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35"/>
  </p:notesMasterIdLst>
  <p:handoutMasterIdLst>
    <p:handoutMasterId r:id="rId36"/>
  </p:handoutMasterIdLst>
  <p:sldIdLst>
    <p:sldId id="850" r:id="rId5"/>
    <p:sldId id="936" r:id="rId6"/>
    <p:sldId id="937" r:id="rId7"/>
    <p:sldId id="962" r:id="rId8"/>
    <p:sldId id="963" r:id="rId9"/>
    <p:sldId id="851" r:id="rId10"/>
    <p:sldId id="939" r:id="rId11"/>
    <p:sldId id="942" r:id="rId12"/>
    <p:sldId id="941" r:id="rId13"/>
    <p:sldId id="944" r:id="rId14"/>
    <p:sldId id="943" r:id="rId15"/>
    <p:sldId id="945" r:id="rId16"/>
    <p:sldId id="946" r:id="rId17"/>
    <p:sldId id="947" r:id="rId18"/>
    <p:sldId id="948" r:id="rId19"/>
    <p:sldId id="949" r:id="rId20"/>
    <p:sldId id="950" r:id="rId21"/>
    <p:sldId id="951" r:id="rId22"/>
    <p:sldId id="953" r:id="rId23"/>
    <p:sldId id="959" r:id="rId24"/>
    <p:sldId id="954" r:id="rId25"/>
    <p:sldId id="952" r:id="rId26"/>
    <p:sldId id="955" r:id="rId27"/>
    <p:sldId id="956" r:id="rId28"/>
    <p:sldId id="960" r:id="rId29"/>
    <p:sldId id="961" r:id="rId30"/>
    <p:sldId id="957" r:id="rId31"/>
    <p:sldId id="938" r:id="rId32"/>
    <p:sldId id="958" r:id="rId33"/>
    <p:sldId id="917" r:id="rId34"/>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750DA3DB-6811-A54F-A362-116C65D242FC}">
          <p14:sldIdLst>
            <p14:sldId id="850"/>
          </p14:sldIdLst>
        </p14:section>
        <p14:section name="Content Slides" id="{18E99CC4-7B85-EE49-8CA6-542A5A43CA2C}">
          <p14:sldIdLst>
            <p14:sldId id="936"/>
            <p14:sldId id="937"/>
            <p14:sldId id="962"/>
            <p14:sldId id="963"/>
            <p14:sldId id="851"/>
            <p14:sldId id="939"/>
            <p14:sldId id="942"/>
            <p14:sldId id="941"/>
            <p14:sldId id="944"/>
            <p14:sldId id="943"/>
            <p14:sldId id="945"/>
            <p14:sldId id="946"/>
            <p14:sldId id="947"/>
            <p14:sldId id="948"/>
            <p14:sldId id="949"/>
            <p14:sldId id="950"/>
            <p14:sldId id="951"/>
            <p14:sldId id="953"/>
            <p14:sldId id="959"/>
            <p14:sldId id="954"/>
            <p14:sldId id="952"/>
            <p14:sldId id="955"/>
            <p14:sldId id="956"/>
            <p14:sldId id="960"/>
            <p14:sldId id="961"/>
            <p14:sldId id="957"/>
            <p14:sldId id="938"/>
            <p14:sldId id="958"/>
          </p14:sldIdLst>
        </p14:section>
        <p14:section name="End Slide" id="{69AC6A82-994E-FB4E-895F-35764028B987}">
          <p14:sldIdLst>
            <p14:sldId id="917"/>
          </p14:sldIdLst>
        </p14:section>
      </p14:sectionLst>
    </p:ext>
    <p:ext uri="{EFAFB233-063F-42B5-8137-9DF3F51BA10A}">
      <p15:sldGuideLst xmlns:p15="http://schemas.microsoft.com/office/powerpoint/2012/main">
        <p15:guide id="4" pos="2880" userDrawn="1">
          <p15:clr>
            <a:srgbClr val="A4A3A4"/>
          </p15:clr>
        </p15:guide>
        <p15:guide id="6" pos="5645">
          <p15:clr>
            <a:srgbClr val="A4A3A4"/>
          </p15:clr>
        </p15:guide>
        <p15:guide id="7" pos="96" userDrawn="1">
          <p15:clr>
            <a:srgbClr val="A4A3A4"/>
          </p15:clr>
        </p15:guide>
        <p15:guide id="10" orient="horz" pos="162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240"/>
    <a:srgbClr val="000000"/>
    <a:srgbClr val="FFFFFF"/>
    <a:srgbClr val="F8CC0F"/>
    <a:srgbClr val="00A750"/>
    <a:srgbClr val="383838"/>
    <a:srgbClr val="2A104A"/>
    <a:srgbClr val="C72127"/>
    <a:srgbClr val="E26463"/>
    <a:srgbClr val="E92A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9" autoAdjust="0"/>
    <p:restoredTop sz="78479" autoAdjust="0"/>
  </p:normalViewPr>
  <p:slideViewPr>
    <p:cSldViewPr snapToGrid="0">
      <p:cViewPr varScale="1">
        <p:scale>
          <a:sx n="89" d="100"/>
          <a:sy n="89" d="100"/>
        </p:scale>
        <p:origin x="1378" y="67"/>
      </p:cViewPr>
      <p:guideLst>
        <p:guide pos="2880"/>
        <p:guide pos="5645"/>
        <p:guide pos="96"/>
        <p:guide orient="horz" pos="1620"/>
      </p:guideLst>
    </p:cSldViewPr>
  </p:slideViewPr>
  <p:outlineViewPr>
    <p:cViewPr>
      <p:scale>
        <a:sx n="33" d="100"/>
        <a:sy n="33" d="100"/>
      </p:scale>
      <p:origin x="0" y="-1787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9" d="100"/>
          <a:sy n="129" d="100"/>
        </p:scale>
        <p:origin x="1512" y="20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A6632EB4-B91D-C94A-9976-BF934934AC81}" type="datetimeFigureOut">
              <a:rPr lang="en-US" smtClean="0"/>
              <a:t>8/19/2020</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7D3D268-5C23-C342-9E92-25EF1869702F}" type="slidenum">
              <a:rPr lang="en-US" smtClean="0"/>
              <a:t>‹#›</a:t>
            </a:fld>
            <a:endParaRPr lang="en-US"/>
          </a:p>
        </p:txBody>
      </p:sp>
    </p:spTree>
    <p:extLst>
      <p:ext uri="{BB962C8B-B14F-4D97-AF65-F5344CB8AC3E}">
        <p14:creationId xmlns:p14="http://schemas.microsoft.com/office/powerpoint/2010/main" val="41066399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BE2B94B-8BF3-4748-918F-6441F613FC77}" type="datetimeFigureOut">
              <a:rPr lang="en-US" smtClean="0"/>
              <a:t>8/19/2020</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58F3CBC-60A4-374F-A6A9-9F02411C86D8}" type="slidenum">
              <a:rPr lang="en-US" smtClean="0"/>
              <a:t>‹#›</a:t>
            </a:fld>
            <a:endParaRPr lang="en-US"/>
          </a:p>
        </p:txBody>
      </p:sp>
    </p:spTree>
    <p:extLst>
      <p:ext uri="{BB962C8B-B14F-4D97-AF65-F5344CB8AC3E}">
        <p14:creationId xmlns:p14="http://schemas.microsoft.com/office/powerpoint/2010/main" val="40494826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ath.stackexchange.com/questions/2978144/difference-between-haversine-and-euclidean-distanc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I’m Allston, and I’m an Engineering Intern with the Denver team.</a:t>
            </a:r>
          </a:p>
          <a:p>
            <a:r>
              <a:rPr lang="en-US" dirty="0">
                <a:sym typeface="Wingdings" panose="05000000000000000000" pitchFamily="2" charset="2"/>
              </a:rPr>
              <a:t> For my internship, I worked on 2 projects: creating a location weather API and curating product recommendations.</a:t>
            </a:r>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1</a:t>
            </a:fld>
            <a:endParaRPr lang="en-US"/>
          </a:p>
        </p:txBody>
      </p:sp>
    </p:spTree>
    <p:extLst>
      <p:ext uri="{BB962C8B-B14F-4D97-AF65-F5344CB8AC3E}">
        <p14:creationId xmlns:p14="http://schemas.microsoft.com/office/powerpoint/2010/main" val="110244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 read in both NOAA data sources, I matched them on Station ID </a:t>
            </a:r>
            <a:r>
              <a:rPr lang="en-US" sz="1200" dirty="0"/>
              <a:t>to merge station weather and location data.</a:t>
            </a:r>
          </a:p>
        </p:txBody>
      </p:sp>
      <p:sp>
        <p:nvSpPr>
          <p:cNvPr id="4" name="Slide Number Placeholder 3"/>
          <p:cNvSpPr>
            <a:spLocks noGrp="1"/>
          </p:cNvSpPr>
          <p:nvPr>
            <p:ph type="sldNum" sz="quarter" idx="5"/>
          </p:nvPr>
        </p:nvSpPr>
        <p:spPr/>
        <p:txBody>
          <a:bodyPr/>
          <a:lstStyle/>
          <a:p>
            <a:fld id="{F58F3CBC-60A4-374F-A6A9-9F02411C86D8}" type="slidenum">
              <a:rPr lang="en-US" smtClean="0"/>
              <a:t>11</a:t>
            </a:fld>
            <a:endParaRPr lang="en-US"/>
          </a:p>
        </p:txBody>
      </p:sp>
    </p:spTree>
    <p:extLst>
      <p:ext uri="{BB962C8B-B14F-4D97-AF65-F5344CB8AC3E}">
        <p14:creationId xmlns:p14="http://schemas.microsoft.com/office/powerpoint/2010/main" val="3746621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Then, I </a:t>
            </a:r>
            <a:r>
              <a:rPr lang="en-US" sz="1200" dirty="0"/>
              <a:t>filtered the NOAA stations to get just the US locations and found the closest DMA for each station. </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I had to get just the US locations since DMA regions are only within the US.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Next, I calculated the Haversine Distance to find the closest DMA for each station.</a:t>
            </a: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t>Extra Talking Points: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One thing to note is that my filtering process considers locations only in the lower 48 states, not Alaska and Hawaii.</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However, there are only a few DMA regions located in Alaska and Hawaii, so we are still working with a majority of relevant data.</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Afterwards, I converted the NOAA &amp; DMA data from a Python Dictionary to a </a:t>
            </a:r>
            <a:r>
              <a:rPr lang="en-US" sz="1200" dirty="0" err="1"/>
              <a:t>DataFrame</a:t>
            </a:r>
            <a:r>
              <a:rPr lang="en-US" sz="1200" dirty="0"/>
              <a:t>.</a:t>
            </a:r>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12</a:t>
            </a:fld>
            <a:endParaRPr lang="en-US"/>
          </a:p>
        </p:txBody>
      </p:sp>
    </p:spTree>
    <p:extLst>
      <p:ext uri="{BB962C8B-B14F-4D97-AF65-F5344CB8AC3E}">
        <p14:creationId xmlns:p14="http://schemas.microsoft.com/office/powerpoint/2010/main" val="2858493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for some context, Haversine Distance d</a:t>
            </a:r>
            <a:r>
              <a:rPr lang="en-US" sz="1200" dirty="0"/>
              <a:t>etermines the great-circle, or shortest, distance between two points on a sphere given their latitudes and longitudes.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It’s better than measuring Euclidean, or straight-line, distance since I was working with distances at a large scale.</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t>Extra Talking Points: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dirty="0">
                <a:solidFill>
                  <a:schemeClr val="tx1"/>
                </a:solidFill>
                <a:effectLst/>
                <a:latin typeface="+mn-lt"/>
                <a:ea typeface="+mn-ea"/>
                <a:cs typeface="+mn-cs"/>
              </a:rPr>
              <a:t>The basic idea being at very small scales, the surface of a sphere looks very much like a plane. At very large scales, it distances along the surface are more curved and therefore the difference between the incorrect Pythagorean Theorem and the correct Haversine Formula is greater.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a:t>
            </a:r>
            <a:r>
              <a:rPr lang="en-US" dirty="0">
                <a:hlinkClick r:id="rId3"/>
              </a:rPr>
              <a:t>https://math.stackexchange.com/questions/2978144/difference-between-haversine-and-euclidean-distance</a:t>
            </a:r>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13</a:t>
            </a:fld>
            <a:endParaRPr lang="en-US"/>
          </a:p>
        </p:txBody>
      </p:sp>
    </p:spTree>
    <p:extLst>
      <p:ext uri="{BB962C8B-B14F-4D97-AF65-F5344CB8AC3E}">
        <p14:creationId xmlns:p14="http://schemas.microsoft.com/office/powerpoint/2010/main" val="3953321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 got a DMA for each station, I made columns to determine if it’s raining and if it’s snowing </a:t>
            </a:r>
            <a:r>
              <a:rPr lang="en-US" dirty="0">
                <a:sym typeface="Wingdings" panose="05000000000000000000" pitchFamily="2" charset="2"/>
              </a:rPr>
              <a:t>based off a user defined threshold value and labeled each row as True or False.</a:t>
            </a:r>
          </a:p>
          <a:p>
            <a:endParaRPr lang="en-US" dirty="0"/>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14</a:t>
            </a:fld>
            <a:endParaRPr lang="en-US"/>
          </a:p>
        </p:txBody>
      </p:sp>
    </p:spTree>
    <p:extLst>
      <p:ext uri="{BB962C8B-B14F-4D97-AF65-F5344CB8AC3E}">
        <p14:creationId xmlns:p14="http://schemas.microsoft.com/office/powerpoint/2010/main" val="147717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Then, I </a:t>
            </a:r>
            <a:r>
              <a:rPr lang="en-US" sz="1200" dirty="0"/>
              <a:t>added columns to measure the percentage that a location rains and snows based off DMA elevation values</a:t>
            </a:r>
            <a:r>
              <a:rPr lang="en-US" sz="1200" dirty="0">
                <a:sym typeface="Wingdings" panose="05000000000000000000" pitchFamily="2" charset="2"/>
              </a:rPr>
              <a:t>.</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sym typeface="Wingdings" panose="05000000000000000000" pitchFamily="2" charset="2"/>
              </a:rPr>
              <a:t>So, I calculated 5 ranges of elevations and set percentages in 5 increments of 20 for each row in the data set.</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After some research, I found that higher elevations have greater snow and rain percentages than lower elevations.</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So, I accounted for this natural phenomenon when assigning percentages.</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200" dirty="0"/>
          </a:p>
        </p:txBody>
      </p:sp>
      <p:sp>
        <p:nvSpPr>
          <p:cNvPr id="4" name="Slide Number Placeholder 3"/>
          <p:cNvSpPr>
            <a:spLocks noGrp="1"/>
          </p:cNvSpPr>
          <p:nvPr>
            <p:ph type="sldNum" sz="quarter" idx="5"/>
          </p:nvPr>
        </p:nvSpPr>
        <p:spPr/>
        <p:txBody>
          <a:bodyPr/>
          <a:lstStyle/>
          <a:p>
            <a:fld id="{F58F3CBC-60A4-374F-A6A9-9F02411C86D8}" type="slidenum">
              <a:rPr lang="en-US" smtClean="0"/>
              <a:t>15</a:t>
            </a:fld>
            <a:endParaRPr lang="en-US"/>
          </a:p>
        </p:txBody>
      </p:sp>
    </p:spTree>
    <p:extLst>
      <p:ext uri="{BB962C8B-B14F-4D97-AF65-F5344CB8AC3E}">
        <p14:creationId xmlns:p14="http://schemas.microsoft.com/office/powerpoint/2010/main" val="3741427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combined all these steps into one API that facilitates the process of getting the data of whether it is rainy or snowy for a DMA.</a:t>
            </a:r>
          </a:p>
          <a:p>
            <a:pPr marL="171450" indent="-171450">
              <a:buFont typeface="Wingdings" panose="05000000000000000000" pitchFamily="2" charset="2"/>
              <a:buChar char="à"/>
            </a:pPr>
            <a:r>
              <a:rPr lang="en-US" dirty="0">
                <a:sym typeface="Wingdings" panose="05000000000000000000" pitchFamily="2" charset="2"/>
              </a:rPr>
              <a:t>In the example shown, I entered San Diego as the DMA into the API and got its corresponding weather data.</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Extra Talking Points: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a:sym typeface="Wingdings" panose="05000000000000000000" pitchFamily="2" charset="2"/>
              </a:rPr>
              <a:t>I did some data formatting to make the temperatures be in Fahrenheit instead of Celsius, which is how the raw data was measured in, and rounded to just 1 decimal place for readability.</a:t>
            </a:r>
          </a:p>
          <a:p>
            <a:pPr marL="171450" indent="-171450">
              <a:buFont typeface="Wingdings" panose="05000000000000000000" pitchFamily="2" charset="2"/>
              <a:buChar char="à"/>
            </a:pPr>
            <a:r>
              <a:rPr lang="en-US" dirty="0">
                <a:sym typeface="Wingdings" panose="05000000000000000000" pitchFamily="2" charset="2"/>
              </a:rPr>
              <a:t>An interesting note is that the precipitation totals are nan values, which indicate that there has not been any rain recorded in San Diego.</a:t>
            </a:r>
          </a:p>
          <a:p>
            <a:pPr marL="171450" indent="-171450">
              <a:buFont typeface="Wingdings" panose="05000000000000000000" pitchFamily="2" charset="2"/>
              <a:buChar char="à"/>
            </a:pPr>
            <a:r>
              <a:rPr lang="en-US" dirty="0">
                <a:sym typeface="Wingdings" panose="05000000000000000000" pitchFamily="2" charset="2"/>
              </a:rPr>
              <a:t>This makes sense since we’re in the summer season, and it rarely rains in San Diego, as I know firsthand.</a:t>
            </a: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F58F3CBC-60A4-374F-A6A9-9F02411C86D8}" type="slidenum">
              <a:rPr lang="en-US" smtClean="0"/>
              <a:t>16</a:t>
            </a:fld>
            <a:endParaRPr lang="en-US"/>
          </a:p>
        </p:txBody>
      </p:sp>
    </p:spTree>
    <p:extLst>
      <p:ext uri="{BB962C8B-B14F-4D97-AF65-F5344CB8AC3E}">
        <p14:creationId xmlns:p14="http://schemas.microsoft.com/office/powerpoint/2010/main" val="4240271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got the API working, I worked on taking that data and curating product recommendations, which was my second project.</a:t>
            </a:r>
          </a:p>
        </p:txBody>
      </p:sp>
      <p:sp>
        <p:nvSpPr>
          <p:cNvPr id="4" name="Slide Number Placeholder 3"/>
          <p:cNvSpPr>
            <a:spLocks noGrp="1"/>
          </p:cNvSpPr>
          <p:nvPr>
            <p:ph type="sldNum" sz="quarter" idx="5"/>
          </p:nvPr>
        </p:nvSpPr>
        <p:spPr/>
        <p:txBody>
          <a:bodyPr/>
          <a:lstStyle/>
          <a:p>
            <a:fld id="{F58F3CBC-60A4-374F-A6A9-9F02411C86D8}" type="slidenum">
              <a:rPr lang="en-US" smtClean="0"/>
              <a:t>17</a:t>
            </a:fld>
            <a:endParaRPr lang="en-US"/>
          </a:p>
        </p:txBody>
      </p:sp>
    </p:spTree>
    <p:extLst>
      <p:ext uri="{BB962C8B-B14F-4D97-AF65-F5344CB8AC3E}">
        <p14:creationId xmlns:p14="http://schemas.microsoft.com/office/powerpoint/2010/main" val="2952767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was I web scraped Amazon for products used in rainy or snowy weather.</a:t>
            </a:r>
          </a:p>
          <a:p>
            <a:pPr marL="171450" indent="-171450">
              <a:buFont typeface="Wingdings" panose="05000000000000000000" pitchFamily="2" charset="2"/>
              <a:buChar char="à"/>
            </a:pPr>
            <a:r>
              <a:rPr lang="en-US" dirty="0">
                <a:sym typeface="Wingdings" panose="05000000000000000000" pitchFamily="2" charset="2"/>
              </a:rPr>
              <a:t>I chose Amazon because it was the website with the most intuitive format to get HTML tags for relevant product information, such as the product title, URL, price, and reviews.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To match these products with the user’s weather data, I added columns for rain and snow percentages.</a:t>
            </a:r>
            <a:endParaRPr lang="en-US" dirty="0">
              <a:sym typeface="Wingdings" panose="05000000000000000000" pitchFamily="2" charset="2"/>
            </a:endParaRPr>
          </a:p>
          <a:p>
            <a:pPr marL="171450" lvl="0" indent="-171450">
              <a:buFont typeface="Wingdings" panose="05000000000000000000" pitchFamily="2" charset="2"/>
              <a:buChar char="à"/>
            </a:pPr>
            <a:r>
              <a:rPr lang="en-US" sz="1200" dirty="0"/>
              <a:t>Since we’re at the end of summer and transitioning into fall, I only focused on working with products suited for the rain, but I created the capability of including products suited for the snow.</a:t>
            </a:r>
          </a:p>
          <a:p>
            <a:pPr marL="171450" lvl="0" indent="-171450">
              <a:buFont typeface="Wingdings" panose="05000000000000000000" pitchFamily="2" charset="2"/>
              <a:buChar char="à"/>
            </a:pPr>
            <a:endParaRPr lang="en-US" sz="1200" dirty="0"/>
          </a:p>
          <a:p>
            <a:pPr marL="0" lvl="0" indent="0">
              <a:buFont typeface="Wingdings" panose="05000000000000000000" pitchFamily="2" charset="2"/>
              <a:buNone/>
            </a:pPr>
            <a:r>
              <a:rPr lang="en-US" sz="1200" dirty="0"/>
              <a:t>Extra Talking Points:</a:t>
            </a: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sym typeface="Wingdings" panose="05000000000000000000" pitchFamily="2" charset="2"/>
              </a:rPr>
              <a:t> As I mentioned earlier, the p</a:t>
            </a:r>
            <a:r>
              <a:rPr lang="en-US" sz="1200" dirty="0"/>
              <a:t>roducts that are used as product recommendations are based off a user’s location and corresponding weather data.</a:t>
            </a:r>
          </a:p>
          <a:p>
            <a:pPr marL="171450" indent="-171450">
              <a:buFont typeface="Wingdings" panose="05000000000000000000" pitchFamily="2" charset="2"/>
              <a:buChar char="à"/>
            </a:pPr>
            <a:r>
              <a:rPr lang="en-US" sz="1200" dirty="0"/>
              <a:t>I got several different product categories that are tailored for the rain, such as an umbrella and rain jacket, and snow, such as a snow jacket and gloves.</a:t>
            </a:r>
          </a:p>
          <a:p>
            <a:pPr marL="171450" indent="-171450">
              <a:buFont typeface="Wingdings" panose="05000000000000000000" pitchFamily="2" charset="2"/>
              <a:buChar char="à"/>
            </a:pPr>
            <a:r>
              <a:rPr lang="en-US" sz="1200" dirty="0"/>
              <a:t>For each category, I got 5 products for variety.</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The example shown here shows product information for 5 umbrellas.</a:t>
            </a:r>
          </a:p>
          <a:p>
            <a:pPr marL="628650" lvl="1" indent="-171450">
              <a:buFont typeface="Wingdings" panose="05000000000000000000" pitchFamily="2" charset="2"/>
              <a:buChar char="à"/>
            </a:pPr>
            <a:r>
              <a:rPr lang="en-US" sz="1200" dirty="0"/>
              <a:t>I made the percentages in 5 increments of 20, similarly to that of the DMA data, and assigned them based on a rank of 1-5 that I defined by numbering each product category sequentially.</a:t>
            </a:r>
          </a:p>
          <a:p>
            <a:pPr marL="0" lvl="0" indent="0">
              <a:buFont typeface="Wingdings" panose="05000000000000000000" pitchFamily="2" charset="2"/>
              <a:buNone/>
            </a:pPr>
            <a:endParaRPr lang="en-US" sz="1200" dirty="0"/>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18</a:t>
            </a:fld>
            <a:endParaRPr lang="en-US"/>
          </a:p>
        </p:txBody>
      </p:sp>
    </p:spTree>
    <p:extLst>
      <p:ext uri="{BB962C8B-B14F-4D97-AF65-F5344CB8AC3E}">
        <p14:creationId xmlns:p14="http://schemas.microsoft.com/office/powerpoint/2010/main" val="3352641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web scraped the product data, I performed feature engineering to ultimately work with these features in a recommender system.</a:t>
            </a:r>
          </a:p>
          <a:p>
            <a:pPr marL="171450" indent="-171450">
              <a:buFont typeface="Wingdings" panose="05000000000000000000" pitchFamily="2" charset="2"/>
              <a:buChar char="à"/>
            </a:pPr>
            <a:r>
              <a:rPr lang="en-US" dirty="0">
                <a:sym typeface="Wingdings" panose="05000000000000000000" pitchFamily="2" charset="2"/>
              </a:rPr>
              <a:t>The first step I took was I removed all the NA, or nan, values in numerical columns and replaced it with 0 as a placeholder value.</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Then, I combined all the fields into a large string and put it into a new column called features, which is shown here.</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Next, I removed the stop words, or articles, to make the recommender system more accurate.</a:t>
            </a: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t>Extra Talking Points: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I did so since my recommender system works with text data from the products.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So, having the text data for each product in one string made it easy to work with.</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200" dirty="0"/>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200" dirty="0"/>
          </a:p>
          <a:p>
            <a:pPr marL="171450" indent="-171450">
              <a:buFont typeface="Wingdings" panose="05000000000000000000" pitchFamily="2" charset="2"/>
              <a:buChar char="à"/>
            </a:pP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19</a:t>
            </a:fld>
            <a:endParaRPr lang="en-US"/>
          </a:p>
        </p:txBody>
      </p:sp>
    </p:spTree>
    <p:extLst>
      <p:ext uri="{BB962C8B-B14F-4D97-AF65-F5344CB8AC3E}">
        <p14:creationId xmlns:p14="http://schemas.microsoft.com/office/powerpoint/2010/main" val="357128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continued performing feature engineering by computing the count matrix, which is the number of occurrences of each word in each feature.</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a:sym typeface="Wingdings" panose="05000000000000000000" pitchFamily="2" charset="2"/>
              </a:rPr>
              <a:t>Then, I </a:t>
            </a:r>
            <a:r>
              <a:rPr lang="en-US" sz="1200" dirty="0">
                <a:sym typeface="Wingdings" panose="05000000000000000000" pitchFamily="2" charset="2"/>
              </a:rPr>
              <a:t>c</a:t>
            </a:r>
            <a:r>
              <a:rPr lang="en-US" sz="1200" dirty="0"/>
              <a:t>omputed the cosine similarity between each item to find how similar they are to each other.</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I’ll go into more depth on cosine similarity on the next slide.</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Next, I c</a:t>
            </a:r>
            <a:r>
              <a:rPr lang="en-US" dirty="0"/>
              <a:t>reated a list of recommended products.</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a:t>Specifically, I used the rain percentage to match products with a user’s weather data.</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a:t>Then, I sorted these products based on descending cosine similarity value.</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20</a:t>
            </a:fld>
            <a:endParaRPr lang="en-US"/>
          </a:p>
        </p:txBody>
      </p:sp>
    </p:spTree>
    <p:extLst>
      <p:ext uri="{BB962C8B-B14F-4D97-AF65-F5344CB8AC3E}">
        <p14:creationId xmlns:p14="http://schemas.microsoft.com/office/powerpoint/2010/main" val="357994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I’ll first introduce my projects with the overall objectives.</a:t>
            </a:r>
          </a:p>
          <a:p>
            <a:pPr marL="171450" indent="-171450">
              <a:buFont typeface="Wingdings" panose="05000000000000000000" pitchFamily="2" charset="2"/>
              <a:buChar char="à"/>
            </a:pPr>
            <a:r>
              <a:rPr lang="en-US" dirty="0"/>
              <a:t>Then, I’ll talk about the data background, specifically the structure of my data sources.</a:t>
            </a:r>
          </a:p>
          <a:p>
            <a:pPr marL="171450" indent="-171450">
              <a:buFont typeface="Wingdings" panose="05000000000000000000" pitchFamily="2" charset="2"/>
              <a:buChar char="à"/>
            </a:pPr>
            <a:r>
              <a:rPr lang="en-US" dirty="0"/>
              <a:t>Next, I’ll discuss my project details.</a:t>
            </a:r>
          </a:p>
          <a:p>
            <a:pPr marL="171450" indent="-171450">
              <a:buFont typeface="Wingdings" panose="05000000000000000000" pitchFamily="2" charset="2"/>
              <a:buChar char="à"/>
            </a:pPr>
            <a:r>
              <a:rPr lang="en-US" dirty="0"/>
              <a:t>Then, I’ll do a live demo of my projects.</a:t>
            </a:r>
          </a:p>
          <a:p>
            <a:pPr marL="171450" indent="-171450">
              <a:buFont typeface="Wingdings" panose="05000000000000000000" pitchFamily="2" charset="2"/>
              <a:buChar char="à"/>
            </a:pPr>
            <a:r>
              <a:rPr lang="en-US" dirty="0"/>
              <a:t>Finally, I’ll conclude with talking about future work.</a:t>
            </a:r>
          </a:p>
          <a:p>
            <a:endParaRPr lang="en-US" dirty="0"/>
          </a:p>
          <a:p>
            <a:r>
              <a:rPr lang="en-US" dirty="0"/>
              <a:t>NOAA = </a:t>
            </a:r>
            <a:r>
              <a:rPr lang="en-US" sz="1200" b="0" i="0" kern="1200" dirty="0">
                <a:solidFill>
                  <a:schemeClr val="tx1"/>
                </a:solidFill>
                <a:effectLst/>
                <a:latin typeface="+mn-lt"/>
                <a:ea typeface="+mn-ea"/>
                <a:cs typeface="+mn-cs"/>
              </a:rPr>
              <a:t>National Oceanic and Atmospheric Administration</a:t>
            </a:r>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2</a:t>
            </a:fld>
            <a:endParaRPr lang="en-US"/>
          </a:p>
        </p:txBody>
      </p:sp>
    </p:spTree>
    <p:extLst>
      <p:ext uri="{BB962C8B-B14F-4D97-AF65-F5344CB8AC3E}">
        <p14:creationId xmlns:p14="http://schemas.microsoft.com/office/powerpoint/2010/main" val="4196623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context, cosine similarity is a metric used to measure how similar product information is, irrespective of the size.</a:t>
            </a:r>
          </a:p>
          <a:p>
            <a:pPr marL="171450" indent="-171450">
              <a:buFont typeface="Wingdings" panose="05000000000000000000" pitchFamily="2" charset="2"/>
              <a:buChar char="à"/>
            </a:pPr>
            <a:r>
              <a:rPr lang="en-US" dirty="0">
                <a:sym typeface="Wingdings" panose="05000000000000000000" pitchFamily="2" charset="2"/>
              </a:rPr>
              <a:t>From the example shown, we see a graph with 3 axes: engine, wings, and sky.</a:t>
            </a:r>
          </a:p>
          <a:p>
            <a:pPr marL="628650" lvl="1" indent="-171450">
              <a:buFont typeface="Wingdings" panose="05000000000000000000" pitchFamily="2" charset="2"/>
              <a:buChar char="à"/>
            </a:pPr>
            <a:r>
              <a:rPr lang="en-US" dirty="0">
                <a:sym typeface="Wingdings" panose="05000000000000000000" pitchFamily="2" charset="2"/>
              </a:rPr>
              <a:t>This example compares jet with 6 other terms based off the 3 axes.</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a:t>Given the term jet, we see that helicopter, drone, and rocket have the 3 greatest cosine similarity values and would therefore be recommended in this case.</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dirty="0">
              <a:sym typeface="Wingdings" panose="05000000000000000000" pitchFamily="2" charset="2"/>
            </a:endParaRP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ym typeface="Wingdings" panose="05000000000000000000" pitchFamily="2" charset="2"/>
              </a:rPr>
              <a:t>Extra Talking Points:</a:t>
            </a:r>
          </a:p>
          <a:p>
            <a:pPr marL="628650" lvl="1" indent="-171450">
              <a:buFont typeface="Wingdings" panose="05000000000000000000" pitchFamily="2" charset="2"/>
              <a:buChar char="à"/>
            </a:pPr>
            <a:r>
              <a:rPr lang="en-US" dirty="0">
                <a:sym typeface="Wingdings" panose="05000000000000000000" pitchFamily="2" charset="2"/>
              </a:rPr>
              <a:t>So, we see that jet is closely associated with helicopter, drone, and rocket since all these items have an engine and fly in the sky.</a:t>
            </a:r>
          </a:p>
          <a:p>
            <a:pPr marL="628650" lvl="1" indent="-171450">
              <a:buFont typeface="Wingdings" panose="05000000000000000000" pitchFamily="2" charset="2"/>
              <a:buChar char="à"/>
            </a:pPr>
            <a:r>
              <a:rPr lang="en-US" dirty="0">
                <a:sym typeface="Wingdings" panose="05000000000000000000" pitchFamily="2" charset="2"/>
              </a:rPr>
              <a:t>Similarly, we see that goose, eagle, and bee are closely associated with each other since these items have wings and fly in the sky.</a:t>
            </a:r>
          </a:p>
          <a:p>
            <a:pPr marL="171450" lvl="0" indent="-171450">
              <a:buFont typeface="Wingdings" panose="05000000000000000000" pitchFamily="2" charset="2"/>
              <a:buChar char="à"/>
            </a:pPr>
            <a:r>
              <a:rPr lang="en-US" dirty="0"/>
              <a:t>Knowing this, a more technical definition of cosine similarity is that it measures the cosine of the angle between two vectors projected in a multi-dimensional space.</a:t>
            </a:r>
          </a:p>
          <a:p>
            <a:pPr marL="628650" lvl="1" indent="-171450">
              <a:buFont typeface="Wingdings" panose="05000000000000000000" pitchFamily="2" charset="2"/>
              <a:buChar char="à"/>
            </a:pPr>
            <a:r>
              <a:rPr lang="en-US" dirty="0"/>
              <a:t>So, from the example, given the term jet, we see that helicopter, drone, and rocket have the 3 greatest cosine similarity values and would therefore be recommended in this case.</a:t>
            </a:r>
          </a:p>
          <a:p>
            <a:pPr marL="171450" lvl="0" indent="-171450">
              <a:buFont typeface="Wingdings" panose="05000000000000000000" pitchFamily="2" charset="2"/>
              <a:buChar char="à"/>
            </a:pPr>
            <a:endParaRPr lang="en-US" dirty="0"/>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21</a:t>
            </a:fld>
            <a:endParaRPr lang="en-US"/>
          </a:p>
        </p:txBody>
      </p:sp>
    </p:spTree>
    <p:extLst>
      <p:ext uri="{BB962C8B-B14F-4D97-AF65-F5344CB8AC3E}">
        <p14:creationId xmlns:p14="http://schemas.microsoft.com/office/powerpoint/2010/main" val="3710200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got a list of recommended products, I made the product links show up as hyperlinks to show them on a webpage that I made.</a:t>
            </a:r>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22</a:t>
            </a:fld>
            <a:endParaRPr lang="en-US"/>
          </a:p>
        </p:txBody>
      </p:sp>
    </p:spTree>
    <p:extLst>
      <p:ext uri="{BB962C8B-B14F-4D97-AF65-F5344CB8AC3E}">
        <p14:creationId xmlns:p14="http://schemas.microsoft.com/office/powerpoint/2010/main" val="3283125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So the webpage gets automatically updated with the latest product recommendations.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Extra Talking Points: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ym typeface="Wingdings" panose="05000000000000000000" pitchFamily="2" charset="2"/>
              </a:rPr>
              <a:t> It updates</a:t>
            </a:r>
            <a:r>
              <a:rPr lang="en-US" sz="1200" dirty="0"/>
              <a:t> after each run-through of getting product recommendations.</a:t>
            </a:r>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23</a:t>
            </a:fld>
            <a:endParaRPr lang="en-US"/>
          </a:p>
        </p:txBody>
      </p:sp>
    </p:spTree>
    <p:extLst>
      <p:ext uri="{BB962C8B-B14F-4D97-AF65-F5344CB8AC3E}">
        <p14:creationId xmlns:p14="http://schemas.microsoft.com/office/powerpoint/2010/main" val="1473932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I’m going to do a live demo.</a:t>
            </a:r>
          </a:p>
        </p:txBody>
      </p:sp>
      <p:sp>
        <p:nvSpPr>
          <p:cNvPr id="4" name="Slide Number Placeholder 3"/>
          <p:cNvSpPr>
            <a:spLocks noGrp="1"/>
          </p:cNvSpPr>
          <p:nvPr>
            <p:ph type="sldNum" sz="quarter" idx="5"/>
          </p:nvPr>
        </p:nvSpPr>
        <p:spPr/>
        <p:txBody>
          <a:bodyPr/>
          <a:lstStyle/>
          <a:p>
            <a:fld id="{F58F3CBC-60A4-374F-A6A9-9F02411C86D8}" type="slidenum">
              <a:rPr lang="en-US" smtClean="0"/>
              <a:t>24</a:t>
            </a:fld>
            <a:endParaRPr lang="en-US"/>
          </a:p>
        </p:txBody>
      </p:sp>
    </p:spTree>
    <p:extLst>
      <p:ext uri="{BB962C8B-B14F-4D97-AF65-F5344CB8AC3E}">
        <p14:creationId xmlns:p14="http://schemas.microsoft.com/office/powerpoint/2010/main" val="1789232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I’ll demo the webpage to show the latest product recommendations.</a:t>
            </a:r>
          </a:p>
          <a:p>
            <a:pPr marL="171450" indent="-171450">
              <a:buFont typeface="Wingdings" panose="05000000000000000000" pitchFamily="2" charset="2"/>
              <a:buChar char="à"/>
            </a:pPr>
            <a:r>
              <a:rPr lang="en-US" dirty="0">
                <a:sym typeface="Wingdings" panose="05000000000000000000" pitchFamily="2" charset="2"/>
              </a:rPr>
              <a:t>[Show demo]</a:t>
            </a:r>
          </a:p>
          <a:p>
            <a:pPr marL="628650" lvl="1" indent="-171450">
              <a:buFont typeface="Wingdings" panose="05000000000000000000" pitchFamily="2" charset="2"/>
              <a:buChar char="à"/>
            </a:pPr>
            <a:r>
              <a:rPr lang="en-US" dirty="0">
                <a:sym typeface="Wingdings" panose="05000000000000000000" pitchFamily="2" charset="2"/>
              </a:rPr>
              <a:t>This is the webpage where it shows the product names and links.</a:t>
            </a:r>
          </a:p>
          <a:p>
            <a:pPr marL="628650" lvl="1" indent="-171450">
              <a:buFont typeface="Wingdings" panose="05000000000000000000" pitchFamily="2" charset="2"/>
              <a:buChar char="à"/>
            </a:pPr>
            <a:r>
              <a:rPr lang="en-US" dirty="0">
                <a:sym typeface="Wingdings" panose="05000000000000000000" pitchFamily="2" charset="2"/>
              </a:rPr>
              <a:t>You can click on the links to go to the specific item on Amazon.</a:t>
            </a:r>
          </a:p>
        </p:txBody>
      </p:sp>
      <p:sp>
        <p:nvSpPr>
          <p:cNvPr id="4" name="Slide Number Placeholder 3"/>
          <p:cNvSpPr>
            <a:spLocks noGrp="1"/>
          </p:cNvSpPr>
          <p:nvPr>
            <p:ph type="sldNum" sz="quarter" idx="5"/>
          </p:nvPr>
        </p:nvSpPr>
        <p:spPr/>
        <p:txBody>
          <a:bodyPr/>
          <a:lstStyle/>
          <a:p>
            <a:fld id="{F58F3CBC-60A4-374F-A6A9-9F02411C86D8}" type="slidenum">
              <a:rPr lang="en-US" smtClean="0"/>
              <a:t>25</a:t>
            </a:fld>
            <a:endParaRPr lang="en-US"/>
          </a:p>
        </p:txBody>
      </p:sp>
    </p:spTree>
    <p:extLst>
      <p:ext uri="{BB962C8B-B14F-4D97-AF65-F5344CB8AC3E}">
        <p14:creationId xmlns:p14="http://schemas.microsoft.com/office/powerpoint/2010/main" val="558382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next demo is showing the business use case of these product recommendations by showing products suited for the rain as the user is watching their local weather forecast.</a:t>
            </a:r>
          </a:p>
          <a:p>
            <a:r>
              <a:rPr lang="en-US" dirty="0">
                <a:sym typeface="Wingdings" panose="05000000000000000000" pitchFamily="2" charset="2"/>
              </a:rPr>
              <a:t> [Show demo]</a:t>
            </a:r>
            <a:endParaRPr lang="en-US" dirty="0"/>
          </a:p>
          <a:p>
            <a:endParaRPr lang="en-US" dirty="0"/>
          </a:p>
          <a:p>
            <a:r>
              <a:rPr lang="en-US" dirty="0"/>
              <a:t>Extra Talking Points:</a:t>
            </a:r>
          </a:p>
          <a:p>
            <a:r>
              <a:rPr lang="en-US" dirty="0"/>
              <a:t>Here, we see a list of recommended products on the left sidebar as the user watches their local weather forecast. This powerful integration of curated products based off the user’s weather provides a meaningful experience since the products are related to what the user is currently watching. The user simply has to scan the QR code next to a particular item to get its product link for the respective store, whether it’s Amazon, Target, Walmart, REI, or another store.</a:t>
            </a:r>
          </a:p>
        </p:txBody>
      </p:sp>
      <p:sp>
        <p:nvSpPr>
          <p:cNvPr id="4" name="Slide Number Placeholder 3"/>
          <p:cNvSpPr>
            <a:spLocks noGrp="1"/>
          </p:cNvSpPr>
          <p:nvPr>
            <p:ph type="sldNum" sz="quarter" idx="5"/>
          </p:nvPr>
        </p:nvSpPr>
        <p:spPr/>
        <p:txBody>
          <a:bodyPr/>
          <a:lstStyle/>
          <a:p>
            <a:fld id="{F58F3CBC-60A4-374F-A6A9-9F02411C86D8}" type="slidenum">
              <a:rPr lang="en-US" smtClean="0"/>
              <a:t>26</a:t>
            </a:fld>
            <a:endParaRPr lang="en-US"/>
          </a:p>
        </p:txBody>
      </p:sp>
    </p:spTree>
    <p:extLst>
      <p:ext uri="{BB962C8B-B14F-4D97-AF65-F5344CB8AC3E}">
        <p14:creationId xmlns:p14="http://schemas.microsoft.com/office/powerpoint/2010/main" val="3438142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conclude with talking about potential future work.</a:t>
            </a:r>
          </a:p>
        </p:txBody>
      </p:sp>
      <p:sp>
        <p:nvSpPr>
          <p:cNvPr id="4" name="Slide Number Placeholder 3"/>
          <p:cNvSpPr>
            <a:spLocks noGrp="1"/>
          </p:cNvSpPr>
          <p:nvPr>
            <p:ph type="sldNum" sz="quarter" idx="5"/>
          </p:nvPr>
        </p:nvSpPr>
        <p:spPr/>
        <p:txBody>
          <a:bodyPr/>
          <a:lstStyle/>
          <a:p>
            <a:fld id="{F58F3CBC-60A4-374F-A6A9-9F02411C86D8}" type="slidenum">
              <a:rPr lang="en-US" smtClean="0"/>
              <a:t>27</a:t>
            </a:fld>
            <a:endParaRPr lang="en-US"/>
          </a:p>
        </p:txBody>
      </p:sp>
    </p:spTree>
    <p:extLst>
      <p:ext uri="{BB962C8B-B14F-4D97-AF65-F5344CB8AC3E}">
        <p14:creationId xmlns:p14="http://schemas.microsoft.com/office/powerpoint/2010/main" val="3455933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challenge I faced was with data cleaning.</a:t>
            </a:r>
          </a:p>
          <a:p>
            <a:pPr marL="171450" indent="-171450">
              <a:buFont typeface="Wingdings" panose="05000000000000000000" pitchFamily="2" charset="2"/>
              <a:buChar char="à"/>
            </a:pPr>
            <a:r>
              <a:rPr lang="en-US" dirty="0">
                <a:sym typeface="Wingdings" panose="05000000000000000000" pitchFamily="2" charset="2"/>
              </a:rPr>
              <a:t>The raw weather data is limited to just measuring the amount of rain and snow.</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The second challenge I faced was doing data transformation.</a:t>
            </a:r>
          </a:p>
          <a:p>
            <a:pPr marL="0" indent="0">
              <a:buFont typeface="Wingdings" panose="05000000000000000000" pitchFamily="2" charset="2"/>
              <a:buNone/>
            </a:pPr>
            <a:r>
              <a:rPr lang="en-US" dirty="0">
                <a:sym typeface="Wingdings" panose="05000000000000000000" pitchFamily="2" charset="2"/>
              </a:rPr>
              <a:t> As I mentioned, the rain and snow percentage data is defined by me.</a:t>
            </a:r>
          </a:p>
          <a:p>
            <a:pPr marL="171450" indent="-171450">
              <a:buFont typeface="Wingdings" panose="05000000000000000000" pitchFamily="2" charset="2"/>
              <a:buChar char="à"/>
            </a:pPr>
            <a:r>
              <a:rPr lang="en-US" dirty="0">
                <a:sym typeface="Wingdings" panose="05000000000000000000" pitchFamily="2" charset="2"/>
              </a:rPr>
              <a:t>Because I defined the percentages, that data is biased and arbitrary since I assigned percentages based off a location’s elevation.</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The third challenge was with API creation, specifically that the API currently takes in data locally.</a:t>
            </a:r>
          </a:p>
          <a:p>
            <a:pPr marL="0" indent="0">
              <a:buFont typeface="Wingdings" panose="05000000000000000000" pitchFamily="2" charset="2"/>
              <a:buNone/>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The fourth challenge was working on product recommendations.</a:t>
            </a:r>
          </a:p>
          <a:p>
            <a:pPr marL="171450" indent="-171450">
              <a:buFont typeface="Wingdings" panose="05000000000000000000" pitchFamily="2" charset="2"/>
              <a:buChar char="à"/>
            </a:pPr>
            <a:r>
              <a:rPr lang="en-US" dirty="0">
                <a:sym typeface="Wingdings" panose="05000000000000000000" pitchFamily="2" charset="2"/>
              </a:rPr>
              <a:t>Currently, the recommender system only works with Amazon products.</a:t>
            </a:r>
          </a:p>
          <a:p>
            <a:pPr marL="171450" indent="-171450">
              <a:buFont typeface="Wingdings" panose="05000000000000000000" pitchFamily="2" charset="2"/>
              <a:buChar char="à"/>
            </a:pPr>
            <a:r>
              <a:rPr lang="en-US" dirty="0">
                <a:sym typeface="Wingdings" panose="05000000000000000000" pitchFamily="2" charset="2"/>
              </a:rPr>
              <a:t>Also, the current web scraping process is manual.</a:t>
            </a:r>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28</a:t>
            </a:fld>
            <a:endParaRPr lang="en-US"/>
          </a:p>
        </p:txBody>
      </p:sp>
    </p:spTree>
    <p:extLst>
      <p:ext uri="{BB962C8B-B14F-4D97-AF65-F5344CB8AC3E}">
        <p14:creationId xmlns:p14="http://schemas.microsoft.com/office/powerpoint/2010/main" val="1109032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goal is to add more weather data.</a:t>
            </a:r>
          </a:p>
          <a:p>
            <a:r>
              <a:rPr lang="en-US" dirty="0">
                <a:sym typeface="Wingdings" panose="05000000000000000000" pitchFamily="2" charset="2"/>
              </a:rPr>
              <a:t> Currently, the raw weather data is limited to just measuring the amount of rain and snow.</a:t>
            </a:r>
            <a:endParaRPr lang="en-US" dirty="0"/>
          </a:p>
          <a:p>
            <a:pPr marL="171450" indent="-171450">
              <a:buFont typeface="Wingdings" panose="05000000000000000000" pitchFamily="2" charset="2"/>
              <a:buChar char="à"/>
            </a:pPr>
            <a:r>
              <a:rPr lang="en-US" dirty="0">
                <a:sym typeface="Wingdings" panose="05000000000000000000" pitchFamily="2" charset="2"/>
              </a:rPr>
              <a:t>So, I would get more weather data to account for whether the location is sunny, for example.</a:t>
            </a:r>
          </a:p>
          <a:p>
            <a:pPr marL="171450" indent="-171450">
              <a:buFont typeface="Wingdings" panose="05000000000000000000" pitchFamily="2" charset="2"/>
              <a:buChar char="à"/>
            </a:pPr>
            <a:r>
              <a:rPr lang="en-US" dirty="0">
                <a:sym typeface="Wingdings" panose="05000000000000000000" pitchFamily="2" charset="2"/>
              </a:rPr>
              <a:t>In addition, I would add more ranges to rain and snow percentages. For example, from 5 to 10 ranges.</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The second goal is to improve the </a:t>
            </a:r>
            <a:r>
              <a:rPr lang="en-US" sz="1200" dirty="0">
                <a:solidFill>
                  <a:srgbClr val="26282A"/>
                </a:solidFill>
                <a:sym typeface="Wingdings" panose="05000000000000000000" pitchFamily="2" charset="2"/>
              </a:rPr>
              <a:t>API by including </a:t>
            </a:r>
            <a:r>
              <a:rPr lang="en-US" sz="1200" dirty="0">
                <a:solidFill>
                  <a:srgbClr val="26282A"/>
                </a:solidFill>
              </a:rPr>
              <a:t>an option for the API to take in location and weather data remotely.</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200" dirty="0">
              <a:solidFill>
                <a:srgbClr val="26282A"/>
              </a:solidFill>
            </a:endParaRP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solidFill>
                  <a:srgbClr val="26282A"/>
                </a:solidFill>
              </a:rPr>
              <a:t>The third goal is to improve the recommender system by </a:t>
            </a:r>
            <a:r>
              <a:rPr lang="en-US" sz="1200" dirty="0">
                <a:solidFill>
                  <a:srgbClr val="26282A"/>
                </a:solidFill>
                <a:sym typeface="Wingdings" panose="05000000000000000000" pitchFamily="2" charset="2"/>
              </a:rPr>
              <a:t>automating the web scraping process and including products from other websites.</a:t>
            </a:r>
          </a:p>
        </p:txBody>
      </p:sp>
      <p:sp>
        <p:nvSpPr>
          <p:cNvPr id="4" name="Slide Number Placeholder 3"/>
          <p:cNvSpPr>
            <a:spLocks noGrp="1"/>
          </p:cNvSpPr>
          <p:nvPr>
            <p:ph type="sldNum" sz="quarter" idx="5"/>
          </p:nvPr>
        </p:nvSpPr>
        <p:spPr/>
        <p:txBody>
          <a:bodyPr/>
          <a:lstStyle/>
          <a:p>
            <a:fld id="{F58F3CBC-60A4-374F-A6A9-9F02411C86D8}" type="slidenum">
              <a:rPr lang="en-US" smtClean="0"/>
              <a:t>29</a:t>
            </a:fld>
            <a:endParaRPr lang="en-US"/>
          </a:p>
        </p:txBody>
      </p:sp>
    </p:spTree>
    <p:extLst>
      <p:ext uri="{BB962C8B-B14F-4D97-AF65-F5344CB8AC3E}">
        <p14:creationId xmlns:p14="http://schemas.microsoft.com/office/powerpoint/2010/main" val="183384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the first objective is to create the location weather API. </a:t>
            </a:r>
          </a:p>
          <a:p>
            <a:pPr marL="171450" indent="-171450">
              <a:buFont typeface="Wingdings" panose="05000000000000000000" pitchFamily="2" charset="2"/>
              <a:buChar char="à"/>
            </a:pPr>
            <a:r>
              <a:rPr lang="en-US" sz="1200" b="0" i="0" kern="1200" dirty="0">
                <a:solidFill>
                  <a:schemeClr val="tx1"/>
                </a:solidFill>
                <a:effectLst/>
                <a:latin typeface="+mn-lt"/>
                <a:ea typeface="+mn-ea"/>
                <a:cs typeface="+mn-cs"/>
              </a:rPr>
              <a:t>The first step was to create a data pipeline that ingests data from the NOAA Stations (or weather) and Designated Market Area (or DMA/location) data sources.</a:t>
            </a:r>
          </a:p>
          <a:p>
            <a:pPr marL="171450" indent="-171450">
              <a:buFont typeface="Wingdings" panose="05000000000000000000" pitchFamily="2" charset="2"/>
              <a:buChar char="à"/>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context, the NOAA, or National Oceanic and Atmospheric Administration, is an American scientific agency within the US Department of Commerce that focuses on the conditions of the oceans, major waterways, and the atmosphere. </a:t>
            </a:r>
          </a:p>
          <a:p>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This agency is where I gathered the weather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other data source I used was DMA regions, which are the geographic areas in the US in which local television viewing is measured by Nielsen. </a:t>
            </a:r>
          </a:p>
          <a:p>
            <a:pPr marL="0" indent="0">
              <a:buFont typeface="Wingdings" panose="05000000000000000000" pitchFamily="2" charset="2"/>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sym typeface="Wingdings" panose="05000000000000000000" pitchFamily="2" charset="2"/>
              </a:rPr>
              <a:t> So working with both data sources, I matched each station and its weather data to the closest DMA.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2"/>
                </a:solidFill>
                <a:effectLst/>
                <a:latin typeface="Open Sans Regular"/>
                <a:ea typeface="+mn-ea"/>
                <a:cs typeface="+mn-cs"/>
                <a:sym typeface="Wingdings" panose="05000000000000000000" pitchFamily="2" charset="2"/>
              </a:rPr>
              <a:t>After some data cleaning and transformation, I created</a:t>
            </a:r>
            <a:r>
              <a:rPr lang="en-US" sz="1200" dirty="0">
                <a:solidFill>
                  <a:schemeClr val="tx2"/>
                </a:solidFill>
                <a:latin typeface="Open Sans Regular"/>
              </a:rPr>
              <a:t> an API that takes a DMA as an input and returns its weather data as the output.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Extra Talking Points: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There are 210 DMA regions, covering the entire continental US, Hawaii, and parts of Alaska.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4</a:t>
            </a:fld>
            <a:endParaRPr lang="en-US"/>
          </a:p>
        </p:txBody>
      </p:sp>
    </p:spTree>
    <p:extLst>
      <p:ext uri="{BB962C8B-B14F-4D97-AF65-F5344CB8AC3E}">
        <p14:creationId xmlns:p14="http://schemas.microsoft.com/office/powerpoint/2010/main" val="1691579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second objective is to curate product recommendations based off the user’s location and weather.</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dirty="0">
                <a:solidFill>
                  <a:schemeClr val="tx1"/>
                </a:solidFill>
                <a:effectLst/>
                <a:latin typeface="+mn-lt"/>
                <a:ea typeface="+mn-ea"/>
                <a:cs typeface="+mn-cs"/>
              </a:rPr>
              <a:t>The first step was to web scrape and download product data from Amazon.</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dirty="0">
                <a:solidFill>
                  <a:schemeClr val="tx1"/>
                </a:solidFill>
                <a:effectLst/>
                <a:latin typeface="+mn-lt"/>
                <a:ea typeface="+mn-ea"/>
                <a:cs typeface="+mn-cs"/>
              </a:rPr>
              <a:t>Then, I built a </a:t>
            </a:r>
            <a:r>
              <a:rPr lang="en-US" sz="1200" dirty="0">
                <a:solidFill>
                  <a:schemeClr val="tx2"/>
                </a:solidFill>
                <a:latin typeface="Open Sans Regular"/>
              </a:rPr>
              <a:t>recommender system</a:t>
            </a:r>
            <a:r>
              <a:rPr lang="en-US" sz="1200" b="0" i="0" kern="1200" dirty="0">
                <a:solidFill>
                  <a:schemeClr val="tx1"/>
                </a:solidFill>
                <a:effectLst/>
                <a:latin typeface="+mn-lt"/>
                <a:ea typeface="+mn-ea"/>
                <a:cs typeface="+mn-cs"/>
              </a:rPr>
              <a:t> to learn on:</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dirty="0">
                <a:solidFill>
                  <a:schemeClr val="tx1"/>
                </a:solidFill>
                <a:effectLst/>
                <a:latin typeface="+mn-lt"/>
                <a:ea typeface="+mn-ea"/>
                <a:cs typeface="+mn-cs"/>
              </a:rPr>
              <a:t>the DMA and weather data from the API, and </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dirty="0">
                <a:solidFill>
                  <a:schemeClr val="tx1"/>
                </a:solidFill>
                <a:effectLst/>
                <a:latin typeface="+mn-lt"/>
                <a:ea typeface="+mn-ea"/>
                <a:cs typeface="+mn-cs"/>
              </a:rPr>
              <a:t>the product data that I web scraped.</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dirty="0">
                <a:solidFill>
                  <a:schemeClr val="tx1"/>
                </a:solidFill>
                <a:effectLst/>
                <a:latin typeface="+mn-lt"/>
                <a:ea typeface="+mn-ea"/>
                <a:cs typeface="+mn-cs"/>
              </a:rPr>
              <a:t>Once the system learns that data, I used the system to create a list of recommended products based off a user’s location and weather data.</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i="0" kern="1200" dirty="0">
                <a:solidFill>
                  <a:schemeClr val="tx1"/>
                </a:solidFill>
                <a:effectLst/>
                <a:latin typeface="+mn-lt"/>
                <a:ea typeface="+mn-ea"/>
                <a:cs typeface="+mn-cs"/>
              </a:rPr>
              <a:t>Extra Talking Points: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dirty="0">
                <a:solidFill>
                  <a:schemeClr val="tx1"/>
                </a:solidFill>
                <a:effectLst/>
                <a:latin typeface="+mn-lt"/>
                <a:ea typeface="+mn-ea"/>
                <a:cs typeface="+mn-cs"/>
              </a:rPr>
              <a:t>Specifically, I created a list of Amazon product URLs suited for the rain and snow that can be recommended to users.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dirty="0">
                <a:solidFill>
                  <a:schemeClr val="tx1"/>
                </a:solidFill>
                <a:effectLst/>
                <a:latin typeface="+mn-lt"/>
                <a:ea typeface="+mn-ea"/>
                <a:cs typeface="+mn-cs"/>
              </a:rPr>
              <a:t>I chose products for the rain and snow since the weather data I gathered only had data on the amount of rain and snow.</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dirty="0">
                <a:solidFill>
                  <a:schemeClr val="tx1"/>
                </a:solidFill>
                <a:effectLst/>
                <a:latin typeface="+mn-lt"/>
                <a:ea typeface="+mn-ea"/>
                <a:cs typeface="+mn-cs"/>
              </a:rPr>
              <a:t>Then, I web scraped each URL to get relevant information from each product, such as the product title, URL, price, and reviews.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200" b="0" i="0" kern="1200" dirty="0">
              <a:solidFill>
                <a:schemeClr val="tx1"/>
              </a:solidFill>
              <a:effectLst/>
              <a:latin typeface="+mn-l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5</a:t>
            </a:fld>
            <a:endParaRPr lang="en-US"/>
          </a:p>
        </p:txBody>
      </p:sp>
    </p:spTree>
    <p:extLst>
      <p:ext uri="{BB962C8B-B14F-4D97-AF65-F5344CB8AC3E}">
        <p14:creationId xmlns:p14="http://schemas.microsoft.com/office/powerpoint/2010/main" val="2656725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talk about the data background.</a:t>
            </a:r>
          </a:p>
        </p:txBody>
      </p:sp>
      <p:sp>
        <p:nvSpPr>
          <p:cNvPr id="4" name="Slide Number Placeholder 3"/>
          <p:cNvSpPr>
            <a:spLocks noGrp="1"/>
          </p:cNvSpPr>
          <p:nvPr>
            <p:ph type="sldNum" sz="quarter" idx="5"/>
          </p:nvPr>
        </p:nvSpPr>
        <p:spPr/>
        <p:txBody>
          <a:bodyPr/>
          <a:lstStyle/>
          <a:p>
            <a:fld id="{F58F3CBC-60A4-374F-A6A9-9F02411C86D8}" type="slidenum">
              <a:rPr lang="en-US" smtClean="0"/>
              <a:t>6</a:t>
            </a:fld>
            <a:endParaRPr lang="en-US"/>
          </a:p>
        </p:txBody>
      </p:sp>
    </p:spTree>
    <p:extLst>
      <p:ext uri="{BB962C8B-B14F-4D97-AF65-F5344CB8AC3E}">
        <p14:creationId xmlns:p14="http://schemas.microsoft.com/office/powerpoint/2010/main" val="151520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2 data sources from NOAA. One data source was the weather data, which has the observation type and observation value columns.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a:sym typeface="Wingdings" panose="05000000000000000000" pitchFamily="2" charset="2"/>
              </a:rPr>
              <a:t>The observation type column contains one of 5 core element types, which are </a:t>
            </a:r>
            <a:r>
              <a:rPr lang="en-US" sz="1200" dirty="0"/>
              <a:t>precipitation, snowfall, snow depth, max temperature, and min temperature. </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So each row contains one observation type and value for a specific station.</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For example, in the data shown, the first 2 rows show 2 different observation types and values for the same station.</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t>Extra Talking Points: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dirty="0"/>
              <a:t>The observation value column has the measurement of the corresponding observation.</a:t>
            </a: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7</a:t>
            </a:fld>
            <a:endParaRPr lang="en-US"/>
          </a:p>
        </p:txBody>
      </p:sp>
    </p:spTree>
    <p:extLst>
      <p:ext uri="{BB962C8B-B14F-4D97-AF65-F5344CB8AC3E}">
        <p14:creationId xmlns:p14="http://schemas.microsoft.com/office/powerpoint/2010/main" val="135489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data source was the location data, which has the latitude, longitude, and elevation for each station.</a:t>
            </a:r>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8</a:t>
            </a:fld>
            <a:endParaRPr lang="en-US"/>
          </a:p>
        </p:txBody>
      </p:sp>
    </p:spTree>
    <p:extLst>
      <p:ext uri="{BB962C8B-B14F-4D97-AF65-F5344CB8AC3E}">
        <p14:creationId xmlns:p14="http://schemas.microsoft.com/office/powerpoint/2010/main" val="228864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used the DMA data source, which includes the latitude and longitude for each DMA.</a:t>
            </a:r>
          </a:p>
          <a:p>
            <a:endParaRPr lang="en-US" dirty="0"/>
          </a:p>
        </p:txBody>
      </p:sp>
      <p:sp>
        <p:nvSpPr>
          <p:cNvPr id="4" name="Slide Number Placeholder 3"/>
          <p:cNvSpPr>
            <a:spLocks noGrp="1"/>
          </p:cNvSpPr>
          <p:nvPr>
            <p:ph type="sldNum" sz="quarter" idx="5"/>
          </p:nvPr>
        </p:nvSpPr>
        <p:spPr/>
        <p:txBody>
          <a:bodyPr/>
          <a:lstStyle/>
          <a:p>
            <a:fld id="{F58F3CBC-60A4-374F-A6A9-9F02411C86D8}" type="slidenum">
              <a:rPr lang="en-US" smtClean="0"/>
              <a:t>9</a:t>
            </a:fld>
            <a:endParaRPr lang="en-US"/>
          </a:p>
        </p:txBody>
      </p:sp>
    </p:spTree>
    <p:extLst>
      <p:ext uri="{BB962C8B-B14F-4D97-AF65-F5344CB8AC3E}">
        <p14:creationId xmlns:p14="http://schemas.microsoft.com/office/powerpoint/2010/main" val="916156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talk about my first project working on the location weather API.</a:t>
            </a:r>
          </a:p>
        </p:txBody>
      </p:sp>
      <p:sp>
        <p:nvSpPr>
          <p:cNvPr id="4" name="Slide Number Placeholder 3"/>
          <p:cNvSpPr>
            <a:spLocks noGrp="1"/>
          </p:cNvSpPr>
          <p:nvPr>
            <p:ph type="sldNum" sz="quarter" idx="5"/>
          </p:nvPr>
        </p:nvSpPr>
        <p:spPr/>
        <p:txBody>
          <a:bodyPr/>
          <a:lstStyle/>
          <a:p>
            <a:fld id="{F58F3CBC-60A4-374F-A6A9-9F02411C86D8}" type="slidenum">
              <a:rPr lang="en-US" smtClean="0"/>
              <a:t>10</a:t>
            </a:fld>
            <a:endParaRPr lang="en-US"/>
          </a:p>
        </p:txBody>
      </p:sp>
    </p:spTree>
    <p:extLst>
      <p:ext uri="{BB962C8B-B14F-4D97-AF65-F5344CB8AC3E}">
        <p14:creationId xmlns:p14="http://schemas.microsoft.com/office/powerpoint/2010/main" val="2696706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2833688" y="2287322"/>
            <a:ext cx="5853112" cy="470912"/>
          </a:xfrm>
          <a:prstGeom prst="rect">
            <a:avLst/>
          </a:prstGeom>
        </p:spPr>
        <p:txBody>
          <a:bodyPr/>
          <a:lstStyle>
            <a:lvl1pPr marL="0" indent="0" defTabSz="228600">
              <a:buNone/>
              <a:defRPr sz="2800" b="1" i="0">
                <a:solidFill>
                  <a:schemeClr val="bg1"/>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Headline</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2833688" y="2861035"/>
            <a:ext cx="5853112" cy="1035050"/>
          </a:xfrm>
          <a:prstGeom prst="rect">
            <a:avLst/>
          </a:prstGeom>
        </p:spPr>
        <p:txBody>
          <a:bodyPr/>
          <a:lstStyle>
            <a:lvl1pPr marL="0" indent="0" defTabSz="228600">
              <a:buFontTx/>
              <a:buNone/>
              <a:defRPr sz="1400" b="0" i="0">
                <a:solidFill>
                  <a:srgbClr val="7F7F7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pic>
        <p:nvPicPr>
          <p:cNvPr id="3" name="Picture 2">
            <a:extLst>
              <a:ext uri="{FF2B5EF4-FFF2-40B4-BE49-F238E27FC236}">
                <a16:creationId xmlns:a16="http://schemas.microsoft.com/office/drawing/2014/main" id="{0087D513-2EFD-514A-B0D2-A34C9B446824}"/>
              </a:ext>
            </a:extLst>
          </p:cNvPr>
          <p:cNvPicPr>
            <a:picLocks noChangeAspect="1"/>
          </p:cNvPicPr>
          <p:nvPr userDrawn="1"/>
        </p:nvPicPr>
        <p:blipFill>
          <a:blip r:embed="rId2"/>
          <a:stretch>
            <a:fillRect/>
          </a:stretch>
        </p:blipFill>
        <p:spPr>
          <a:xfrm>
            <a:off x="620117" y="2446507"/>
            <a:ext cx="1028833" cy="250486"/>
          </a:xfrm>
          <a:prstGeom prst="rect">
            <a:avLst/>
          </a:prstGeom>
        </p:spPr>
      </p:pic>
    </p:spTree>
    <p:extLst>
      <p:ext uri="{BB962C8B-B14F-4D97-AF65-F5344CB8AC3E}">
        <p14:creationId xmlns:p14="http://schemas.microsoft.com/office/powerpoint/2010/main" val="142940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6_Custom Layout">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C7CDF8-796C-DB4C-8A4D-446BCCD8636F}"/>
              </a:ext>
            </a:extLst>
          </p:cNvPr>
          <p:cNvSpPr/>
          <p:nvPr userDrawn="1"/>
        </p:nvSpPr>
        <p:spPr>
          <a:xfrm>
            <a:off x="226334" y="1237535"/>
            <a:ext cx="4345665" cy="2668430"/>
          </a:xfrm>
          <a:prstGeom prst="rect">
            <a:avLst/>
          </a:prstGeom>
          <a:solidFill>
            <a:srgbClr val="F5F7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432152" y="1734942"/>
            <a:ext cx="3934029" cy="1989269"/>
          </a:xfrm>
          <a:prstGeom prst="rect">
            <a:avLst/>
          </a:prstGeom>
        </p:spPr>
        <p:txBody>
          <a:bodyPr/>
          <a:lstStyle>
            <a:lvl1pPr marL="0" indent="0" defTabSz="228600">
              <a:lnSpc>
                <a:spcPct val="150000"/>
              </a:lnSpc>
              <a:buNone/>
              <a:defRPr sz="1000" b="0" i="0">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433294" y="1420420"/>
            <a:ext cx="3931744" cy="233208"/>
          </a:xfrm>
          <a:prstGeom prst="rect">
            <a:avLst/>
          </a:prstGeom>
        </p:spPr>
        <p:txBody>
          <a:bodyPr/>
          <a:lstStyle>
            <a:lvl1pPr marL="0" indent="0" defTabSz="22860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7" name="Text Placeholder 15">
            <a:extLst>
              <a:ext uri="{FF2B5EF4-FFF2-40B4-BE49-F238E27FC236}">
                <a16:creationId xmlns:a16="http://schemas.microsoft.com/office/drawing/2014/main" id="{CC6CF607-E476-C147-B391-DD65E5F31668}"/>
              </a:ext>
            </a:extLst>
          </p:cNvPr>
          <p:cNvSpPr>
            <a:spLocks noGrp="1"/>
          </p:cNvSpPr>
          <p:nvPr>
            <p:ph type="body" sz="quarter" idx="16" hasCustomPrompt="1"/>
          </p:nvPr>
        </p:nvSpPr>
        <p:spPr>
          <a:xfrm>
            <a:off x="4802050" y="1734942"/>
            <a:ext cx="3934029" cy="1989269"/>
          </a:xfrm>
          <a:prstGeom prst="rect">
            <a:avLst/>
          </a:prstGeom>
        </p:spPr>
        <p:txBody>
          <a:bodyPr/>
          <a:lstStyle>
            <a:lvl1pPr marL="0" indent="0" defTabSz="228600">
              <a:lnSpc>
                <a:spcPct val="150000"/>
              </a:lnSpc>
              <a:buNone/>
              <a:defRPr sz="1000" b="0" i="0">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p:txBody>
      </p:sp>
      <p:sp>
        <p:nvSpPr>
          <p:cNvPr id="23" name="Text Placeholder 3">
            <a:extLst>
              <a:ext uri="{FF2B5EF4-FFF2-40B4-BE49-F238E27FC236}">
                <a16:creationId xmlns:a16="http://schemas.microsoft.com/office/drawing/2014/main" id="{9637C95A-6A1F-1640-AE4D-A411F9D05AEF}"/>
              </a:ext>
            </a:extLst>
          </p:cNvPr>
          <p:cNvSpPr>
            <a:spLocks noGrp="1"/>
          </p:cNvSpPr>
          <p:nvPr>
            <p:ph type="body" sz="quarter" idx="17" hasCustomPrompt="1"/>
          </p:nvPr>
        </p:nvSpPr>
        <p:spPr>
          <a:xfrm>
            <a:off x="4803192" y="1420420"/>
            <a:ext cx="3931744" cy="233208"/>
          </a:xfrm>
          <a:prstGeom prst="rect">
            <a:avLst/>
          </a:prstGeom>
        </p:spPr>
        <p:txBody>
          <a:bodyPr/>
          <a:lstStyle>
            <a:lvl1pPr marL="0" indent="0" defTabSz="22860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9" name="Text Placeholder 11">
            <a:extLst>
              <a:ext uri="{FF2B5EF4-FFF2-40B4-BE49-F238E27FC236}">
                <a16:creationId xmlns:a16="http://schemas.microsoft.com/office/drawing/2014/main" id="{6AD470D7-CFC7-584C-A426-620C9044E4FA}"/>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tx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715250A7-60AE-5843-BF0F-ACBAD5FCFE4B}"/>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1" name="TextBox 10">
            <a:extLst>
              <a:ext uri="{FF2B5EF4-FFF2-40B4-BE49-F238E27FC236}">
                <a16:creationId xmlns:a16="http://schemas.microsoft.com/office/drawing/2014/main" id="{4A6A5842-657E-A145-86DE-F792A91A5386}"/>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2" name="Freeform 11">
            <a:extLst>
              <a:ext uri="{FF2B5EF4-FFF2-40B4-BE49-F238E27FC236}">
                <a16:creationId xmlns:a16="http://schemas.microsoft.com/office/drawing/2014/main" id="{559D5EEA-B2EC-E749-8DEF-FCDC8F420F7E}"/>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56423146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947738"/>
            <a:ext cx="9144000" cy="2051050"/>
          </a:xfrm>
          <a:prstGeom prst="rect">
            <a:avLst/>
          </a:prstGeom>
          <a:solidFill>
            <a:srgbClr val="D5D8DB"/>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651088"/>
            <a:ext cx="6953250" cy="703263"/>
          </a:xfrm>
          <a:prstGeom prst="rect">
            <a:avLst/>
          </a:prstGeom>
        </p:spPr>
        <p:txBody>
          <a:bodyPr/>
          <a:lstStyle>
            <a:lvl1pPr marL="0" indent="0" algn="ctr" defTabSz="228600">
              <a:buNone/>
              <a:defRPr sz="3600" b="1" i="0" cap="all" baseline="0">
                <a:solidFill>
                  <a:srgbClr val="FFFFFF"/>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375" y="3346450"/>
            <a:ext cx="6953250" cy="1257300"/>
          </a:xfrm>
          <a:prstGeom prst="rect">
            <a:avLst/>
          </a:prstGeom>
        </p:spPr>
        <p:txBody>
          <a:bodyPr/>
          <a:lstStyle>
            <a:lvl1pPr marL="0" indent="0" algn="ctr" defTabSz="228600">
              <a:buFontTx/>
              <a:buNone/>
              <a:defRPr sz="1400" b="0" i="0">
                <a:solidFill>
                  <a:srgbClr val="FFFFFF"/>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87279976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2_Custom Layout">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65973"/>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955888"/>
            <a:ext cx="6953250" cy="703263"/>
          </a:xfrm>
          <a:prstGeom prst="rect">
            <a:avLst/>
          </a:prstGeom>
        </p:spPr>
        <p:txBody>
          <a:bodyPr/>
          <a:lstStyle>
            <a:lvl1pPr marL="0" indent="0" algn="ctr" defTabSz="228600">
              <a:buNone/>
              <a:defRPr sz="36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088" y="2707525"/>
            <a:ext cx="6953250" cy="1257300"/>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250329943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9_Custom Layout">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9525"/>
            <a:ext cx="9144000" cy="5153025"/>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0" y="3620021"/>
            <a:ext cx="9144000" cy="499946"/>
          </a:xfrm>
          <a:prstGeom prst="rect">
            <a:avLst/>
          </a:prstGeom>
        </p:spPr>
        <p:txBody>
          <a:bodyPr/>
          <a:lstStyle>
            <a:lvl1pPr marL="0" indent="0" algn="ctr" defTabSz="228600">
              <a:buNone/>
              <a:defRPr sz="28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0" y="4168341"/>
            <a:ext cx="9144000" cy="647886"/>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378409061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1C7303-77A8-9E41-A7CA-CFAEE05C4371}"/>
              </a:ext>
            </a:extLst>
          </p:cNvPr>
          <p:cNvSpPr/>
          <p:nvPr userDrawn="1"/>
        </p:nvSpPr>
        <p:spPr>
          <a:xfrm>
            <a:off x="0" y="1"/>
            <a:ext cx="9144000" cy="32779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5" name="Picture Placeholder 14">
            <a:extLst>
              <a:ext uri="{FF2B5EF4-FFF2-40B4-BE49-F238E27FC236}">
                <a16:creationId xmlns:a16="http://schemas.microsoft.com/office/drawing/2014/main" id="{5D7AB25A-331E-F745-8B18-425EAD84ED5D}"/>
              </a:ext>
            </a:extLst>
          </p:cNvPr>
          <p:cNvSpPr>
            <a:spLocks noGrp="1"/>
          </p:cNvSpPr>
          <p:nvPr>
            <p:ph type="pic" sz="quarter" idx="10" hasCustomPrompt="1"/>
          </p:nvPr>
        </p:nvSpPr>
        <p:spPr>
          <a:xfrm>
            <a:off x="0" y="-1"/>
            <a:ext cx="9144000" cy="3277935"/>
          </a:xfrm>
          <a:prstGeom prst="rect">
            <a:avLst/>
          </a:prstGeom>
        </p:spPr>
        <p:txBody>
          <a:bodyPr/>
          <a:lstStyle>
            <a:lvl1pPr defTabSz="228600">
              <a:defRPr b="0" i="0">
                <a:latin typeface="Open Sans Regular"/>
              </a:defRPr>
            </a:lvl1pPr>
          </a:lstStyle>
          <a:p>
            <a:r>
              <a:rPr lang="en-US" dirty="0"/>
              <a:t>Product Photo w/ Transparent background</a:t>
            </a:r>
          </a:p>
        </p:txBody>
      </p:sp>
      <p:sp>
        <p:nvSpPr>
          <p:cNvPr id="13" name="Text Placeholder 3">
            <a:extLst>
              <a:ext uri="{FF2B5EF4-FFF2-40B4-BE49-F238E27FC236}">
                <a16:creationId xmlns:a16="http://schemas.microsoft.com/office/drawing/2014/main" id="{AA0F0182-2224-3743-B037-59A165AFE66C}"/>
              </a:ext>
            </a:extLst>
          </p:cNvPr>
          <p:cNvSpPr>
            <a:spLocks noGrp="1"/>
          </p:cNvSpPr>
          <p:nvPr>
            <p:ph type="body" sz="quarter" idx="14" hasCustomPrompt="1"/>
          </p:nvPr>
        </p:nvSpPr>
        <p:spPr>
          <a:xfrm>
            <a:off x="183355"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4" name="Text Placeholder 3">
            <a:extLst>
              <a:ext uri="{FF2B5EF4-FFF2-40B4-BE49-F238E27FC236}">
                <a16:creationId xmlns:a16="http://schemas.microsoft.com/office/drawing/2014/main" id="{072C45FF-053E-9844-B7E5-8718CB4334AC}"/>
              </a:ext>
            </a:extLst>
          </p:cNvPr>
          <p:cNvSpPr>
            <a:spLocks noGrp="1"/>
          </p:cNvSpPr>
          <p:nvPr>
            <p:ph type="body" sz="quarter" idx="15" hasCustomPrompt="1"/>
          </p:nvPr>
        </p:nvSpPr>
        <p:spPr>
          <a:xfrm>
            <a:off x="183355"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6" name="Text Placeholder 3">
            <a:extLst>
              <a:ext uri="{FF2B5EF4-FFF2-40B4-BE49-F238E27FC236}">
                <a16:creationId xmlns:a16="http://schemas.microsoft.com/office/drawing/2014/main" id="{F0B00C57-9D8C-3446-8083-513F04E56452}"/>
              </a:ext>
            </a:extLst>
          </p:cNvPr>
          <p:cNvSpPr>
            <a:spLocks noGrp="1"/>
          </p:cNvSpPr>
          <p:nvPr>
            <p:ph type="body" sz="quarter" idx="16" hasCustomPrompt="1"/>
          </p:nvPr>
        </p:nvSpPr>
        <p:spPr>
          <a:xfrm>
            <a:off x="3201977"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7" name="Text Placeholder 3">
            <a:extLst>
              <a:ext uri="{FF2B5EF4-FFF2-40B4-BE49-F238E27FC236}">
                <a16:creationId xmlns:a16="http://schemas.microsoft.com/office/drawing/2014/main" id="{EED12A6B-58BA-5546-B8E5-261C40BE8D35}"/>
              </a:ext>
            </a:extLst>
          </p:cNvPr>
          <p:cNvSpPr>
            <a:spLocks noGrp="1"/>
          </p:cNvSpPr>
          <p:nvPr>
            <p:ph type="body" sz="quarter" idx="17" hasCustomPrompt="1"/>
          </p:nvPr>
        </p:nvSpPr>
        <p:spPr>
          <a:xfrm>
            <a:off x="3201977"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8" name="Text Placeholder 3">
            <a:extLst>
              <a:ext uri="{FF2B5EF4-FFF2-40B4-BE49-F238E27FC236}">
                <a16:creationId xmlns:a16="http://schemas.microsoft.com/office/drawing/2014/main" id="{5E0F3015-2C46-4946-9B5C-B5D7F3CB7609}"/>
              </a:ext>
            </a:extLst>
          </p:cNvPr>
          <p:cNvSpPr>
            <a:spLocks noGrp="1"/>
          </p:cNvSpPr>
          <p:nvPr>
            <p:ph type="body" sz="quarter" idx="18" hasCustomPrompt="1"/>
          </p:nvPr>
        </p:nvSpPr>
        <p:spPr>
          <a:xfrm>
            <a:off x="6242632"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9" name="Text Placeholder 3">
            <a:extLst>
              <a:ext uri="{FF2B5EF4-FFF2-40B4-BE49-F238E27FC236}">
                <a16:creationId xmlns:a16="http://schemas.microsoft.com/office/drawing/2014/main" id="{F6B7D488-6B1C-B943-AAE3-7B34BEE1B3AB}"/>
              </a:ext>
            </a:extLst>
          </p:cNvPr>
          <p:cNvSpPr>
            <a:spLocks noGrp="1"/>
          </p:cNvSpPr>
          <p:nvPr>
            <p:ph type="body" sz="quarter" idx="19" hasCustomPrompt="1"/>
          </p:nvPr>
        </p:nvSpPr>
        <p:spPr>
          <a:xfrm>
            <a:off x="6242632"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0" name="TextBox 9">
            <a:extLst>
              <a:ext uri="{FF2B5EF4-FFF2-40B4-BE49-F238E27FC236}">
                <a16:creationId xmlns:a16="http://schemas.microsoft.com/office/drawing/2014/main" id="{7822D4C7-BB65-3648-9489-4BA93642C542}"/>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1" name="Freeform 10">
            <a:extLst>
              <a:ext uri="{FF2B5EF4-FFF2-40B4-BE49-F238E27FC236}">
                <a16:creationId xmlns:a16="http://schemas.microsoft.com/office/drawing/2014/main" id="{4BC0D138-A69D-6D49-A2D0-ECD69834A81B}"/>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93624835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C0CCB4-274A-F24E-ACA7-739BA4CF34D8}"/>
              </a:ext>
            </a:extLst>
          </p:cNvPr>
          <p:cNvSpPr/>
          <p:nvPr userDrawn="1"/>
        </p:nvSpPr>
        <p:spPr>
          <a:xfrm>
            <a:off x="152400" y="501150"/>
            <a:ext cx="5253789" cy="414119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5" name="Text Placeholder 4">
            <a:extLst>
              <a:ext uri="{FF2B5EF4-FFF2-40B4-BE49-F238E27FC236}">
                <a16:creationId xmlns:a16="http://schemas.microsoft.com/office/drawing/2014/main" id="{391487E8-DD63-174B-9775-B4FCF2E2F931}"/>
              </a:ext>
            </a:extLst>
          </p:cNvPr>
          <p:cNvSpPr txBox="1">
            <a:spLocks/>
          </p:cNvSpPr>
          <p:nvPr userDrawn="1"/>
        </p:nvSpPr>
        <p:spPr>
          <a:xfrm>
            <a:off x="5705917" y="1961419"/>
            <a:ext cx="3056929" cy="261513"/>
          </a:xfrm>
          <a:prstGeom prst="rect">
            <a:avLst/>
          </a:prstGeom>
        </p:spPr>
        <p:txBody>
          <a:bodyPr/>
          <a:lstStyle>
            <a:lvl1pPr marL="0" indent="0" algn="l" defTabSz="457200" rtl="0" eaLnBrk="1" latinLnBrk="0" hangingPunct="1">
              <a:spcBef>
                <a:spcPct val="20000"/>
              </a:spcBef>
              <a:buFont typeface="Arial"/>
              <a:buNone/>
              <a:defRPr sz="1600" b="1" i="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b="1" i="0" dirty="0">
                <a:latin typeface="Open Sans Regular"/>
              </a:rPr>
              <a:t>CONTENT PAGE HEADER</a:t>
            </a:r>
          </a:p>
        </p:txBody>
      </p:sp>
      <p:sp>
        <p:nvSpPr>
          <p:cNvPr id="6" name="Text Placeholder 5">
            <a:extLst>
              <a:ext uri="{FF2B5EF4-FFF2-40B4-BE49-F238E27FC236}">
                <a16:creationId xmlns:a16="http://schemas.microsoft.com/office/drawing/2014/main" id="{8EFDCD57-6254-DD40-BE1A-67B113732169}"/>
              </a:ext>
            </a:extLst>
          </p:cNvPr>
          <p:cNvSpPr txBox="1">
            <a:spLocks/>
          </p:cNvSpPr>
          <p:nvPr userDrawn="1"/>
        </p:nvSpPr>
        <p:spPr>
          <a:xfrm>
            <a:off x="5711112" y="1780612"/>
            <a:ext cx="3056928" cy="261512"/>
          </a:xfrm>
          <a:prstGeom prst="rect">
            <a:avLst/>
          </a:prstGeom>
        </p:spPr>
        <p:txBody>
          <a:bodyPr/>
          <a:lstStyle>
            <a:lvl1pPr marL="0" indent="0" algn="l" defTabSz="457200" rtl="0" eaLnBrk="1" latinLnBrk="0" hangingPunct="1">
              <a:spcBef>
                <a:spcPct val="20000"/>
              </a:spcBef>
              <a:buFont typeface="Arial"/>
              <a:buNone/>
              <a:defRPr sz="900" b="0" i="0" kern="1200">
                <a:solidFill>
                  <a:schemeClr val="bg2"/>
                </a:solidFill>
                <a:latin typeface="Open Sans Regular"/>
                <a:ea typeface="Open Sans Light" panose="020B0306030504020204" pitchFamily="34" charset="0"/>
                <a:cs typeface="Open Sans Light" panose="020B0306030504020204" pitchFamily="34" charset="0"/>
              </a:defRPr>
            </a:lvl1pPr>
            <a:lvl2pPr marL="4572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sz="900" b="0" i="0" dirty="0">
                <a:solidFill>
                  <a:schemeClr val="tx2">
                    <a:lumMod val="50000"/>
                    <a:lumOff val="50000"/>
                  </a:schemeClr>
                </a:solidFill>
                <a:latin typeface="Open Sans Regular"/>
              </a:rPr>
              <a:t>CLICK TO ADD TEXT</a:t>
            </a:r>
          </a:p>
        </p:txBody>
      </p:sp>
      <p:sp>
        <p:nvSpPr>
          <p:cNvPr id="7" name="Text Placeholder 6">
            <a:extLst>
              <a:ext uri="{FF2B5EF4-FFF2-40B4-BE49-F238E27FC236}">
                <a16:creationId xmlns:a16="http://schemas.microsoft.com/office/drawing/2014/main" id="{3BFA9E2B-554D-0146-9A07-0535B43643ED}"/>
              </a:ext>
            </a:extLst>
          </p:cNvPr>
          <p:cNvSpPr txBox="1">
            <a:spLocks/>
          </p:cNvSpPr>
          <p:nvPr userDrawn="1"/>
        </p:nvSpPr>
        <p:spPr>
          <a:xfrm>
            <a:off x="5705917" y="2403739"/>
            <a:ext cx="3099728" cy="1509747"/>
          </a:xfrm>
          <a:prstGeom prst="rect">
            <a:avLst/>
          </a:prstGeom>
        </p:spPr>
        <p:txBody>
          <a:bodyPr/>
          <a:lstStyle>
            <a:lvl1pPr marL="0" indent="0" algn="l" defTabSz="457200" rtl="0" eaLnBrk="1" latinLnBrk="0" hangingPunct="1">
              <a:lnSpc>
                <a:spcPct val="150000"/>
              </a:lnSpc>
              <a:spcBef>
                <a:spcPct val="20000"/>
              </a:spcBef>
              <a:buFont typeface="Arial"/>
              <a:buNone/>
              <a:defRPr sz="1000" b="0" i="0" kern="1200">
                <a:solidFill>
                  <a:schemeClr val="tx1"/>
                </a:solidFill>
                <a:latin typeface="Open Sans Regular"/>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b="0" i="0" dirty="0">
                <a:solidFill>
                  <a:schemeClr val="tx2"/>
                </a:solidFill>
                <a:latin typeface="Open Sans Regular"/>
              </a:rPr>
              <a:t>Lorem ipsum dolor sit </a:t>
            </a:r>
            <a:r>
              <a:rPr lang="en-US" b="0" i="0" dirty="0" err="1">
                <a:solidFill>
                  <a:schemeClr val="tx2"/>
                </a:solidFill>
                <a:latin typeface="Open Sans Regular"/>
              </a:rPr>
              <a:t>amet</a:t>
            </a:r>
            <a:r>
              <a:rPr lang="en-US" b="0" i="0" dirty="0">
                <a:solidFill>
                  <a:schemeClr val="tx2"/>
                </a:solidFill>
                <a:latin typeface="Open Sans Regular"/>
              </a:rPr>
              <a:t>, </a:t>
            </a:r>
            <a:r>
              <a:rPr lang="en-US" b="0" i="0" dirty="0" err="1">
                <a:solidFill>
                  <a:schemeClr val="tx2"/>
                </a:solidFill>
                <a:latin typeface="Open Sans Regular"/>
              </a:rPr>
              <a:t>omnesque</a:t>
            </a:r>
            <a:r>
              <a:rPr lang="en-US" b="0" i="0" dirty="0">
                <a:solidFill>
                  <a:schemeClr val="tx2"/>
                </a:solidFill>
                <a:latin typeface="Open Sans Regular"/>
              </a:rPr>
              <a:t> </a:t>
            </a:r>
            <a:r>
              <a:rPr lang="en-US" b="0" i="0" dirty="0" err="1">
                <a:solidFill>
                  <a:schemeClr val="tx2"/>
                </a:solidFill>
                <a:latin typeface="Open Sans Regular"/>
              </a:rPr>
              <a:t>maiestatis</a:t>
            </a:r>
            <a:r>
              <a:rPr lang="en-US" b="0" i="0" dirty="0">
                <a:solidFill>
                  <a:schemeClr val="tx2"/>
                </a:solidFill>
                <a:latin typeface="Open Sans Regular"/>
              </a:rPr>
              <a:t> </a:t>
            </a:r>
            <a:r>
              <a:rPr lang="en-US" b="0" i="0" dirty="0" err="1">
                <a:solidFill>
                  <a:schemeClr val="tx2"/>
                </a:solidFill>
                <a:latin typeface="Open Sans Regular"/>
              </a:rPr>
              <a:t>ut</a:t>
            </a:r>
            <a:r>
              <a:rPr lang="en-US" b="0" i="0" dirty="0">
                <a:solidFill>
                  <a:schemeClr val="tx2"/>
                </a:solidFill>
                <a:latin typeface="Open Sans Regular"/>
              </a:rPr>
              <a:t> per, </a:t>
            </a:r>
            <a:r>
              <a:rPr lang="en-US" b="0" i="0" dirty="0" err="1">
                <a:solidFill>
                  <a:schemeClr val="tx2"/>
                </a:solidFill>
                <a:latin typeface="Open Sans Regular"/>
              </a:rPr>
              <a:t>te</a:t>
            </a:r>
            <a:r>
              <a:rPr lang="en-US" b="0" i="0" dirty="0">
                <a:solidFill>
                  <a:schemeClr val="tx2"/>
                </a:solidFill>
                <a:latin typeface="Open Sans Regular"/>
              </a:rPr>
              <a:t> </a:t>
            </a:r>
            <a:r>
              <a:rPr lang="en-US" b="0" i="0" dirty="0" err="1">
                <a:solidFill>
                  <a:schemeClr val="tx2"/>
                </a:solidFill>
                <a:latin typeface="Open Sans Regular"/>
              </a:rPr>
              <a:t>pri</a:t>
            </a:r>
            <a:r>
              <a:rPr lang="en-US" b="0" i="0" dirty="0">
                <a:solidFill>
                  <a:schemeClr val="tx2"/>
                </a:solidFill>
                <a:latin typeface="Open Sans Regular"/>
              </a:rPr>
              <a:t> utroque </a:t>
            </a:r>
            <a:r>
              <a:rPr lang="en-US" b="0" i="0" dirty="0" err="1">
                <a:solidFill>
                  <a:schemeClr val="tx2"/>
                </a:solidFill>
                <a:latin typeface="Open Sans Regular"/>
              </a:rPr>
              <a:t>impedit</a:t>
            </a:r>
            <a:r>
              <a:rPr lang="en-US" b="0" i="0" dirty="0">
                <a:solidFill>
                  <a:schemeClr val="tx2"/>
                </a:solidFill>
                <a:latin typeface="Open Sans Regular"/>
              </a:rPr>
              <a:t>. Libris altera </a:t>
            </a:r>
            <a:r>
              <a:rPr lang="en-US" b="0" i="0" dirty="0" err="1">
                <a:solidFill>
                  <a:schemeClr val="tx2"/>
                </a:solidFill>
                <a:latin typeface="Open Sans Regular"/>
              </a:rPr>
              <a:t>eos</a:t>
            </a:r>
            <a:r>
              <a:rPr lang="en-US" b="0" i="0" dirty="0">
                <a:solidFill>
                  <a:schemeClr val="tx2"/>
                </a:solidFill>
                <a:latin typeface="Open Sans Regular"/>
              </a:rPr>
              <a:t> </a:t>
            </a:r>
            <a:r>
              <a:rPr lang="en-US" b="0" i="0" dirty="0" err="1">
                <a:solidFill>
                  <a:schemeClr val="tx2"/>
                </a:solidFill>
                <a:latin typeface="Open Sans Regular"/>
              </a:rPr>
              <a:t>te</a:t>
            </a:r>
            <a:r>
              <a:rPr lang="en-US" b="0" i="0" dirty="0">
                <a:solidFill>
                  <a:schemeClr val="tx2"/>
                </a:solidFill>
                <a:latin typeface="Open Sans Regular"/>
              </a:rPr>
              <a:t>, nobis </a:t>
            </a:r>
            <a:r>
              <a:rPr lang="en-US" b="0" i="0" dirty="0" err="1">
                <a:solidFill>
                  <a:schemeClr val="tx2"/>
                </a:solidFill>
                <a:latin typeface="Open Sans Regular"/>
              </a:rPr>
              <a:t>latine</a:t>
            </a:r>
            <a:r>
              <a:rPr lang="en-US" b="0" i="0" dirty="0">
                <a:solidFill>
                  <a:schemeClr val="tx2"/>
                </a:solidFill>
                <a:latin typeface="Open Sans Regular"/>
              </a:rPr>
              <a:t> duo et. </a:t>
            </a:r>
            <a:r>
              <a:rPr lang="en-US" b="0" i="0" dirty="0" err="1">
                <a:solidFill>
                  <a:schemeClr val="tx2"/>
                </a:solidFill>
                <a:latin typeface="Open Sans Regular"/>
              </a:rPr>
              <a:t>Meis</a:t>
            </a:r>
            <a:r>
              <a:rPr lang="en-US" b="0" i="0" dirty="0">
                <a:solidFill>
                  <a:schemeClr val="tx2"/>
                </a:solidFill>
                <a:latin typeface="Open Sans Regular"/>
              </a:rPr>
              <a:t> </a:t>
            </a:r>
            <a:r>
              <a:rPr lang="en-US" b="0" i="0" dirty="0" err="1">
                <a:solidFill>
                  <a:schemeClr val="tx2"/>
                </a:solidFill>
                <a:latin typeface="Open Sans Regular"/>
              </a:rPr>
              <a:t>iudico</a:t>
            </a:r>
            <a:r>
              <a:rPr lang="en-US" b="0" i="0" dirty="0">
                <a:solidFill>
                  <a:schemeClr val="tx2"/>
                </a:solidFill>
                <a:latin typeface="Open Sans Regular"/>
              </a:rPr>
              <a:t> </a:t>
            </a:r>
            <a:r>
              <a:rPr lang="en-US" b="0" i="0" dirty="0" err="1">
                <a:solidFill>
                  <a:schemeClr val="tx2"/>
                </a:solidFill>
                <a:latin typeface="Open Sans Regular"/>
              </a:rPr>
              <a:t>apeirian</a:t>
            </a:r>
            <a:r>
              <a:rPr lang="en-US" b="0" i="0" dirty="0">
                <a:solidFill>
                  <a:schemeClr val="tx2"/>
                </a:solidFill>
                <a:latin typeface="Open Sans Regular"/>
              </a:rPr>
              <a:t> </a:t>
            </a:r>
            <a:r>
              <a:rPr lang="en-US" b="0" i="0" dirty="0" err="1">
                <a:solidFill>
                  <a:schemeClr val="tx2"/>
                </a:solidFill>
                <a:latin typeface="Open Sans Regular"/>
              </a:rPr>
              <a:t>ei</a:t>
            </a:r>
            <a:r>
              <a:rPr lang="en-US" b="0" i="0" dirty="0">
                <a:solidFill>
                  <a:schemeClr val="tx2"/>
                </a:solidFill>
                <a:latin typeface="Open Sans Regular"/>
              </a:rPr>
              <a:t> </a:t>
            </a:r>
            <a:r>
              <a:rPr lang="en-US" b="0" i="0" dirty="0" err="1">
                <a:solidFill>
                  <a:schemeClr val="tx2"/>
                </a:solidFill>
                <a:latin typeface="Open Sans Regular"/>
              </a:rPr>
              <a:t>eum</a:t>
            </a:r>
            <a:r>
              <a:rPr lang="en-US" b="0" i="0" dirty="0">
                <a:solidFill>
                  <a:schemeClr val="tx2"/>
                </a:solidFill>
                <a:latin typeface="Open Sans Regular"/>
              </a:rPr>
              <a:t>, </a:t>
            </a:r>
            <a:r>
              <a:rPr lang="en-US" b="0" i="0" dirty="0" err="1">
                <a:solidFill>
                  <a:schemeClr val="tx2"/>
                </a:solidFill>
                <a:latin typeface="Open Sans Regular"/>
              </a:rPr>
              <a:t>aliquip</a:t>
            </a:r>
            <a:r>
              <a:rPr lang="en-US" b="0" i="0" dirty="0">
                <a:solidFill>
                  <a:schemeClr val="tx2"/>
                </a:solidFill>
                <a:latin typeface="Open Sans Regular"/>
              </a:rPr>
              <a:t> </a:t>
            </a:r>
            <a:r>
              <a:rPr lang="en-US" b="0" i="0" dirty="0" err="1">
                <a:solidFill>
                  <a:schemeClr val="tx2"/>
                </a:solidFill>
                <a:latin typeface="Open Sans Regular"/>
              </a:rPr>
              <a:t>explicari</a:t>
            </a:r>
            <a:r>
              <a:rPr lang="en-US" b="0" i="0" dirty="0">
                <a:solidFill>
                  <a:schemeClr val="tx2"/>
                </a:solidFill>
                <a:latin typeface="Open Sans Regular"/>
              </a:rPr>
              <a:t> </a:t>
            </a:r>
            <a:r>
              <a:rPr lang="en-US" b="0" i="0" dirty="0" err="1">
                <a:solidFill>
                  <a:schemeClr val="tx2"/>
                </a:solidFill>
                <a:latin typeface="Open Sans Regular"/>
              </a:rPr>
              <a:t>pri</a:t>
            </a:r>
            <a:r>
              <a:rPr lang="en-US" b="0" i="0" dirty="0">
                <a:solidFill>
                  <a:schemeClr val="tx2"/>
                </a:solidFill>
                <a:latin typeface="Open Sans Regular"/>
              </a:rPr>
              <a:t> ad. </a:t>
            </a:r>
          </a:p>
        </p:txBody>
      </p:sp>
      <p:sp>
        <p:nvSpPr>
          <p:cNvPr id="9" name="Picture Placeholder 8">
            <a:extLst>
              <a:ext uri="{FF2B5EF4-FFF2-40B4-BE49-F238E27FC236}">
                <a16:creationId xmlns:a16="http://schemas.microsoft.com/office/drawing/2014/main" id="{649B101F-76F9-6643-874E-620EBB4252FC}"/>
              </a:ext>
            </a:extLst>
          </p:cNvPr>
          <p:cNvSpPr>
            <a:spLocks noGrp="1"/>
          </p:cNvSpPr>
          <p:nvPr>
            <p:ph type="pic" sz="quarter" idx="10"/>
          </p:nvPr>
        </p:nvSpPr>
        <p:spPr>
          <a:xfrm>
            <a:off x="147206" y="501150"/>
            <a:ext cx="5253038" cy="4140200"/>
          </a:xfrm>
          <a:prstGeom prst="rect">
            <a:avLst/>
          </a:prstGeom>
        </p:spPr>
        <p:txBody>
          <a:bodyPr/>
          <a:lstStyle>
            <a:lvl1pPr defTabSz="228600">
              <a:defRPr b="0" i="0">
                <a:latin typeface="Open Sans Regular"/>
              </a:defRPr>
            </a:lvl1pPr>
          </a:lstStyle>
          <a:p>
            <a:endParaRPr lang="en-US" dirty="0"/>
          </a:p>
        </p:txBody>
      </p:sp>
      <p:sp>
        <p:nvSpPr>
          <p:cNvPr id="8" name="TextBox 7">
            <a:extLst>
              <a:ext uri="{FF2B5EF4-FFF2-40B4-BE49-F238E27FC236}">
                <a16:creationId xmlns:a16="http://schemas.microsoft.com/office/drawing/2014/main" id="{4BDE4D2E-A596-FC4B-8901-8282CD07428C}"/>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3F8304CD-13C3-D043-9AFD-F14617D95578}"/>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2491527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747018-3929-D644-8C7B-D81A04210A0C}"/>
              </a:ext>
            </a:extLst>
          </p:cNvPr>
          <p:cNvSpPr/>
          <p:nvPr userDrawn="1"/>
        </p:nvSpPr>
        <p:spPr>
          <a:xfrm>
            <a:off x="5685576" y="211723"/>
            <a:ext cx="3642386" cy="449599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3" name="Content Placeholder 3">
            <a:extLst>
              <a:ext uri="{FF2B5EF4-FFF2-40B4-BE49-F238E27FC236}">
                <a16:creationId xmlns:a16="http://schemas.microsoft.com/office/drawing/2014/main" id="{F146B841-4969-B445-AD6F-45E000F0D61C}"/>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2" name="Text Placeholder 11">
            <a:extLst>
              <a:ext uri="{FF2B5EF4-FFF2-40B4-BE49-F238E27FC236}">
                <a16:creationId xmlns:a16="http://schemas.microsoft.com/office/drawing/2014/main" id="{834C4A56-41BB-174E-ABE9-B0B9289B4199}"/>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4" name="Text Placeholder 13">
            <a:extLst>
              <a:ext uri="{FF2B5EF4-FFF2-40B4-BE49-F238E27FC236}">
                <a16:creationId xmlns:a16="http://schemas.microsoft.com/office/drawing/2014/main" id="{4FCDDD4C-1779-B245-AC46-D36828E21ED4}"/>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5">
            <a:extLst>
              <a:ext uri="{FF2B5EF4-FFF2-40B4-BE49-F238E27FC236}">
                <a16:creationId xmlns:a16="http://schemas.microsoft.com/office/drawing/2014/main" id="{DC75238D-0620-5442-9935-01A4DD248F1B}"/>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5" name="Text Placeholder 17">
            <a:extLst>
              <a:ext uri="{FF2B5EF4-FFF2-40B4-BE49-F238E27FC236}">
                <a16:creationId xmlns:a16="http://schemas.microsoft.com/office/drawing/2014/main" id="{25ABBB5A-B7E4-6746-998A-7031F14112B7}"/>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accent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accent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accent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accent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accent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accent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8" name="TextBox 7">
            <a:extLst>
              <a:ext uri="{FF2B5EF4-FFF2-40B4-BE49-F238E27FC236}">
                <a16:creationId xmlns:a16="http://schemas.microsoft.com/office/drawing/2014/main" id="{CA8FFDC4-E2D3-D344-9723-CC561EE2D845}"/>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93CE564A-3121-9A42-AD5E-F651C09C9265}"/>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8552637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02E581-441A-7341-BD6D-49C908C6463D}"/>
              </a:ext>
            </a:extLst>
          </p:cNvPr>
          <p:cNvSpPr/>
          <p:nvPr userDrawn="1"/>
        </p:nvSpPr>
        <p:spPr>
          <a:xfrm>
            <a:off x="0" y="2"/>
            <a:ext cx="9144000" cy="266750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latin typeface="Open Sans Regular"/>
            </a:endParaRPr>
          </a:p>
        </p:txBody>
      </p:sp>
      <p:sp>
        <p:nvSpPr>
          <p:cNvPr id="15" name="Rectangle 14">
            <a:extLst>
              <a:ext uri="{FF2B5EF4-FFF2-40B4-BE49-F238E27FC236}">
                <a16:creationId xmlns:a16="http://schemas.microsoft.com/office/drawing/2014/main" id="{31021E44-521C-294C-9BA8-6BEF2600A3BC}"/>
              </a:ext>
            </a:extLst>
          </p:cNvPr>
          <p:cNvSpPr/>
          <p:nvPr userDrawn="1"/>
        </p:nvSpPr>
        <p:spPr>
          <a:xfrm>
            <a:off x="687817" y="2194728"/>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6" name="Rectangle 15">
            <a:extLst>
              <a:ext uri="{FF2B5EF4-FFF2-40B4-BE49-F238E27FC236}">
                <a16:creationId xmlns:a16="http://schemas.microsoft.com/office/drawing/2014/main" id="{5E21EDAE-B174-1940-9DAB-A0A6014B2824}"/>
              </a:ext>
            </a:extLst>
          </p:cNvPr>
          <p:cNvSpPr/>
          <p:nvPr userDrawn="1"/>
        </p:nvSpPr>
        <p:spPr>
          <a:xfrm>
            <a:off x="3518883" y="2193329"/>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7" name="Rectangle 16">
            <a:extLst>
              <a:ext uri="{FF2B5EF4-FFF2-40B4-BE49-F238E27FC236}">
                <a16:creationId xmlns:a16="http://schemas.microsoft.com/office/drawing/2014/main" id="{46FAAAF3-7592-374D-BF00-5199F1904CE4}"/>
              </a:ext>
            </a:extLst>
          </p:cNvPr>
          <p:cNvSpPr/>
          <p:nvPr userDrawn="1"/>
        </p:nvSpPr>
        <p:spPr>
          <a:xfrm>
            <a:off x="6361029" y="21824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8" name="TextBox 17">
            <a:extLst>
              <a:ext uri="{FF2B5EF4-FFF2-40B4-BE49-F238E27FC236}">
                <a16:creationId xmlns:a16="http://schemas.microsoft.com/office/drawing/2014/main" id="{2376A815-5A86-4D44-9D3A-3538ECD2E378}"/>
              </a:ext>
            </a:extLst>
          </p:cNvPr>
          <p:cNvSpPr txBox="1"/>
          <p:nvPr userDrawn="1"/>
        </p:nvSpPr>
        <p:spPr>
          <a:xfrm>
            <a:off x="705452" y="2392915"/>
            <a:ext cx="725928"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 1</a:t>
            </a:r>
          </a:p>
        </p:txBody>
      </p:sp>
      <p:sp>
        <p:nvSpPr>
          <p:cNvPr id="19" name="TextBox 18">
            <a:extLst>
              <a:ext uri="{FF2B5EF4-FFF2-40B4-BE49-F238E27FC236}">
                <a16:creationId xmlns:a16="http://schemas.microsoft.com/office/drawing/2014/main" id="{B829518A-947C-EE46-B1EC-7F29D59AD192}"/>
              </a:ext>
            </a:extLst>
          </p:cNvPr>
          <p:cNvSpPr txBox="1"/>
          <p:nvPr userDrawn="1"/>
        </p:nvSpPr>
        <p:spPr>
          <a:xfrm>
            <a:off x="3518884"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2</a:t>
            </a:r>
          </a:p>
        </p:txBody>
      </p:sp>
      <p:sp>
        <p:nvSpPr>
          <p:cNvPr id="20" name="TextBox 19">
            <a:extLst>
              <a:ext uri="{FF2B5EF4-FFF2-40B4-BE49-F238E27FC236}">
                <a16:creationId xmlns:a16="http://schemas.microsoft.com/office/drawing/2014/main" id="{42233D16-2AB4-A245-8C60-CCBD542ED6FA}"/>
              </a:ext>
            </a:extLst>
          </p:cNvPr>
          <p:cNvSpPr txBox="1"/>
          <p:nvPr userDrawn="1"/>
        </p:nvSpPr>
        <p:spPr>
          <a:xfrm>
            <a:off x="6355489"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3</a:t>
            </a:r>
          </a:p>
        </p:txBody>
      </p:sp>
      <p:sp>
        <p:nvSpPr>
          <p:cNvPr id="7" name="Text Placeholder 6">
            <a:extLst>
              <a:ext uri="{FF2B5EF4-FFF2-40B4-BE49-F238E27FC236}">
                <a16:creationId xmlns:a16="http://schemas.microsoft.com/office/drawing/2014/main" id="{199FEE1B-D350-5E47-932C-DCE1931D5A5C}"/>
              </a:ext>
            </a:extLst>
          </p:cNvPr>
          <p:cNvSpPr>
            <a:spLocks noGrp="1"/>
          </p:cNvSpPr>
          <p:nvPr>
            <p:ph type="body" sz="quarter" idx="20" hasCustomPrompt="1"/>
          </p:nvPr>
        </p:nvSpPr>
        <p:spPr>
          <a:xfrm>
            <a:off x="615156"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9" name="Text Placeholder 8">
            <a:extLst>
              <a:ext uri="{FF2B5EF4-FFF2-40B4-BE49-F238E27FC236}">
                <a16:creationId xmlns:a16="http://schemas.microsoft.com/office/drawing/2014/main" id="{8B551897-CF61-0241-93C2-7E874E13CB71}"/>
              </a:ext>
            </a:extLst>
          </p:cNvPr>
          <p:cNvSpPr>
            <a:spLocks noGrp="1"/>
          </p:cNvSpPr>
          <p:nvPr>
            <p:ph type="body" sz="quarter" idx="21" hasCustomPrompt="1"/>
          </p:nvPr>
        </p:nvSpPr>
        <p:spPr>
          <a:xfrm>
            <a:off x="615156"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0" name="Text Placeholder 6">
            <a:extLst>
              <a:ext uri="{FF2B5EF4-FFF2-40B4-BE49-F238E27FC236}">
                <a16:creationId xmlns:a16="http://schemas.microsoft.com/office/drawing/2014/main" id="{30CBC21A-7CDA-5246-BD45-85FA33A82C5D}"/>
              </a:ext>
            </a:extLst>
          </p:cNvPr>
          <p:cNvSpPr>
            <a:spLocks noGrp="1"/>
          </p:cNvSpPr>
          <p:nvPr>
            <p:ph type="body" sz="quarter" idx="22" hasCustomPrompt="1"/>
          </p:nvPr>
        </p:nvSpPr>
        <p:spPr>
          <a:xfrm>
            <a:off x="3435474"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1" name="Text Placeholder 8">
            <a:extLst>
              <a:ext uri="{FF2B5EF4-FFF2-40B4-BE49-F238E27FC236}">
                <a16:creationId xmlns:a16="http://schemas.microsoft.com/office/drawing/2014/main" id="{CE3EEA6F-0DE3-7C44-9557-0FFDAE5D48AD}"/>
              </a:ext>
            </a:extLst>
          </p:cNvPr>
          <p:cNvSpPr>
            <a:spLocks noGrp="1"/>
          </p:cNvSpPr>
          <p:nvPr>
            <p:ph type="body" sz="quarter" idx="23" hasCustomPrompt="1"/>
          </p:nvPr>
        </p:nvSpPr>
        <p:spPr>
          <a:xfrm>
            <a:off x="3435474"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2" name="Text Placeholder 6">
            <a:extLst>
              <a:ext uri="{FF2B5EF4-FFF2-40B4-BE49-F238E27FC236}">
                <a16:creationId xmlns:a16="http://schemas.microsoft.com/office/drawing/2014/main" id="{E4AAD62C-B5A3-2443-903A-431FA3F0CDE6}"/>
              </a:ext>
            </a:extLst>
          </p:cNvPr>
          <p:cNvSpPr>
            <a:spLocks noGrp="1"/>
          </p:cNvSpPr>
          <p:nvPr>
            <p:ph type="body" sz="quarter" idx="24" hasCustomPrompt="1"/>
          </p:nvPr>
        </p:nvSpPr>
        <p:spPr>
          <a:xfrm>
            <a:off x="6255792"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3" name="Text Placeholder 8">
            <a:extLst>
              <a:ext uri="{FF2B5EF4-FFF2-40B4-BE49-F238E27FC236}">
                <a16:creationId xmlns:a16="http://schemas.microsoft.com/office/drawing/2014/main" id="{FB2286E9-AA0F-BA4C-A35A-D7ACAF045581}"/>
              </a:ext>
            </a:extLst>
          </p:cNvPr>
          <p:cNvSpPr>
            <a:spLocks noGrp="1"/>
          </p:cNvSpPr>
          <p:nvPr>
            <p:ph type="body" sz="quarter" idx="25" hasCustomPrompt="1"/>
          </p:nvPr>
        </p:nvSpPr>
        <p:spPr>
          <a:xfrm>
            <a:off x="6255792"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1" name="Text Placeholder 10">
            <a:extLst>
              <a:ext uri="{FF2B5EF4-FFF2-40B4-BE49-F238E27FC236}">
                <a16:creationId xmlns:a16="http://schemas.microsoft.com/office/drawing/2014/main" id="{168C75F0-02BB-D243-9069-FC39FED6724F}"/>
              </a:ext>
            </a:extLst>
          </p:cNvPr>
          <p:cNvSpPr>
            <a:spLocks noGrp="1"/>
          </p:cNvSpPr>
          <p:nvPr>
            <p:ph type="body" sz="quarter" idx="26" hasCustomPrompt="1"/>
          </p:nvPr>
        </p:nvSpPr>
        <p:spPr>
          <a:xfrm>
            <a:off x="0" y="1175247"/>
            <a:ext cx="9139238" cy="328769"/>
          </a:xfrm>
          <a:prstGeom prst="rect">
            <a:avLst/>
          </a:prstGeom>
        </p:spPr>
        <p:txBody>
          <a:bodyPr/>
          <a:lstStyle>
            <a:lvl1pPr marL="0" indent="0" algn="ctr">
              <a:buFontTx/>
              <a:buNone/>
              <a:defRPr sz="2400" b="1"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CONTENT PAGE HEADER</a:t>
            </a:r>
          </a:p>
        </p:txBody>
      </p:sp>
      <p:sp>
        <p:nvSpPr>
          <p:cNvPr id="34" name="Text Placeholder 10">
            <a:extLst>
              <a:ext uri="{FF2B5EF4-FFF2-40B4-BE49-F238E27FC236}">
                <a16:creationId xmlns:a16="http://schemas.microsoft.com/office/drawing/2014/main" id="{8033D3F9-26D4-D241-A8BB-6343693AAB95}"/>
              </a:ext>
            </a:extLst>
          </p:cNvPr>
          <p:cNvSpPr>
            <a:spLocks noGrp="1"/>
          </p:cNvSpPr>
          <p:nvPr>
            <p:ph type="body" sz="quarter" idx="27" hasCustomPrompt="1"/>
          </p:nvPr>
        </p:nvSpPr>
        <p:spPr>
          <a:xfrm>
            <a:off x="-5194" y="1040255"/>
            <a:ext cx="9139238" cy="233335"/>
          </a:xfrm>
          <a:prstGeom prst="rect">
            <a:avLst/>
          </a:prstGeom>
        </p:spPr>
        <p:txBody>
          <a:bodyPr/>
          <a:lstStyle>
            <a:lvl1pPr marL="0" indent="0" algn="ctr">
              <a:buFontTx/>
              <a:buNone/>
              <a:defRPr sz="900" b="0"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CLICK TO ADD TEXT</a:t>
            </a:r>
          </a:p>
        </p:txBody>
      </p:sp>
      <p:sp>
        <p:nvSpPr>
          <p:cNvPr id="43" name="Picture Placeholder 42">
            <a:extLst>
              <a:ext uri="{FF2B5EF4-FFF2-40B4-BE49-F238E27FC236}">
                <a16:creationId xmlns:a16="http://schemas.microsoft.com/office/drawing/2014/main" id="{763B670C-6E51-7243-A577-4DED65C33655}"/>
              </a:ext>
            </a:extLst>
          </p:cNvPr>
          <p:cNvSpPr>
            <a:spLocks noGrp="1"/>
          </p:cNvSpPr>
          <p:nvPr>
            <p:ph type="pic" sz="quarter" idx="13"/>
          </p:nvPr>
        </p:nvSpPr>
        <p:spPr>
          <a:xfrm>
            <a:off x="2597" y="-4373"/>
            <a:ext cx="9138806" cy="2667504"/>
          </a:xfrm>
          <a:custGeom>
            <a:avLst/>
            <a:gdLst>
              <a:gd name="connsiteX0" fmla="*/ 0 w 9138806"/>
              <a:gd name="connsiteY0" fmla="*/ 0 h 2667504"/>
              <a:gd name="connsiteX1" fmla="*/ 9138806 w 9138806"/>
              <a:gd name="connsiteY1" fmla="*/ 0 h 2667504"/>
              <a:gd name="connsiteX2" fmla="*/ 9138806 w 9138806"/>
              <a:gd name="connsiteY2" fmla="*/ 2667504 h 2667504"/>
              <a:gd name="connsiteX3" fmla="*/ 7254556 w 9138806"/>
              <a:gd name="connsiteY3" fmla="*/ 2667504 h 2667504"/>
              <a:gd name="connsiteX4" fmla="*/ 7254556 w 9138806"/>
              <a:gd name="connsiteY4" fmla="*/ 2181848 h 2667504"/>
              <a:gd name="connsiteX5" fmla="*/ 6355835 w 9138806"/>
              <a:gd name="connsiteY5" fmla="*/ 2181848 h 2667504"/>
              <a:gd name="connsiteX6" fmla="*/ 6355835 w 9138806"/>
              <a:gd name="connsiteY6" fmla="*/ 2667504 h 2667504"/>
              <a:gd name="connsiteX7" fmla="*/ 4410852 w 9138806"/>
              <a:gd name="connsiteY7" fmla="*/ 2667504 h 2667504"/>
              <a:gd name="connsiteX8" fmla="*/ 4410852 w 9138806"/>
              <a:gd name="connsiteY8" fmla="*/ 2195106 h 2667504"/>
              <a:gd name="connsiteX9" fmla="*/ 3512131 w 9138806"/>
              <a:gd name="connsiteY9" fmla="*/ 2195106 h 2667504"/>
              <a:gd name="connsiteX10" fmla="*/ 3512131 w 9138806"/>
              <a:gd name="connsiteY10" fmla="*/ 2667504 h 2667504"/>
              <a:gd name="connsiteX11" fmla="*/ 1587037 w 9138806"/>
              <a:gd name="connsiteY11" fmla="*/ 2667504 h 2667504"/>
              <a:gd name="connsiteX12" fmla="*/ 1587037 w 9138806"/>
              <a:gd name="connsiteY12" fmla="*/ 2193777 h 2667504"/>
              <a:gd name="connsiteX13" fmla="*/ 688316 w 9138806"/>
              <a:gd name="connsiteY13" fmla="*/ 2193777 h 2667504"/>
              <a:gd name="connsiteX14" fmla="*/ 688316 w 9138806"/>
              <a:gd name="connsiteY14" fmla="*/ 2667504 h 2667504"/>
              <a:gd name="connsiteX15" fmla="*/ 0 w 9138806"/>
              <a:gd name="connsiteY15" fmla="*/ 2667504 h 26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38806" h="2667504">
                <a:moveTo>
                  <a:pt x="0" y="0"/>
                </a:moveTo>
                <a:lnTo>
                  <a:pt x="9138806" y="0"/>
                </a:lnTo>
                <a:lnTo>
                  <a:pt x="9138806" y="2667504"/>
                </a:lnTo>
                <a:lnTo>
                  <a:pt x="7254556" y="2667504"/>
                </a:lnTo>
                <a:lnTo>
                  <a:pt x="7254556" y="2181848"/>
                </a:lnTo>
                <a:lnTo>
                  <a:pt x="6355835" y="2181848"/>
                </a:lnTo>
                <a:lnTo>
                  <a:pt x="6355835" y="2667504"/>
                </a:lnTo>
                <a:lnTo>
                  <a:pt x="4410852" y="2667504"/>
                </a:lnTo>
                <a:lnTo>
                  <a:pt x="4410852" y="2195106"/>
                </a:lnTo>
                <a:lnTo>
                  <a:pt x="3512131" y="2195106"/>
                </a:lnTo>
                <a:lnTo>
                  <a:pt x="3512131" y="2667504"/>
                </a:lnTo>
                <a:lnTo>
                  <a:pt x="1587037" y="2667504"/>
                </a:lnTo>
                <a:lnTo>
                  <a:pt x="1587037" y="2193777"/>
                </a:lnTo>
                <a:lnTo>
                  <a:pt x="688316" y="2193777"/>
                </a:lnTo>
                <a:lnTo>
                  <a:pt x="688316" y="2667504"/>
                </a:lnTo>
                <a:lnTo>
                  <a:pt x="0" y="2667504"/>
                </a:lnTo>
                <a:close/>
              </a:path>
            </a:pathLst>
          </a:custGeom>
          <a:noFill/>
        </p:spPr>
        <p:txBody>
          <a:bodyPr wrap="square">
            <a:noAutofit/>
          </a:bodyPr>
          <a:lstStyle>
            <a:lvl1pPr defTabSz="228600">
              <a:defRPr b="0" i="0">
                <a:latin typeface="Open Sans Regular"/>
              </a:defRPr>
            </a:lvl1pPr>
          </a:lstStyle>
          <a:p>
            <a:endParaRPr lang="en-US" dirty="0"/>
          </a:p>
        </p:txBody>
      </p:sp>
      <p:sp>
        <p:nvSpPr>
          <p:cNvPr id="21" name="TextBox 20">
            <a:extLst>
              <a:ext uri="{FF2B5EF4-FFF2-40B4-BE49-F238E27FC236}">
                <a16:creationId xmlns:a16="http://schemas.microsoft.com/office/drawing/2014/main" id="{7706AE1B-E699-3C43-A6F8-07C4B28D1CF4}"/>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22" name="Freeform 21">
            <a:extLst>
              <a:ext uri="{FF2B5EF4-FFF2-40B4-BE49-F238E27FC236}">
                <a16:creationId xmlns:a16="http://schemas.microsoft.com/office/drawing/2014/main" id="{C8DE9FDA-F655-7241-A8F7-F7A5A50D62FE}"/>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42619091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12_Custom Layout">
    <p:bg>
      <p:bgPr>
        <a:solidFill>
          <a:srgbClr val="24124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rgbClr val="FFFFFF"/>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rgbClr val="FFFFF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2890664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1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A15913-FF4D-2745-8428-4CB5A0BDA271}"/>
              </a:ext>
            </a:extLst>
          </p:cNvPr>
          <p:cNvSpPr/>
          <p:nvPr userDrawn="1"/>
        </p:nvSpPr>
        <p:spPr>
          <a:xfrm>
            <a:off x="0" y="0"/>
            <a:ext cx="9144000" cy="5143500"/>
          </a:xfrm>
          <a:prstGeom prst="rect">
            <a:avLst/>
          </a:prstGeom>
          <a:noFill/>
          <a:ln w="254000">
            <a:solidFill>
              <a:schemeClr val="accent2"/>
            </a:solidFill>
            <a:miter lim="800000"/>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solidFill>
                <a:schemeClr val="accent2"/>
              </a:solidFill>
              <a:latin typeface="Open Sans Regular"/>
            </a:endParaRPr>
          </a:p>
        </p:txBody>
      </p:sp>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chemeClr val="accent2"/>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chemeClr val="accent2"/>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14091099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14_Custom Layout">
    <p:bg>
      <p:bgPr>
        <a:solidFill>
          <a:schemeClr val="accent2"/>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947738"/>
            <a:ext cx="9144000" cy="2051050"/>
          </a:xfrm>
          <a:prstGeom prst="rect">
            <a:avLst/>
          </a:prstGeom>
          <a:solidFill>
            <a:srgbClr val="D5D8DB"/>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651088"/>
            <a:ext cx="6953250" cy="703263"/>
          </a:xfrm>
          <a:prstGeom prst="rect">
            <a:avLst/>
          </a:prstGeom>
        </p:spPr>
        <p:txBody>
          <a:bodyPr/>
          <a:lstStyle>
            <a:lvl1pPr marL="0" indent="0" algn="ctr" defTabSz="228600">
              <a:buNone/>
              <a:defRPr sz="3600" b="1" i="0" cap="all" baseline="0">
                <a:solidFill>
                  <a:srgbClr val="FFFFFF"/>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375" y="3346450"/>
            <a:ext cx="6953250" cy="1257300"/>
          </a:xfrm>
          <a:prstGeom prst="rect">
            <a:avLst/>
          </a:prstGeom>
        </p:spPr>
        <p:txBody>
          <a:bodyPr/>
          <a:lstStyle>
            <a:lvl1pPr marL="0" indent="0" algn="ctr" defTabSz="228600">
              <a:buFontTx/>
              <a:buNone/>
              <a:defRPr sz="1400" b="0" i="0">
                <a:solidFill>
                  <a:srgbClr val="FFFFFF"/>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162856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7_Custom Layout">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C7CDF8-796C-DB4C-8A4D-446BCCD8636F}"/>
              </a:ext>
            </a:extLst>
          </p:cNvPr>
          <p:cNvSpPr/>
          <p:nvPr userDrawn="1"/>
        </p:nvSpPr>
        <p:spPr>
          <a:xfrm>
            <a:off x="226334" y="1237535"/>
            <a:ext cx="4345665" cy="2668430"/>
          </a:xfrm>
          <a:prstGeom prst="rect">
            <a:avLst/>
          </a:prstGeom>
          <a:solidFill>
            <a:srgbClr val="F5F7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432152" y="1734942"/>
            <a:ext cx="3934029"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Open Sans Regular"/>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no </a:t>
            </a:r>
            <a:r>
              <a:rPr lang="en-US" dirty="0" err="1"/>
              <a:t>mei</a:t>
            </a:r>
            <a:r>
              <a:rPr lang="en-US" dirty="0"/>
              <a:t>. </a:t>
            </a:r>
          </a:p>
          <a:p>
            <a:pPr lvl="2"/>
            <a:r>
              <a:rPr lang="en-US" dirty="0" err="1"/>
              <a:t>Reque</a:t>
            </a:r>
            <a:r>
              <a:rPr lang="en-US" dirty="0"/>
              <a:t> minim </a:t>
            </a:r>
            <a:r>
              <a:rPr lang="en-US" dirty="0" err="1"/>
              <a:t>integre</a:t>
            </a:r>
            <a:r>
              <a:rPr lang="en-US" dirty="0"/>
              <a:t> ex has, </a:t>
            </a:r>
          </a:p>
          <a:p>
            <a:pPr lvl="3"/>
            <a:r>
              <a:rPr lang="en-US" dirty="0" err="1"/>
              <a:t>nominavi</a:t>
            </a:r>
            <a:r>
              <a:rPr lang="en-US" dirty="0"/>
              <a:t> </a:t>
            </a:r>
            <a:r>
              <a:rPr lang="en-US" dirty="0" err="1"/>
              <a:t>salutandi</a:t>
            </a:r>
            <a:r>
              <a:rPr lang="en-US" dirty="0"/>
              <a:t> ne has, </a:t>
            </a:r>
          </a:p>
          <a:p>
            <a:pPr lvl="4"/>
            <a:r>
              <a:rPr lang="en-US" dirty="0" err="1"/>
              <a:t>ius</a:t>
            </a:r>
            <a:r>
              <a:rPr lang="en-US" dirty="0"/>
              <a:t> </a:t>
            </a:r>
            <a:r>
              <a:rPr lang="en-US" dirty="0" err="1"/>
              <a:t>dicunt</a:t>
            </a:r>
            <a:r>
              <a:rPr lang="en-US" dirty="0"/>
              <a:t> </a:t>
            </a:r>
            <a:r>
              <a:rPr lang="en-US" dirty="0" err="1"/>
              <a:t>melius</a:t>
            </a:r>
            <a:r>
              <a:rPr lang="en-US" dirty="0"/>
              <a:t> id. </a:t>
            </a:r>
          </a:p>
          <a:p>
            <a:pPr lvl="5"/>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6"/>
            <a:r>
              <a:rPr lang="en-US" dirty="0"/>
              <a:t>Lorem ipsum</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433294" y="1420420"/>
            <a:ext cx="3931744" cy="233208"/>
          </a:xfrm>
          <a:prstGeom prst="rect">
            <a:avLst/>
          </a:prstGeom>
        </p:spPr>
        <p:txBody>
          <a:bodyPr/>
          <a:lstStyle>
            <a:lvl1pPr marL="0" indent="0" defTabSz="22860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3" name="Text Placeholder 3">
            <a:extLst>
              <a:ext uri="{FF2B5EF4-FFF2-40B4-BE49-F238E27FC236}">
                <a16:creationId xmlns:a16="http://schemas.microsoft.com/office/drawing/2014/main" id="{9637C95A-6A1F-1640-AE4D-A411F9D05AEF}"/>
              </a:ext>
            </a:extLst>
          </p:cNvPr>
          <p:cNvSpPr>
            <a:spLocks noGrp="1"/>
          </p:cNvSpPr>
          <p:nvPr>
            <p:ph type="body" sz="quarter" idx="17" hasCustomPrompt="1"/>
          </p:nvPr>
        </p:nvSpPr>
        <p:spPr>
          <a:xfrm>
            <a:off x="4803192" y="1420420"/>
            <a:ext cx="3931744" cy="233208"/>
          </a:xfrm>
          <a:prstGeom prst="rect">
            <a:avLst/>
          </a:prstGeom>
        </p:spPr>
        <p:txBody>
          <a:bodyPr/>
          <a:lstStyle>
            <a:lvl1pPr marL="0" indent="0" defTabSz="22860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9" name="Text Placeholder 11">
            <a:extLst>
              <a:ext uri="{FF2B5EF4-FFF2-40B4-BE49-F238E27FC236}">
                <a16:creationId xmlns:a16="http://schemas.microsoft.com/office/drawing/2014/main" id="{6AD470D7-CFC7-584C-A426-620C9044E4FA}"/>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tx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715250A7-60AE-5843-BF0F-ACBAD5FCFE4B}"/>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5">
            <a:extLst>
              <a:ext uri="{FF2B5EF4-FFF2-40B4-BE49-F238E27FC236}">
                <a16:creationId xmlns:a16="http://schemas.microsoft.com/office/drawing/2014/main" id="{62CD6129-415C-F14C-AC85-EA103BD0C12E}"/>
              </a:ext>
            </a:extLst>
          </p:cNvPr>
          <p:cNvSpPr>
            <a:spLocks noGrp="1"/>
          </p:cNvSpPr>
          <p:nvPr>
            <p:ph type="body" sz="quarter" idx="18" hasCustomPrompt="1"/>
          </p:nvPr>
        </p:nvSpPr>
        <p:spPr>
          <a:xfrm>
            <a:off x="4802984" y="1734942"/>
            <a:ext cx="3934029"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Open Sans Regular"/>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no </a:t>
            </a:r>
            <a:r>
              <a:rPr lang="en-US" dirty="0" err="1"/>
              <a:t>mei</a:t>
            </a:r>
            <a:r>
              <a:rPr lang="en-US" dirty="0"/>
              <a:t>. </a:t>
            </a:r>
          </a:p>
          <a:p>
            <a:pPr lvl="2"/>
            <a:r>
              <a:rPr lang="en-US" dirty="0" err="1"/>
              <a:t>Reque</a:t>
            </a:r>
            <a:r>
              <a:rPr lang="en-US" dirty="0"/>
              <a:t> minim </a:t>
            </a:r>
            <a:r>
              <a:rPr lang="en-US" dirty="0" err="1"/>
              <a:t>integre</a:t>
            </a:r>
            <a:r>
              <a:rPr lang="en-US" dirty="0"/>
              <a:t> ex has, </a:t>
            </a:r>
          </a:p>
          <a:p>
            <a:pPr lvl="3"/>
            <a:r>
              <a:rPr lang="en-US" dirty="0" err="1"/>
              <a:t>nominavi</a:t>
            </a:r>
            <a:r>
              <a:rPr lang="en-US" dirty="0"/>
              <a:t> </a:t>
            </a:r>
            <a:r>
              <a:rPr lang="en-US" dirty="0" err="1"/>
              <a:t>salutandi</a:t>
            </a:r>
            <a:r>
              <a:rPr lang="en-US" dirty="0"/>
              <a:t> ne has, </a:t>
            </a:r>
          </a:p>
          <a:p>
            <a:pPr lvl="4"/>
            <a:r>
              <a:rPr lang="en-US" dirty="0" err="1"/>
              <a:t>ius</a:t>
            </a:r>
            <a:r>
              <a:rPr lang="en-US" dirty="0"/>
              <a:t> </a:t>
            </a:r>
            <a:r>
              <a:rPr lang="en-US" dirty="0" err="1"/>
              <a:t>dicunt</a:t>
            </a:r>
            <a:r>
              <a:rPr lang="en-US" dirty="0"/>
              <a:t> </a:t>
            </a:r>
            <a:r>
              <a:rPr lang="en-US" dirty="0" err="1"/>
              <a:t>melius</a:t>
            </a:r>
            <a:r>
              <a:rPr lang="en-US" dirty="0"/>
              <a:t> id. </a:t>
            </a:r>
          </a:p>
          <a:p>
            <a:pPr lvl="5"/>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6"/>
            <a:r>
              <a:rPr lang="en-US" dirty="0"/>
              <a:t>Lorem ipsum</a:t>
            </a:r>
          </a:p>
        </p:txBody>
      </p:sp>
      <p:sp>
        <p:nvSpPr>
          <p:cNvPr id="11" name="TextBox 10">
            <a:extLst>
              <a:ext uri="{FF2B5EF4-FFF2-40B4-BE49-F238E27FC236}">
                <a16:creationId xmlns:a16="http://schemas.microsoft.com/office/drawing/2014/main" id="{1E534C5C-0B67-3943-93A8-E5C63577CE8C}"/>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3" name="Freeform 12">
            <a:extLst>
              <a:ext uri="{FF2B5EF4-FFF2-40B4-BE49-F238E27FC236}">
                <a16:creationId xmlns:a16="http://schemas.microsoft.com/office/drawing/2014/main" id="{1BB010A4-E45B-7143-8CAE-CFD43C2A86DC}"/>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2985657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15_Custom Layout">
    <p:bg>
      <p:bgPr>
        <a:solidFill>
          <a:schemeClr val="accent2"/>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65973"/>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955888"/>
            <a:ext cx="6953250" cy="703263"/>
          </a:xfrm>
          <a:prstGeom prst="rect">
            <a:avLst/>
          </a:prstGeom>
        </p:spPr>
        <p:txBody>
          <a:bodyPr/>
          <a:lstStyle>
            <a:lvl1pPr marL="0" indent="0" algn="ctr" defTabSz="228600">
              <a:buNone/>
              <a:defRPr sz="36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088" y="2707525"/>
            <a:ext cx="6953250" cy="1257300"/>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7516073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16_Custom Layout">
    <p:bg>
      <p:bgPr>
        <a:solidFill>
          <a:schemeClr val="accent2"/>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9525"/>
            <a:ext cx="9144000" cy="5153025"/>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0" y="3620021"/>
            <a:ext cx="9144000" cy="499946"/>
          </a:xfrm>
          <a:prstGeom prst="rect">
            <a:avLst/>
          </a:prstGeom>
        </p:spPr>
        <p:txBody>
          <a:bodyPr/>
          <a:lstStyle>
            <a:lvl1pPr marL="0" indent="0" algn="ctr" defTabSz="228600">
              <a:buNone/>
              <a:defRPr sz="28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0" y="4168341"/>
            <a:ext cx="9144000" cy="647886"/>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1363677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1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1C7303-77A8-9E41-A7CA-CFAEE05C4371}"/>
              </a:ext>
            </a:extLst>
          </p:cNvPr>
          <p:cNvSpPr/>
          <p:nvPr userDrawn="1"/>
        </p:nvSpPr>
        <p:spPr>
          <a:xfrm>
            <a:off x="0" y="1"/>
            <a:ext cx="9144000" cy="327793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5" name="Picture Placeholder 14">
            <a:extLst>
              <a:ext uri="{FF2B5EF4-FFF2-40B4-BE49-F238E27FC236}">
                <a16:creationId xmlns:a16="http://schemas.microsoft.com/office/drawing/2014/main" id="{5D7AB25A-331E-F745-8B18-425EAD84ED5D}"/>
              </a:ext>
            </a:extLst>
          </p:cNvPr>
          <p:cNvSpPr>
            <a:spLocks noGrp="1"/>
          </p:cNvSpPr>
          <p:nvPr>
            <p:ph type="pic" sz="quarter" idx="10" hasCustomPrompt="1"/>
          </p:nvPr>
        </p:nvSpPr>
        <p:spPr>
          <a:xfrm>
            <a:off x="0" y="0"/>
            <a:ext cx="9144000" cy="3277935"/>
          </a:xfrm>
          <a:prstGeom prst="rect">
            <a:avLst/>
          </a:prstGeom>
        </p:spPr>
        <p:txBody>
          <a:bodyPr/>
          <a:lstStyle>
            <a:lvl1pPr defTabSz="228600">
              <a:defRPr b="0" i="0">
                <a:latin typeface="Open Sans Regular"/>
              </a:defRPr>
            </a:lvl1pPr>
          </a:lstStyle>
          <a:p>
            <a:r>
              <a:rPr lang="en-US" dirty="0"/>
              <a:t>Product Photo w/ Transparent background</a:t>
            </a:r>
          </a:p>
        </p:txBody>
      </p:sp>
      <p:sp>
        <p:nvSpPr>
          <p:cNvPr id="13" name="Text Placeholder 3">
            <a:extLst>
              <a:ext uri="{FF2B5EF4-FFF2-40B4-BE49-F238E27FC236}">
                <a16:creationId xmlns:a16="http://schemas.microsoft.com/office/drawing/2014/main" id="{AA0F0182-2224-3743-B037-59A165AFE66C}"/>
              </a:ext>
            </a:extLst>
          </p:cNvPr>
          <p:cNvSpPr>
            <a:spLocks noGrp="1"/>
          </p:cNvSpPr>
          <p:nvPr>
            <p:ph type="body" sz="quarter" idx="14" hasCustomPrompt="1"/>
          </p:nvPr>
        </p:nvSpPr>
        <p:spPr>
          <a:xfrm>
            <a:off x="183355"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4" name="Text Placeholder 3">
            <a:extLst>
              <a:ext uri="{FF2B5EF4-FFF2-40B4-BE49-F238E27FC236}">
                <a16:creationId xmlns:a16="http://schemas.microsoft.com/office/drawing/2014/main" id="{072C45FF-053E-9844-B7E5-8718CB4334AC}"/>
              </a:ext>
            </a:extLst>
          </p:cNvPr>
          <p:cNvSpPr>
            <a:spLocks noGrp="1"/>
          </p:cNvSpPr>
          <p:nvPr>
            <p:ph type="body" sz="quarter" idx="15" hasCustomPrompt="1"/>
          </p:nvPr>
        </p:nvSpPr>
        <p:spPr>
          <a:xfrm>
            <a:off x="183355"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6" name="Text Placeholder 3">
            <a:extLst>
              <a:ext uri="{FF2B5EF4-FFF2-40B4-BE49-F238E27FC236}">
                <a16:creationId xmlns:a16="http://schemas.microsoft.com/office/drawing/2014/main" id="{F0B00C57-9D8C-3446-8083-513F04E56452}"/>
              </a:ext>
            </a:extLst>
          </p:cNvPr>
          <p:cNvSpPr>
            <a:spLocks noGrp="1"/>
          </p:cNvSpPr>
          <p:nvPr>
            <p:ph type="body" sz="quarter" idx="16" hasCustomPrompt="1"/>
          </p:nvPr>
        </p:nvSpPr>
        <p:spPr>
          <a:xfrm>
            <a:off x="3201977"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7" name="Text Placeholder 3">
            <a:extLst>
              <a:ext uri="{FF2B5EF4-FFF2-40B4-BE49-F238E27FC236}">
                <a16:creationId xmlns:a16="http://schemas.microsoft.com/office/drawing/2014/main" id="{EED12A6B-58BA-5546-B8E5-261C40BE8D35}"/>
              </a:ext>
            </a:extLst>
          </p:cNvPr>
          <p:cNvSpPr>
            <a:spLocks noGrp="1"/>
          </p:cNvSpPr>
          <p:nvPr>
            <p:ph type="body" sz="quarter" idx="17" hasCustomPrompt="1"/>
          </p:nvPr>
        </p:nvSpPr>
        <p:spPr>
          <a:xfrm>
            <a:off x="3201977"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8" name="Text Placeholder 3">
            <a:extLst>
              <a:ext uri="{FF2B5EF4-FFF2-40B4-BE49-F238E27FC236}">
                <a16:creationId xmlns:a16="http://schemas.microsoft.com/office/drawing/2014/main" id="{5E0F3015-2C46-4946-9B5C-B5D7F3CB7609}"/>
              </a:ext>
            </a:extLst>
          </p:cNvPr>
          <p:cNvSpPr>
            <a:spLocks noGrp="1"/>
          </p:cNvSpPr>
          <p:nvPr>
            <p:ph type="body" sz="quarter" idx="18" hasCustomPrompt="1"/>
          </p:nvPr>
        </p:nvSpPr>
        <p:spPr>
          <a:xfrm>
            <a:off x="6242632"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9" name="Text Placeholder 3">
            <a:extLst>
              <a:ext uri="{FF2B5EF4-FFF2-40B4-BE49-F238E27FC236}">
                <a16:creationId xmlns:a16="http://schemas.microsoft.com/office/drawing/2014/main" id="{F6B7D488-6B1C-B943-AAE3-7B34BEE1B3AB}"/>
              </a:ext>
            </a:extLst>
          </p:cNvPr>
          <p:cNvSpPr>
            <a:spLocks noGrp="1"/>
          </p:cNvSpPr>
          <p:nvPr>
            <p:ph type="body" sz="quarter" idx="19" hasCustomPrompt="1"/>
          </p:nvPr>
        </p:nvSpPr>
        <p:spPr>
          <a:xfrm>
            <a:off x="6242632"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0" name="TextBox 9">
            <a:extLst>
              <a:ext uri="{FF2B5EF4-FFF2-40B4-BE49-F238E27FC236}">
                <a16:creationId xmlns:a16="http://schemas.microsoft.com/office/drawing/2014/main" id="{BB231804-4D4C-5A48-9FBB-F067E4341B1D}"/>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1" name="Freeform 10">
            <a:extLst>
              <a:ext uri="{FF2B5EF4-FFF2-40B4-BE49-F238E27FC236}">
                <a16:creationId xmlns:a16="http://schemas.microsoft.com/office/drawing/2014/main" id="{EB46E6CA-32B2-FC4C-BC9A-454FAC0870BA}"/>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78734829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18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C0CCB4-274A-F24E-ACA7-739BA4CF34D8}"/>
              </a:ext>
            </a:extLst>
          </p:cNvPr>
          <p:cNvSpPr/>
          <p:nvPr userDrawn="1"/>
        </p:nvSpPr>
        <p:spPr>
          <a:xfrm>
            <a:off x="152400" y="501150"/>
            <a:ext cx="5253789" cy="414119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5" name="Text Placeholder 4">
            <a:extLst>
              <a:ext uri="{FF2B5EF4-FFF2-40B4-BE49-F238E27FC236}">
                <a16:creationId xmlns:a16="http://schemas.microsoft.com/office/drawing/2014/main" id="{391487E8-DD63-174B-9775-B4FCF2E2F931}"/>
              </a:ext>
            </a:extLst>
          </p:cNvPr>
          <p:cNvSpPr txBox="1">
            <a:spLocks/>
          </p:cNvSpPr>
          <p:nvPr userDrawn="1"/>
        </p:nvSpPr>
        <p:spPr>
          <a:xfrm>
            <a:off x="5705917" y="1961419"/>
            <a:ext cx="3056929" cy="261513"/>
          </a:xfrm>
          <a:prstGeom prst="rect">
            <a:avLst/>
          </a:prstGeom>
        </p:spPr>
        <p:txBody>
          <a:bodyPr/>
          <a:lstStyle>
            <a:lvl1pPr marL="0" indent="0" algn="l" defTabSz="457200" rtl="0" eaLnBrk="1" latinLnBrk="0" hangingPunct="1">
              <a:spcBef>
                <a:spcPct val="20000"/>
              </a:spcBef>
              <a:buFont typeface="Arial"/>
              <a:buNone/>
              <a:defRPr sz="1600" b="1" i="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b="1" i="0" dirty="0">
                <a:latin typeface="Open Sans Regular"/>
              </a:rPr>
              <a:t>CONTENT PAGE HEADER</a:t>
            </a:r>
          </a:p>
        </p:txBody>
      </p:sp>
      <p:sp>
        <p:nvSpPr>
          <p:cNvPr id="6" name="Text Placeholder 5">
            <a:extLst>
              <a:ext uri="{FF2B5EF4-FFF2-40B4-BE49-F238E27FC236}">
                <a16:creationId xmlns:a16="http://schemas.microsoft.com/office/drawing/2014/main" id="{8EFDCD57-6254-DD40-BE1A-67B113732169}"/>
              </a:ext>
            </a:extLst>
          </p:cNvPr>
          <p:cNvSpPr txBox="1">
            <a:spLocks/>
          </p:cNvSpPr>
          <p:nvPr userDrawn="1"/>
        </p:nvSpPr>
        <p:spPr>
          <a:xfrm>
            <a:off x="5711112" y="1780612"/>
            <a:ext cx="3056928" cy="261512"/>
          </a:xfrm>
          <a:prstGeom prst="rect">
            <a:avLst/>
          </a:prstGeom>
        </p:spPr>
        <p:txBody>
          <a:bodyPr/>
          <a:lstStyle>
            <a:lvl1pPr marL="0" indent="0" algn="l" defTabSz="457200" rtl="0" eaLnBrk="1" latinLnBrk="0" hangingPunct="1">
              <a:spcBef>
                <a:spcPct val="20000"/>
              </a:spcBef>
              <a:buFont typeface="Arial"/>
              <a:buNone/>
              <a:defRPr sz="900" b="0" i="0" kern="1200">
                <a:solidFill>
                  <a:schemeClr val="bg2"/>
                </a:solidFill>
                <a:latin typeface="Open Sans Regular"/>
                <a:ea typeface="Open Sans Light" panose="020B0306030504020204" pitchFamily="34" charset="0"/>
                <a:cs typeface="Open Sans Light" panose="020B0306030504020204" pitchFamily="34" charset="0"/>
              </a:defRPr>
            </a:lvl1pPr>
            <a:lvl2pPr marL="4572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sz="900" b="0" i="0" dirty="0">
                <a:solidFill>
                  <a:schemeClr val="tx2">
                    <a:lumMod val="50000"/>
                    <a:lumOff val="50000"/>
                  </a:schemeClr>
                </a:solidFill>
                <a:latin typeface="Open Sans Regular"/>
              </a:rPr>
              <a:t>CLICK TO ADD TEXT</a:t>
            </a:r>
          </a:p>
        </p:txBody>
      </p:sp>
      <p:sp>
        <p:nvSpPr>
          <p:cNvPr id="7" name="Text Placeholder 6">
            <a:extLst>
              <a:ext uri="{FF2B5EF4-FFF2-40B4-BE49-F238E27FC236}">
                <a16:creationId xmlns:a16="http://schemas.microsoft.com/office/drawing/2014/main" id="{3BFA9E2B-554D-0146-9A07-0535B43643ED}"/>
              </a:ext>
            </a:extLst>
          </p:cNvPr>
          <p:cNvSpPr txBox="1">
            <a:spLocks/>
          </p:cNvSpPr>
          <p:nvPr userDrawn="1"/>
        </p:nvSpPr>
        <p:spPr>
          <a:xfrm>
            <a:off x="5705917" y="2403739"/>
            <a:ext cx="3099728" cy="1509747"/>
          </a:xfrm>
          <a:prstGeom prst="rect">
            <a:avLst/>
          </a:prstGeom>
        </p:spPr>
        <p:txBody>
          <a:bodyPr/>
          <a:lstStyle>
            <a:lvl1pPr marL="0" indent="0" algn="l" defTabSz="457200" rtl="0" eaLnBrk="1" latinLnBrk="0" hangingPunct="1">
              <a:lnSpc>
                <a:spcPct val="150000"/>
              </a:lnSpc>
              <a:spcBef>
                <a:spcPct val="20000"/>
              </a:spcBef>
              <a:buFont typeface="Arial"/>
              <a:buNone/>
              <a:defRPr sz="1000" b="0" i="0" kern="1200">
                <a:solidFill>
                  <a:schemeClr val="tx1"/>
                </a:solidFill>
                <a:latin typeface="Open Sans Regular"/>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b="0" i="0" dirty="0">
                <a:solidFill>
                  <a:schemeClr val="tx2"/>
                </a:solidFill>
                <a:latin typeface="Open Sans Regular"/>
              </a:rPr>
              <a:t>Lorem ipsum dolor sit </a:t>
            </a:r>
            <a:r>
              <a:rPr lang="en-US" b="0" i="0" dirty="0" err="1">
                <a:solidFill>
                  <a:schemeClr val="tx2"/>
                </a:solidFill>
                <a:latin typeface="Open Sans Regular"/>
              </a:rPr>
              <a:t>amet</a:t>
            </a:r>
            <a:r>
              <a:rPr lang="en-US" b="0" i="0" dirty="0">
                <a:solidFill>
                  <a:schemeClr val="tx2"/>
                </a:solidFill>
                <a:latin typeface="Open Sans Regular"/>
              </a:rPr>
              <a:t>, </a:t>
            </a:r>
            <a:r>
              <a:rPr lang="en-US" b="0" i="0" dirty="0" err="1">
                <a:solidFill>
                  <a:schemeClr val="tx2"/>
                </a:solidFill>
                <a:latin typeface="Open Sans Regular"/>
              </a:rPr>
              <a:t>omnesque</a:t>
            </a:r>
            <a:r>
              <a:rPr lang="en-US" b="0" i="0" dirty="0">
                <a:solidFill>
                  <a:schemeClr val="tx2"/>
                </a:solidFill>
                <a:latin typeface="Open Sans Regular"/>
              </a:rPr>
              <a:t> </a:t>
            </a:r>
            <a:r>
              <a:rPr lang="en-US" b="0" i="0" dirty="0" err="1">
                <a:solidFill>
                  <a:schemeClr val="tx2"/>
                </a:solidFill>
                <a:latin typeface="Open Sans Regular"/>
              </a:rPr>
              <a:t>maiestatis</a:t>
            </a:r>
            <a:r>
              <a:rPr lang="en-US" b="0" i="0" dirty="0">
                <a:solidFill>
                  <a:schemeClr val="tx2"/>
                </a:solidFill>
                <a:latin typeface="Open Sans Regular"/>
              </a:rPr>
              <a:t> </a:t>
            </a:r>
            <a:r>
              <a:rPr lang="en-US" b="0" i="0" dirty="0" err="1">
                <a:solidFill>
                  <a:schemeClr val="tx2"/>
                </a:solidFill>
                <a:latin typeface="Open Sans Regular"/>
              </a:rPr>
              <a:t>ut</a:t>
            </a:r>
            <a:r>
              <a:rPr lang="en-US" b="0" i="0" dirty="0">
                <a:solidFill>
                  <a:schemeClr val="tx2"/>
                </a:solidFill>
                <a:latin typeface="Open Sans Regular"/>
              </a:rPr>
              <a:t> per, </a:t>
            </a:r>
            <a:r>
              <a:rPr lang="en-US" b="0" i="0" dirty="0" err="1">
                <a:solidFill>
                  <a:schemeClr val="tx2"/>
                </a:solidFill>
                <a:latin typeface="Open Sans Regular"/>
              </a:rPr>
              <a:t>te</a:t>
            </a:r>
            <a:r>
              <a:rPr lang="en-US" b="0" i="0" dirty="0">
                <a:solidFill>
                  <a:schemeClr val="tx2"/>
                </a:solidFill>
                <a:latin typeface="Open Sans Regular"/>
              </a:rPr>
              <a:t> </a:t>
            </a:r>
            <a:r>
              <a:rPr lang="en-US" b="0" i="0" dirty="0" err="1">
                <a:solidFill>
                  <a:schemeClr val="tx2"/>
                </a:solidFill>
                <a:latin typeface="Open Sans Regular"/>
              </a:rPr>
              <a:t>pri</a:t>
            </a:r>
            <a:r>
              <a:rPr lang="en-US" b="0" i="0" dirty="0">
                <a:solidFill>
                  <a:schemeClr val="tx2"/>
                </a:solidFill>
                <a:latin typeface="Open Sans Regular"/>
              </a:rPr>
              <a:t> utroque </a:t>
            </a:r>
            <a:r>
              <a:rPr lang="en-US" b="0" i="0" dirty="0" err="1">
                <a:solidFill>
                  <a:schemeClr val="tx2"/>
                </a:solidFill>
                <a:latin typeface="Open Sans Regular"/>
              </a:rPr>
              <a:t>impedit</a:t>
            </a:r>
            <a:r>
              <a:rPr lang="en-US" b="0" i="0" dirty="0">
                <a:solidFill>
                  <a:schemeClr val="tx2"/>
                </a:solidFill>
                <a:latin typeface="Open Sans Regular"/>
              </a:rPr>
              <a:t>. Libris altera </a:t>
            </a:r>
            <a:r>
              <a:rPr lang="en-US" b="0" i="0" dirty="0" err="1">
                <a:solidFill>
                  <a:schemeClr val="tx2"/>
                </a:solidFill>
                <a:latin typeface="Open Sans Regular"/>
              </a:rPr>
              <a:t>eos</a:t>
            </a:r>
            <a:r>
              <a:rPr lang="en-US" b="0" i="0" dirty="0">
                <a:solidFill>
                  <a:schemeClr val="tx2"/>
                </a:solidFill>
                <a:latin typeface="Open Sans Regular"/>
              </a:rPr>
              <a:t> </a:t>
            </a:r>
            <a:r>
              <a:rPr lang="en-US" b="0" i="0" dirty="0" err="1">
                <a:solidFill>
                  <a:schemeClr val="tx2"/>
                </a:solidFill>
                <a:latin typeface="Open Sans Regular"/>
              </a:rPr>
              <a:t>te</a:t>
            </a:r>
            <a:r>
              <a:rPr lang="en-US" b="0" i="0" dirty="0">
                <a:solidFill>
                  <a:schemeClr val="tx2"/>
                </a:solidFill>
                <a:latin typeface="Open Sans Regular"/>
              </a:rPr>
              <a:t>, nobis </a:t>
            </a:r>
            <a:r>
              <a:rPr lang="en-US" b="0" i="0" dirty="0" err="1">
                <a:solidFill>
                  <a:schemeClr val="tx2"/>
                </a:solidFill>
                <a:latin typeface="Open Sans Regular"/>
              </a:rPr>
              <a:t>latine</a:t>
            </a:r>
            <a:r>
              <a:rPr lang="en-US" b="0" i="0" dirty="0">
                <a:solidFill>
                  <a:schemeClr val="tx2"/>
                </a:solidFill>
                <a:latin typeface="Open Sans Regular"/>
              </a:rPr>
              <a:t> duo et. </a:t>
            </a:r>
            <a:r>
              <a:rPr lang="en-US" b="0" i="0" dirty="0" err="1">
                <a:solidFill>
                  <a:schemeClr val="tx2"/>
                </a:solidFill>
                <a:latin typeface="Open Sans Regular"/>
              </a:rPr>
              <a:t>Meis</a:t>
            </a:r>
            <a:r>
              <a:rPr lang="en-US" b="0" i="0" dirty="0">
                <a:solidFill>
                  <a:schemeClr val="tx2"/>
                </a:solidFill>
                <a:latin typeface="Open Sans Regular"/>
              </a:rPr>
              <a:t> </a:t>
            </a:r>
            <a:r>
              <a:rPr lang="en-US" b="0" i="0" dirty="0" err="1">
                <a:solidFill>
                  <a:schemeClr val="tx2"/>
                </a:solidFill>
                <a:latin typeface="Open Sans Regular"/>
              </a:rPr>
              <a:t>iudico</a:t>
            </a:r>
            <a:r>
              <a:rPr lang="en-US" b="0" i="0" dirty="0">
                <a:solidFill>
                  <a:schemeClr val="tx2"/>
                </a:solidFill>
                <a:latin typeface="Open Sans Regular"/>
              </a:rPr>
              <a:t> </a:t>
            </a:r>
            <a:r>
              <a:rPr lang="en-US" b="0" i="0" dirty="0" err="1">
                <a:solidFill>
                  <a:schemeClr val="tx2"/>
                </a:solidFill>
                <a:latin typeface="Open Sans Regular"/>
              </a:rPr>
              <a:t>apeirian</a:t>
            </a:r>
            <a:r>
              <a:rPr lang="en-US" b="0" i="0" dirty="0">
                <a:solidFill>
                  <a:schemeClr val="tx2"/>
                </a:solidFill>
                <a:latin typeface="Open Sans Regular"/>
              </a:rPr>
              <a:t> </a:t>
            </a:r>
            <a:r>
              <a:rPr lang="en-US" b="0" i="0" dirty="0" err="1">
                <a:solidFill>
                  <a:schemeClr val="tx2"/>
                </a:solidFill>
                <a:latin typeface="Open Sans Regular"/>
              </a:rPr>
              <a:t>ei</a:t>
            </a:r>
            <a:r>
              <a:rPr lang="en-US" b="0" i="0" dirty="0">
                <a:solidFill>
                  <a:schemeClr val="tx2"/>
                </a:solidFill>
                <a:latin typeface="Open Sans Regular"/>
              </a:rPr>
              <a:t> </a:t>
            </a:r>
            <a:r>
              <a:rPr lang="en-US" b="0" i="0" dirty="0" err="1">
                <a:solidFill>
                  <a:schemeClr val="tx2"/>
                </a:solidFill>
                <a:latin typeface="Open Sans Regular"/>
              </a:rPr>
              <a:t>eum</a:t>
            </a:r>
            <a:r>
              <a:rPr lang="en-US" b="0" i="0" dirty="0">
                <a:solidFill>
                  <a:schemeClr val="tx2"/>
                </a:solidFill>
                <a:latin typeface="Open Sans Regular"/>
              </a:rPr>
              <a:t>, </a:t>
            </a:r>
            <a:r>
              <a:rPr lang="en-US" b="0" i="0" dirty="0" err="1">
                <a:solidFill>
                  <a:schemeClr val="tx2"/>
                </a:solidFill>
                <a:latin typeface="Open Sans Regular"/>
              </a:rPr>
              <a:t>aliquip</a:t>
            </a:r>
            <a:r>
              <a:rPr lang="en-US" b="0" i="0" dirty="0">
                <a:solidFill>
                  <a:schemeClr val="tx2"/>
                </a:solidFill>
                <a:latin typeface="Open Sans Regular"/>
              </a:rPr>
              <a:t> </a:t>
            </a:r>
            <a:r>
              <a:rPr lang="en-US" b="0" i="0" dirty="0" err="1">
                <a:solidFill>
                  <a:schemeClr val="tx2"/>
                </a:solidFill>
                <a:latin typeface="Open Sans Regular"/>
              </a:rPr>
              <a:t>explicari</a:t>
            </a:r>
            <a:r>
              <a:rPr lang="en-US" b="0" i="0" dirty="0">
                <a:solidFill>
                  <a:schemeClr val="tx2"/>
                </a:solidFill>
                <a:latin typeface="Open Sans Regular"/>
              </a:rPr>
              <a:t> </a:t>
            </a:r>
            <a:r>
              <a:rPr lang="en-US" b="0" i="0" dirty="0" err="1">
                <a:solidFill>
                  <a:schemeClr val="tx2"/>
                </a:solidFill>
                <a:latin typeface="Open Sans Regular"/>
              </a:rPr>
              <a:t>pri</a:t>
            </a:r>
            <a:r>
              <a:rPr lang="en-US" b="0" i="0" dirty="0">
                <a:solidFill>
                  <a:schemeClr val="tx2"/>
                </a:solidFill>
                <a:latin typeface="Open Sans Regular"/>
              </a:rPr>
              <a:t> ad. </a:t>
            </a:r>
          </a:p>
        </p:txBody>
      </p:sp>
      <p:sp>
        <p:nvSpPr>
          <p:cNvPr id="9" name="Picture Placeholder 8">
            <a:extLst>
              <a:ext uri="{FF2B5EF4-FFF2-40B4-BE49-F238E27FC236}">
                <a16:creationId xmlns:a16="http://schemas.microsoft.com/office/drawing/2014/main" id="{649B101F-76F9-6643-874E-620EBB4252FC}"/>
              </a:ext>
            </a:extLst>
          </p:cNvPr>
          <p:cNvSpPr>
            <a:spLocks noGrp="1"/>
          </p:cNvSpPr>
          <p:nvPr>
            <p:ph type="pic" sz="quarter" idx="10"/>
          </p:nvPr>
        </p:nvSpPr>
        <p:spPr>
          <a:xfrm>
            <a:off x="147206" y="501150"/>
            <a:ext cx="5253038" cy="4140200"/>
          </a:xfrm>
          <a:prstGeom prst="rect">
            <a:avLst/>
          </a:prstGeom>
        </p:spPr>
        <p:txBody>
          <a:bodyPr/>
          <a:lstStyle>
            <a:lvl1pPr defTabSz="228600">
              <a:defRPr b="0" i="0">
                <a:latin typeface="Open Sans Regular"/>
              </a:defRPr>
            </a:lvl1pPr>
          </a:lstStyle>
          <a:p>
            <a:endParaRPr lang="en-US" dirty="0"/>
          </a:p>
        </p:txBody>
      </p:sp>
      <p:sp>
        <p:nvSpPr>
          <p:cNvPr id="8" name="TextBox 7">
            <a:extLst>
              <a:ext uri="{FF2B5EF4-FFF2-40B4-BE49-F238E27FC236}">
                <a16:creationId xmlns:a16="http://schemas.microsoft.com/office/drawing/2014/main" id="{FF6FD308-1517-194F-A4F9-BD03A9605B6C}"/>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75968DD6-B2A2-6E4A-A5A4-567E90D8DC51}"/>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12281563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20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747018-3929-D644-8C7B-D81A04210A0C}"/>
              </a:ext>
            </a:extLst>
          </p:cNvPr>
          <p:cNvSpPr/>
          <p:nvPr userDrawn="1"/>
        </p:nvSpPr>
        <p:spPr>
          <a:xfrm>
            <a:off x="5685576" y="211723"/>
            <a:ext cx="3642386" cy="449599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3" name="Content Placeholder 3">
            <a:extLst>
              <a:ext uri="{FF2B5EF4-FFF2-40B4-BE49-F238E27FC236}">
                <a16:creationId xmlns:a16="http://schemas.microsoft.com/office/drawing/2014/main" id="{F146B841-4969-B445-AD6F-45E000F0D61C}"/>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2" name="Text Placeholder 11">
            <a:extLst>
              <a:ext uri="{FF2B5EF4-FFF2-40B4-BE49-F238E27FC236}">
                <a16:creationId xmlns:a16="http://schemas.microsoft.com/office/drawing/2014/main" id="{834C4A56-41BB-174E-ABE9-B0B9289B4199}"/>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4" name="Text Placeholder 13">
            <a:extLst>
              <a:ext uri="{FF2B5EF4-FFF2-40B4-BE49-F238E27FC236}">
                <a16:creationId xmlns:a16="http://schemas.microsoft.com/office/drawing/2014/main" id="{4FCDDD4C-1779-B245-AC46-D36828E21ED4}"/>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5">
            <a:extLst>
              <a:ext uri="{FF2B5EF4-FFF2-40B4-BE49-F238E27FC236}">
                <a16:creationId xmlns:a16="http://schemas.microsoft.com/office/drawing/2014/main" id="{DC75238D-0620-5442-9935-01A4DD248F1B}"/>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5" name="Text Placeholder 17">
            <a:extLst>
              <a:ext uri="{FF2B5EF4-FFF2-40B4-BE49-F238E27FC236}">
                <a16:creationId xmlns:a16="http://schemas.microsoft.com/office/drawing/2014/main" id="{25ABBB5A-B7E4-6746-998A-7031F14112B7}"/>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accent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accent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accent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accent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accent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accent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8" name="TextBox 7">
            <a:extLst>
              <a:ext uri="{FF2B5EF4-FFF2-40B4-BE49-F238E27FC236}">
                <a16:creationId xmlns:a16="http://schemas.microsoft.com/office/drawing/2014/main" id="{509A5791-F656-7748-95DF-EC51C3CF68CC}"/>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0E9E9389-8B47-0142-B6D8-D418A22234BE}"/>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30388583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2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02E581-441A-7341-BD6D-49C908C6463D}"/>
              </a:ext>
            </a:extLst>
          </p:cNvPr>
          <p:cNvSpPr/>
          <p:nvPr userDrawn="1"/>
        </p:nvSpPr>
        <p:spPr>
          <a:xfrm>
            <a:off x="0" y="2"/>
            <a:ext cx="9144000" cy="266750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latin typeface="Open Sans Regular"/>
            </a:endParaRPr>
          </a:p>
        </p:txBody>
      </p:sp>
      <p:sp>
        <p:nvSpPr>
          <p:cNvPr id="15" name="Rectangle 14">
            <a:extLst>
              <a:ext uri="{FF2B5EF4-FFF2-40B4-BE49-F238E27FC236}">
                <a16:creationId xmlns:a16="http://schemas.microsoft.com/office/drawing/2014/main" id="{31021E44-521C-294C-9BA8-6BEF2600A3BC}"/>
              </a:ext>
            </a:extLst>
          </p:cNvPr>
          <p:cNvSpPr/>
          <p:nvPr userDrawn="1"/>
        </p:nvSpPr>
        <p:spPr>
          <a:xfrm>
            <a:off x="687817" y="2194728"/>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6" name="Rectangle 15">
            <a:extLst>
              <a:ext uri="{FF2B5EF4-FFF2-40B4-BE49-F238E27FC236}">
                <a16:creationId xmlns:a16="http://schemas.microsoft.com/office/drawing/2014/main" id="{5E21EDAE-B174-1940-9DAB-A0A6014B2824}"/>
              </a:ext>
            </a:extLst>
          </p:cNvPr>
          <p:cNvSpPr/>
          <p:nvPr userDrawn="1"/>
        </p:nvSpPr>
        <p:spPr>
          <a:xfrm>
            <a:off x="3518883" y="2193329"/>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7" name="Rectangle 16">
            <a:extLst>
              <a:ext uri="{FF2B5EF4-FFF2-40B4-BE49-F238E27FC236}">
                <a16:creationId xmlns:a16="http://schemas.microsoft.com/office/drawing/2014/main" id="{46FAAAF3-7592-374D-BF00-5199F1904CE4}"/>
              </a:ext>
            </a:extLst>
          </p:cNvPr>
          <p:cNvSpPr/>
          <p:nvPr userDrawn="1"/>
        </p:nvSpPr>
        <p:spPr>
          <a:xfrm>
            <a:off x="6361029" y="21824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8" name="TextBox 17">
            <a:extLst>
              <a:ext uri="{FF2B5EF4-FFF2-40B4-BE49-F238E27FC236}">
                <a16:creationId xmlns:a16="http://schemas.microsoft.com/office/drawing/2014/main" id="{2376A815-5A86-4D44-9D3A-3538ECD2E378}"/>
              </a:ext>
            </a:extLst>
          </p:cNvPr>
          <p:cNvSpPr txBox="1"/>
          <p:nvPr userDrawn="1"/>
        </p:nvSpPr>
        <p:spPr>
          <a:xfrm>
            <a:off x="705452" y="2392915"/>
            <a:ext cx="725928"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 1</a:t>
            </a:r>
          </a:p>
        </p:txBody>
      </p:sp>
      <p:sp>
        <p:nvSpPr>
          <p:cNvPr id="19" name="TextBox 18">
            <a:extLst>
              <a:ext uri="{FF2B5EF4-FFF2-40B4-BE49-F238E27FC236}">
                <a16:creationId xmlns:a16="http://schemas.microsoft.com/office/drawing/2014/main" id="{B829518A-947C-EE46-B1EC-7F29D59AD192}"/>
              </a:ext>
            </a:extLst>
          </p:cNvPr>
          <p:cNvSpPr txBox="1"/>
          <p:nvPr userDrawn="1"/>
        </p:nvSpPr>
        <p:spPr>
          <a:xfrm>
            <a:off x="3518884"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2</a:t>
            </a:r>
          </a:p>
        </p:txBody>
      </p:sp>
      <p:sp>
        <p:nvSpPr>
          <p:cNvPr id="20" name="TextBox 19">
            <a:extLst>
              <a:ext uri="{FF2B5EF4-FFF2-40B4-BE49-F238E27FC236}">
                <a16:creationId xmlns:a16="http://schemas.microsoft.com/office/drawing/2014/main" id="{42233D16-2AB4-A245-8C60-CCBD542ED6FA}"/>
              </a:ext>
            </a:extLst>
          </p:cNvPr>
          <p:cNvSpPr txBox="1"/>
          <p:nvPr userDrawn="1"/>
        </p:nvSpPr>
        <p:spPr>
          <a:xfrm>
            <a:off x="6355489"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3</a:t>
            </a:r>
          </a:p>
        </p:txBody>
      </p:sp>
      <p:sp>
        <p:nvSpPr>
          <p:cNvPr id="7" name="Text Placeholder 6">
            <a:extLst>
              <a:ext uri="{FF2B5EF4-FFF2-40B4-BE49-F238E27FC236}">
                <a16:creationId xmlns:a16="http://schemas.microsoft.com/office/drawing/2014/main" id="{199FEE1B-D350-5E47-932C-DCE1931D5A5C}"/>
              </a:ext>
            </a:extLst>
          </p:cNvPr>
          <p:cNvSpPr>
            <a:spLocks noGrp="1"/>
          </p:cNvSpPr>
          <p:nvPr>
            <p:ph type="body" sz="quarter" idx="20" hasCustomPrompt="1"/>
          </p:nvPr>
        </p:nvSpPr>
        <p:spPr>
          <a:xfrm>
            <a:off x="615156"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9" name="Text Placeholder 8">
            <a:extLst>
              <a:ext uri="{FF2B5EF4-FFF2-40B4-BE49-F238E27FC236}">
                <a16:creationId xmlns:a16="http://schemas.microsoft.com/office/drawing/2014/main" id="{8B551897-CF61-0241-93C2-7E874E13CB71}"/>
              </a:ext>
            </a:extLst>
          </p:cNvPr>
          <p:cNvSpPr>
            <a:spLocks noGrp="1"/>
          </p:cNvSpPr>
          <p:nvPr>
            <p:ph type="body" sz="quarter" idx="21" hasCustomPrompt="1"/>
          </p:nvPr>
        </p:nvSpPr>
        <p:spPr>
          <a:xfrm>
            <a:off x="615156"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0" name="Text Placeholder 6">
            <a:extLst>
              <a:ext uri="{FF2B5EF4-FFF2-40B4-BE49-F238E27FC236}">
                <a16:creationId xmlns:a16="http://schemas.microsoft.com/office/drawing/2014/main" id="{30CBC21A-7CDA-5246-BD45-85FA33A82C5D}"/>
              </a:ext>
            </a:extLst>
          </p:cNvPr>
          <p:cNvSpPr>
            <a:spLocks noGrp="1"/>
          </p:cNvSpPr>
          <p:nvPr>
            <p:ph type="body" sz="quarter" idx="22" hasCustomPrompt="1"/>
          </p:nvPr>
        </p:nvSpPr>
        <p:spPr>
          <a:xfrm>
            <a:off x="3435474"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1" name="Text Placeholder 8">
            <a:extLst>
              <a:ext uri="{FF2B5EF4-FFF2-40B4-BE49-F238E27FC236}">
                <a16:creationId xmlns:a16="http://schemas.microsoft.com/office/drawing/2014/main" id="{CE3EEA6F-0DE3-7C44-9557-0FFDAE5D48AD}"/>
              </a:ext>
            </a:extLst>
          </p:cNvPr>
          <p:cNvSpPr>
            <a:spLocks noGrp="1"/>
          </p:cNvSpPr>
          <p:nvPr>
            <p:ph type="body" sz="quarter" idx="23" hasCustomPrompt="1"/>
          </p:nvPr>
        </p:nvSpPr>
        <p:spPr>
          <a:xfrm>
            <a:off x="3435474"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2" name="Text Placeholder 6">
            <a:extLst>
              <a:ext uri="{FF2B5EF4-FFF2-40B4-BE49-F238E27FC236}">
                <a16:creationId xmlns:a16="http://schemas.microsoft.com/office/drawing/2014/main" id="{E4AAD62C-B5A3-2443-903A-431FA3F0CDE6}"/>
              </a:ext>
            </a:extLst>
          </p:cNvPr>
          <p:cNvSpPr>
            <a:spLocks noGrp="1"/>
          </p:cNvSpPr>
          <p:nvPr>
            <p:ph type="body" sz="quarter" idx="24" hasCustomPrompt="1"/>
          </p:nvPr>
        </p:nvSpPr>
        <p:spPr>
          <a:xfrm>
            <a:off x="6255792"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3" name="Text Placeholder 8">
            <a:extLst>
              <a:ext uri="{FF2B5EF4-FFF2-40B4-BE49-F238E27FC236}">
                <a16:creationId xmlns:a16="http://schemas.microsoft.com/office/drawing/2014/main" id="{FB2286E9-AA0F-BA4C-A35A-D7ACAF045581}"/>
              </a:ext>
            </a:extLst>
          </p:cNvPr>
          <p:cNvSpPr>
            <a:spLocks noGrp="1"/>
          </p:cNvSpPr>
          <p:nvPr>
            <p:ph type="body" sz="quarter" idx="25" hasCustomPrompt="1"/>
          </p:nvPr>
        </p:nvSpPr>
        <p:spPr>
          <a:xfrm>
            <a:off x="6255792"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1" name="Text Placeholder 10">
            <a:extLst>
              <a:ext uri="{FF2B5EF4-FFF2-40B4-BE49-F238E27FC236}">
                <a16:creationId xmlns:a16="http://schemas.microsoft.com/office/drawing/2014/main" id="{168C75F0-02BB-D243-9069-FC39FED6724F}"/>
              </a:ext>
            </a:extLst>
          </p:cNvPr>
          <p:cNvSpPr>
            <a:spLocks noGrp="1"/>
          </p:cNvSpPr>
          <p:nvPr>
            <p:ph type="body" sz="quarter" idx="26" hasCustomPrompt="1"/>
          </p:nvPr>
        </p:nvSpPr>
        <p:spPr>
          <a:xfrm>
            <a:off x="0" y="1175247"/>
            <a:ext cx="9139238" cy="328769"/>
          </a:xfrm>
          <a:prstGeom prst="rect">
            <a:avLst/>
          </a:prstGeom>
        </p:spPr>
        <p:txBody>
          <a:bodyPr/>
          <a:lstStyle>
            <a:lvl1pPr marL="0" indent="0" algn="ctr">
              <a:buFontTx/>
              <a:buNone/>
              <a:defRPr sz="2400" b="1"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CONTENT PAGE HEADER</a:t>
            </a:r>
          </a:p>
        </p:txBody>
      </p:sp>
      <p:sp>
        <p:nvSpPr>
          <p:cNvPr id="34" name="Text Placeholder 10">
            <a:extLst>
              <a:ext uri="{FF2B5EF4-FFF2-40B4-BE49-F238E27FC236}">
                <a16:creationId xmlns:a16="http://schemas.microsoft.com/office/drawing/2014/main" id="{8033D3F9-26D4-D241-A8BB-6343693AAB95}"/>
              </a:ext>
            </a:extLst>
          </p:cNvPr>
          <p:cNvSpPr>
            <a:spLocks noGrp="1"/>
          </p:cNvSpPr>
          <p:nvPr>
            <p:ph type="body" sz="quarter" idx="27" hasCustomPrompt="1"/>
          </p:nvPr>
        </p:nvSpPr>
        <p:spPr>
          <a:xfrm>
            <a:off x="-5194" y="1040255"/>
            <a:ext cx="9139238" cy="233335"/>
          </a:xfrm>
          <a:prstGeom prst="rect">
            <a:avLst/>
          </a:prstGeom>
        </p:spPr>
        <p:txBody>
          <a:bodyPr/>
          <a:lstStyle>
            <a:lvl1pPr marL="0" indent="0" algn="ctr">
              <a:buFontTx/>
              <a:buNone/>
              <a:defRPr sz="900" b="0"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CLICK TO ADD TEXT</a:t>
            </a:r>
          </a:p>
        </p:txBody>
      </p:sp>
      <p:sp>
        <p:nvSpPr>
          <p:cNvPr id="43" name="Picture Placeholder 42">
            <a:extLst>
              <a:ext uri="{FF2B5EF4-FFF2-40B4-BE49-F238E27FC236}">
                <a16:creationId xmlns:a16="http://schemas.microsoft.com/office/drawing/2014/main" id="{763B670C-6E51-7243-A577-4DED65C33655}"/>
              </a:ext>
            </a:extLst>
          </p:cNvPr>
          <p:cNvSpPr>
            <a:spLocks noGrp="1"/>
          </p:cNvSpPr>
          <p:nvPr>
            <p:ph type="pic" sz="quarter" idx="13"/>
          </p:nvPr>
        </p:nvSpPr>
        <p:spPr>
          <a:xfrm>
            <a:off x="2597" y="-4373"/>
            <a:ext cx="9138806" cy="2667504"/>
          </a:xfrm>
          <a:custGeom>
            <a:avLst/>
            <a:gdLst>
              <a:gd name="connsiteX0" fmla="*/ 0 w 9138806"/>
              <a:gd name="connsiteY0" fmla="*/ 0 h 2667504"/>
              <a:gd name="connsiteX1" fmla="*/ 9138806 w 9138806"/>
              <a:gd name="connsiteY1" fmla="*/ 0 h 2667504"/>
              <a:gd name="connsiteX2" fmla="*/ 9138806 w 9138806"/>
              <a:gd name="connsiteY2" fmla="*/ 2667504 h 2667504"/>
              <a:gd name="connsiteX3" fmla="*/ 7254556 w 9138806"/>
              <a:gd name="connsiteY3" fmla="*/ 2667504 h 2667504"/>
              <a:gd name="connsiteX4" fmla="*/ 7254556 w 9138806"/>
              <a:gd name="connsiteY4" fmla="*/ 2181848 h 2667504"/>
              <a:gd name="connsiteX5" fmla="*/ 6355835 w 9138806"/>
              <a:gd name="connsiteY5" fmla="*/ 2181848 h 2667504"/>
              <a:gd name="connsiteX6" fmla="*/ 6355835 w 9138806"/>
              <a:gd name="connsiteY6" fmla="*/ 2667504 h 2667504"/>
              <a:gd name="connsiteX7" fmla="*/ 4410852 w 9138806"/>
              <a:gd name="connsiteY7" fmla="*/ 2667504 h 2667504"/>
              <a:gd name="connsiteX8" fmla="*/ 4410852 w 9138806"/>
              <a:gd name="connsiteY8" fmla="*/ 2195106 h 2667504"/>
              <a:gd name="connsiteX9" fmla="*/ 3512131 w 9138806"/>
              <a:gd name="connsiteY9" fmla="*/ 2195106 h 2667504"/>
              <a:gd name="connsiteX10" fmla="*/ 3512131 w 9138806"/>
              <a:gd name="connsiteY10" fmla="*/ 2667504 h 2667504"/>
              <a:gd name="connsiteX11" fmla="*/ 1587037 w 9138806"/>
              <a:gd name="connsiteY11" fmla="*/ 2667504 h 2667504"/>
              <a:gd name="connsiteX12" fmla="*/ 1587037 w 9138806"/>
              <a:gd name="connsiteY12" fmla="*/ 2193777 h 2667504"/>
              <a:gd name="connsiteX13" fmla="*/ 688316 w 9138806"/>
              <a:gd name="connsiteY13" fmla="*/ 2193777 h 2667504"/>
              <a:gd name="connsiteX14" fmla="*/ 688316 w 9138806"/>
              <a:gd name="connsiteY14" fmla="*/ 2667504 h 2667504"/>
              <a:gd name="connsiteX15" fmla="*/ 0 w 9138806"/>
              <a:gd name="connsiteY15" fmla="*/ 2667504 h 26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38806" h="2667504">
                <a:moveTo>
                  <a:pt x="0" y="0"/>
                </a:moveTo>
                <a:lnTo>
                  <a:pt x="9138806" y="0"/>
                </a:lnTo>
                <a:lnTo>
                  <a:pt x="9138806" y="2667504"/>
                </a:lnTo>
                <a:lnTo>
                  <a:pt x="7254556" y="2667504"/>
                </a:lnTo>
                <a:lnTo>
                  <a:pt x="7254556" y="2181848"/>
                </a:lnTo>
                <a:lnTo>
                  <a:pt x="6355835" y="2181848"/>
                </a:lnTo>
                <a:lnTo>
                  <a:pt x="6355835" y="2667504"/>
                </a:lnTo>
                <a:lnTo>
                  <a:pt x="4410852" y="2667504"/>
                </a:lnTo>
                <a:lnTo>
                  <a:pt x="4410852" y="2195106"/>
                </a:lnTo>
                <a:lnTo>
                  <a:pt x="3512131" y="2195106"/>
                </a:lnTo>
                <a:lnTo>
                  <a:pt x="3512131" y="2667504"/>
                </a:lnTo>
                <a:lnTo>
                  <a:pt x="1587037" y="2667504"/>
                </a:lnTo>
                <a:lnTo>
                  <a:pt x="1587037" y="2193777"/>
                </a:lnTo>
                <a:lnTo>
                  <a:pt x="688316" y="2193777"/>
                </a:lnTo>
                <a:lnTo>
                  <a:pt x="688316" y="2667504"/>
                </a:lnTo>
                <a:lnTo>
                  <a:pt x="0" y="2667504"/>
                </a:lnTo>
                <a:close/>
              </a:path>
            </a:pathLst>
          </a:custGeom>
          <a:noFill/>
        </p:spPr>
        <p:txBody>
          <a:bodyPr wrap="square">
            <a:noAutofit/>
          </a:bodyPr>
          <a:lstStyle>
            <a:lvl1pPr defTabSz="228600">
              <a:defRPr b="0" i="0">
                <a:latin typeface="Open Sans Regular"/>
              </a:defRPr>
            </a:lvl1pPr>
          </a:lstStyle>
          <a:p>
            <a:endParaRPr lang="en-US" dirty="0"/>
          </a:p>
        </p:txBody>
      </p:sp>
      <p:sp>
        <p:nvSpPr>
          <p:cNvPr id="21" name="TextBox 20">
            <a:extLst>
              <a:ext uri="{FF2B5EF4-FFF2-40B4-BE49-F238E27FC236}">
                <a16:creationId xmlns:a16="http://schemas.microsoft.com/office/drawing/2014/main" id="{B7B0507D-815B-E240-8193-4DEE2ADA18FC}"/>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22" name="Freeform 21">
            <a:extLst>
              <a:ext uri="{FF2B5EF4-FFF2-40B4-BE49-F238E27FC236}">
                <a16:creationId xmlns:a16="http://schemas.microsoft.com/office/drawing/2014/main" id="{409D7FC6-6485-6948-9760-11EB3609777C}"/>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7156758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C47AFB-5B18-1447-A452-B48A73EA6BFC}"/>
              </a:ext>
            </a:extLst>
          </p:cNvPr>
          <p:cNvSpPr txBox="1">
            <a:spLocks/>
          </p:cNvSpPr>
          <p:nvPr userDrawn="1"/>
        </p:nvSpPr>
        <p:spPr>
          <a:xfrm>
            <a:off x="857250" y="4807073"/>
            <a:ext cx="7434072" cy="215444"/>
          </a:xfrm>
          <a:prstGeom prst="rect">
            <a:avLst/>
          </a:prstGeom>
          <a:noFill/>
        </p:spPr>
        <p:txBody>
          <a:bodyPr wrap="square" rtlCol="0">
            <a:spAutoFit/>
          </a:bodyPr>
          <a:lstStyle/>
          <a:p>
            <a:pPr algn="ctr"/>
            <a:r>
              <a:rPr lang="en-US" sz="400" b="0" i="0" dirty="0">
                <a:solidFill>
                  <a:schemeClr val="accent1"/>
                </a:solidFill>
                <a:latin typeface="Open Sans Regular"/>
              </a:rPr>
              <a:t>Copyright © 2020. VIZIO, Inc. Highly Confidential information. Do not distribute, copy, reproduce, disclose, transmit in any form or any means, in whole or in part, without prior written permission. </a:t>
            </a:r>
            <a:br>
              <a:rPr lang="en-US" sz="400" b="0" i="0" dirty="0">
                <a:solidFill>
                  <a:schemeClr val="accent1"/>
                </a:solidFill>
                <a:latin typeface="Open Sans Regular"/>
              </a:rPr>
            </a:br>
            <a:r>
              <a:rPr lang="en-US" sz="400" b="0" i="0" dirty="0">
                <a:solidFill>
                  <a:schemeClr val="accent1"/>
                </a:solidFill>
                <a:latin typeface="Open Sans Regular"/>
              </a:rPr>
              <a:t>All rights reserved. All information, text, ideas, concepts, specifications, images, derivatives, or work product thereof or discussions</a:t>
            </a:r>
            <a:r>
              <a:rPr lang="zh-TW" altLang="en-US" sz="400" b="0" i="0" dirty="0">
                <a:solidFill>
                  <a:schemeClr val="accent1"/>
                </a:solidFill>
                <a:latin typeface="Open Sans Regular"/>
              </a:rPr>
              <a:t> </a:t>
            </a:r>
            <a:r>
              <a:rPr lang="en-US" sz="400" b="0" i="0" dirty="0">
                <a:solidFill>
                  <a:schemeClr val="accent1"/>
                </a:solidFill>
                <a:latin typeface="Open Sans Regular"/>
              </a:rPr>
              <a:t>associated herewith are the intellectual property and proprietary, confidential information of VIZIO, Inc.</a:t>
            </a:r>
          </a:p>
        </p:txBody>
      </p:sp>
      <p:sp>
        <p:nvSpPr>
          <p:cNvPr id="5" name="Freeform 4">
            <a:extLst>
              <a:ext uri="{FF2B5EF4-FFF2-40B4-BE49-F238E27FC236}">
                <a16:creationId xmlns:a16="http://schemas.microsoft.com/office/drawing/2014/main" id="{58D89DD6-CAA1-BC43-9062-03BD48E75E7D}"/>
              </a:ext>
            </a:extLst>
          </p:cNvPr>
          <p:cNvSpPr/>
          <p:nvPr userDrawn="1"/>
        </p:nvSpPr>
        <p:spPr>
          <a:xfrm>
            <a:off x="3946240" y="2278819"/>
            <a:ext cx="1252966" cy="585861"/>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31383614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97_Custom Layout">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C47AFB-5B18-1447-A452-B48A73EA6BFC}"/>
              </a:ext>
            </a:extLst>
          </p:cNvPr>
          <p:cNvSpPr txBox="1">
            <a:spLocks/>
          </p:cNvSpPr>
          <p:nvPr userDrawn="1"/>
        </p:nvSpPr>
        <p:spPr>
          <a:xfrm>
            <a:off x="857250" y="4807073"/>
            <a:ext cx="7434072" cy="215444"/>
          </a:xfrm>
          <a:prstGeom prst="rect">
            <a:avLst/>
          </a:prstGeom>
          <a:noFill/>
        </p:spPr>
        <p:txBody>
          <a:bodyPr wrap="square" rtlCol="0">
            <a:spAutoFit/>
          </a:bodyPr>
          <a:lstStyle/>
          <a:p>
            <a:pPr algn="ctr"/>
            <a:r>
              <a:rPr lang="en-US" sz="400" b="0" i="0" dirty="0">
                <a:solidFill>
                  <a:schemeClr val="accent1"/>
                </a:solidFill>
                <a:latin typeface="Open Sans Regular"/>
              </a:rPr>
              <a:t>Copyright © 2020. VIZIO, Inc. Highly Confidential information. Do not distribute, copy, reproduce, disclose, transmit in any form or any means, in whole or in part, without prior written permission. </a:t>
            </a:r>
            <a:br>
              <a:rPr lang="en-US" sz="400" b="0" i="0" dirty="0">
                <a:solidFill>
                  <a:schemeClr val="accent1"/>
                </a:solidFill>
                <a:latin typeface="Open Sans Regular"/>
              </a:rPr>
            </a:br>
            <a:r>
              <a:rPr lang="en-US" sz="400" b="0" i="0" dirty="0">
                <a:solidFill>
                  <a:schemeClr val="accent1"/>
                </a:solidFill>
                <a:latin typeface="Open Sans Regular"/>
              </a:rPr>
              <a:t>All rights reserved. All information, text, ideas, concepts, specifications, images, derivatives, or work product thereof or discussions</a:t>
            </a:r>
            <a:r>
              <a:rPr lang="zh-TW" altLang="en-US" sz="400" b="0" i="0" dirty="0">
                <a:solidFill>
                  <a:schemeClr val="accent1"/>
                </a:solidFill>
                <a:latin typeface="Open Sans Regular"/>
              </a:rPr>
              <a:t> </a:t>
            </a:r>
            <a:r>
              <a:rPr lang="en-US" sz="400" b="0" i="0" dirty="0">
                <a:solidFill>
                  <a:schemeClr val="accent1"/>
                </a:solidFill>
                <a:latin typeface="Open Sans Regular"/>
              </a:rPr>
              <a:t>associated herewith are the intellectual property and proprietary, confidential information of VIZIO, Inc.</a:t>
            </a:r>
          </a:p>
        </p:txBody>
      </p:sp>
      <p:sp>
        <p:nvSpPr>
          <p:cNvPr id="5" name="Freeform 4">
            <a:extLst>
              <a:ext uri="{FF2B5EF4-FFF2-40B4-BE49-F238E27FC236}">
                <a16:creationId xmlns:a16="http://schemas.microsoft.com/office/drawing/2014/main" id="{58D89DD6-CAA1-BC43-9062-03BD48E75E7D}"/>
              </a:ext>
            </a:extLst>
          </p:cNvPr>
          <p:cNvSpPr/>
          <p:nvPr userDrawn="1"/>
        </p:nvSpPr>
        <p:spPr>
          <a:xfrm>
            <a:off x="3946240" y="2278819"/>
            <a:ext cx="1252966" cy="585861"/>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89436054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96_Custom Layout">
    <p:bg>
      <p:bgPr>
        <a:solidFill>
          <a:srgbClr val="00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C47AFB-5B18-1447-A452-B48A73EA6BFC}"/>
              </a:ext>
            </a:extLst>
          </p:cNvPr>
          <p:cNvSpPr txBox="1">
            <a:spLocks/>
          </p:cNvSpPr>
          <p:nvPr userDrawn="1"/>
        </p:nvSpPr>
        <p:spPr>
          <a:xfrm>
            <a:off x="857250" y="4807073"/>
            <a:ext cx="7434072" cy="215444"/>
          </a:xfrm>
          <a:prstGeom prst="rect">
            <a:avLst/>
          </a:prstGeom>
          <a:noFill/>
        </p:spPr>
        <p:txBody>
          <a:bodyPr wrap="square" rtlCol="0">
            <a:spAutoFit/>
          </a:bodyPr>
          <a:lstStyle/>
          <a:p>
            <a:pPr algn="ctr"/>
            <a:r>
              <a:rPr lang="en-US" sz="400" b="0" i="0" dirty="0">
                <a:solidFill>
                  <a:schemeClr val="accent1"/>
                </a:solidFill>
                <a:latin typeface="Open Sans Regular"/>
              </a:rPr>
              <a:t>Copyright © 2020. VIZIO, Inc. Highly Confidential information. Do not distribute, copy, reproduce, disclose, transmit in any form or any means, in whole or in part, without prior written permission. </a:t>
            </a:r>
            <a:br>
              <a:rPr lang="en-US" sz="400" b="0" i="0" dirty="0">
                <a:solidFill>
                  <a:schemeClr val="accent1"/>
                </a:solidFill>
                <a:latin typeface="Open Sans Regular"/>
              </a:rPr>
            </a:br>
            <a:r>
              <a:rPr lang="en-US" sz="400" b="0" i="0" dirty="0">
                <a:solidFill>
                  <a:schemeClr val="accent1"/>
                </a:solidFill>
                <a:latin typeface="Open Sans Regular"/>
              </a:rPr>
              <a:t>All rights reserved. All information, text, ideas, concepts, specifications, images, derivatives, or work product thereof or discussions</a:t>
            </a:r>
            <a:r>
              <a:rPr lang="zh-TW" altLang="en-US" sz="400" b="0" i="0" dirty="0">
                <a:solidFill>
                  <a:schemeClr val="accent1"/>
                </a:solidFill>
                <a:latin typeface="Open Sans Regular"/>
              </a:rPr>
              <a:t> </a:t>
            </a:r>
            <a:r>
              <a:rPr lang="en-US" sz="400" b="0" i="0" dirty="0">
                <a:solidFill>
                  <a:schemeClr val="accent1"/>
                </a:solidFill>
                <a:latin typeface="Open Sans Regular"/>
              </a:rPr>
              <a:t>associated herewith are the intellectual property and proprietary, confidential information of VIZIO, Inc.</a:t>
            </a:r>
          </a:p>
        </p:txBody>
      </p:sp>
      <p:pic>
        <p:nvPicPr>
          <p:cNvPr id="6" name="Picture 5" descr="A picture containing light&#10;&#10;Description automatically generated">
            <a:extLst>
              <a:ext uri="{FF2B5EF4-FFF2-40B4-BE49-F238E27FC236}">
                <a16:creationId xmlns:a16="http://schemas.microsoft.com/office/drawing/2014/main" id="{57341F16-D67D-6848-9A98-D7CA770DD53E}"/>
              </a:ext>
            </a:extLst>
          </p:cNvPr>
          <p:cNvPicPr>
            <a:picLocks noChangeAspect="1"/>
          </p:cNvPicPr>
          <p:nvPr userDrawn="1"/>
        </p:nvPicPr>
        <p:blipFill>
          <a:blip r:embed="rId2"/>
          <a:stretch>
            <a:fillRect/>
          </a:stretch>
        </p:blipFill>
        <p:spPr>
          <a:xfrm>
            <a:off x="3944291" y="2278819"/>
            <a:ext cx="1255417" cy="585861"/>
          </a:xfrm>
          <a:prstGeom prst="rect">
            <a:avLst/>
          </a:prstGeom>
        </p:spPr>
      </p:pic>
    </p:spTree>
    <p:extLst>
      <p:ext uri="{BB962C8B-B14F-4D97-AF65-F5344CB8AC3E}">
        <p14:creationId xmlns:p14="http://schemas.microsoft.com/office/powerpoint/2010/main" val="15352295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8_Custom Layout">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C7CDF8-796C-DB4C-8A4D-446BCCD8636F}"/>
              </a:ext>
            </a:extLst>
          </p:cNvPr>
          <p:cNvSpPr/>
          <p:nvPr userDrawn="1"/>
        </p:nvSpPr>
        <p:spPr>
          <a:xfrm>
            <a:off x="226334" y="1237535"/>
            <a:ext cx="4345665" cy="2668430"/>
          </a:xfrm>
          <a:prstGeom prst="rect">
            <a:avLst/>
          </a:prstGeom>
          <a:solidFill>
            <a:srgbClr val="F5F7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292607" y="1734942"/>
            <a:ext cx="3941065"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0"/>
            <a:r>
              <a:rPr lang="en-US" dirty="0" err="1"/>
              <a:t>ubique</a:t>
            </a:r>
            <a:r>
              <a:rPr lang="en-US" dirty="0"/>
              <a:t> </a:t>
            </a:r>
            <a:r>
              <a:rPr lang="en-US" dirty="0" err="1"/>
              <a:t>oporteat</a:t>
            </a:r>
            <a:r>
              <a:rPr lang="en-US" dirty="0"/>
              <a:t> argumentum no </a:t>
            </a:r>
            <a:r>
              <a:rPr lang="en-US" dirty="0" err="1"/>
              <a:t>mei</a:t>
            </a:r>
            <a:r>
              <a:rPr lang="en-US" dirty="0"/>
              <a:t>. </a:t>
            </a:r>
          </a:p>
          <a:p>
            <a:pPr lvl="1"/>
            <a:r>
              <a:rPr lang="en-US" dirty="0" err="1"/>
              <a:t>Reque</a:t>
            </a:r>
            <a:r>
              <a:rPr lang="en-US" dirty="0"/>
              <a:t> minim </a:t>
            </a:r>
            <a:r>
              <a:rPr lang="en-US" dirty="0" err="1"/>
              <a:t>integre</a:t>
            </a:r>
            <a:r>
              <a:rPr lang="en-US" dirty="0"/>
              <a:t> ex has, </a:t>
            </a:r>
          </a:p>
          <a:p>
            <a:pPr lvl="2"/>
            <a:r>
              <a:rPr lang="en-US" dirty="0" err="1"/>
              <a:t>nominavi</a:t>
            </a:r>
            <a:r>
              <a:rPr lang="en-US" dirty="0"/>
              <a:t> </a:t>
            </a:r>
            <a:r>
              <a:rPr lang="en-US" dirty="0" err="1"/>
              <a:t>salutandi</a:t>
            </a:r>
            <a:r>
              <a:rPr lang="en-US" dirty="0"/>
              <a:t> ne has, </a:t>
            </a:r>
          </a:p>
          <a:p>
            <a:pPr lvl="3"/>
            <a:r>
              <a:rPr lang="en-US" dirty="0" err="1"/>
              <a:t>ius</a:t>
            </a:r>
            <a:r>
              <a:rPr lang="en-US" dirty="0"/>
              <a:t> </a:t>
            </a:r>
            <a:r>
              <a:rPr lang="en-US" dirty="0" err="1"/>
              <a:t>dicunt</a:t>
            </a:r>
            <a:r>
              <a:rPr lang="en-US" dirty="0"/>
              <a:t> </a:t>
            </a:r>
            <a:r>
              <a:rPr lang="en-US" dirty="0" err="1"/>
              <a:t>melius</a:t>
            </a:r>
            <a:r>
              <a:rPr lang="en-US" dirty="0"/>
              <a:t> id. </a:t>
            </a:r>
          </a:p>
          <a:p>
            <a:pPr lvl="4"/>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5"/>
            <a:r>
              <a:rPr lang="en-US" dirty="0"/>
              <a:t>Lorem ipsum</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506955" y="1420420"/>
            <a:ext cx="3726717" cy="233208"/>
          </a:xfrm>
          <a:prstGeom prst="rect">
            <a:avLst/>
          </a:prstGeom>
        </p:spPr>
        <p:txBody>
          <a:bodyPr/>
          <a:lstStyle>
            <a:lvl1pPr marL="0" indent="0" defTabSz="22860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3" name="Text Placeholder 3">
            <a:extLst>
              <a:ext uri="{FF2B5EF4-FFF2-40B4-BE49-F238E27FC236}">
                <a16:creationId xmlns:a16="http://schemas.microsoft.com/office/drawing/2014/main" id="{9637C95A-6A1F-1640-AE4D-A411F9D05AEF}"/>
              </a:ext>
            </a:extLst>
          </p:cNvPr>
          <p:cNvSpPr>
            <a:spLocks noGrp="1"/>
          </p:cNvSpPr>
          <p:nvPr>
            <p:ph type="body" sz="quarter" idx="17" hasCustomPrompt="1"/>
          </p:nvPr>
        </p:nvSpPr>
        <p:spPr>
          <a:xfrm>
            <a:off x="5047487" y="1420420"/>
            <a:ext cx="3734098" cy="233208"/>
          </a:xfrm>
          <a:prstGeom prst="rect">
            <a:avLst/>
          </a:prstGeom>
        </p:spPr>
        <p:txBody>
          <a:bodyPr/>
          <a:lstStyle>
            <a:lvl1pPr marL="0" indent="0" defTabSz="22860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9" name="Text Placeholder 11">
            <a:extLst>
              <a:ext uri="{FF2B5EF4-FFF2-40B4-BE49-F238E27FC236}">
                <a16:creationId xmlns:a16="http://schemas.microsoft.com/office/drawing/2014/main" id="{6AD470D7-CFC7-584C-A426-620C9044E4FA}"/>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tx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715250A7-60AE-5843-BF0F-ACBAD5FCFE4B}"/>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rgbClr val="656972"/>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5">
            <a:extLst>
              <a:ext uri="{FF2B5EF4-FFF2-40B4-BE49-F238E27FC236}">
                <a16:creationId xmlns:a16="http://schemas.microsoft.com/office/drawing/2014/main" id="{62CD6129-415C-F14C-AC85-EA103BD0C12E}"/>
              </a:ext>
            </a:extLst>
          </p:cNvPr>
          <p:cNvSpPr>
            <a:spLocks noGrp="1"/>
          </p:cNvSpPr>
          <p:nvPr>
            <p:ph type="body" sz="quarter" idx="18" hasCustomPrompt="1"/>
          </p:nvPr>
        </p:nvSpPr>
        <p:spPr>
          <a:xfrm>
            <a:off x="4802984" y="1734942"/>
            <a:ext cx="3978601"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Open Sans Regular"/>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no </a:t>
            </a:r>
            <a:r>
              <a:rPr lang="en-US" dirty="0" err="1"/>
              <a:t>mei</a:t>
            </a:r>
            <a:r>
              <a:rPr lang="en-US" dirty="0"/>
              <a:t>. </a:t>
            </a:r>
          </a:p>
          <a:p>
            <a:pPr lvl="2"/>
            <a:r>
              <a:rPr lang="en-US" dirty="0" err="1"/>
              <a:t>Reque</a:t>
            </a:r>
            <a:r>
              <a:rPr lang="en-US" dirty="0"/>
              <a:t> minim </a:t>
            </a:r>
            <a:r>
              <a:rPr lang="en-US" dirty="0" err="1"/>
              <a:t>integre</a:t>
            </a:r>
            <a:r>
              <a:rPr lang="en-US" dirty="0"/>
              <a:t> ex has, </a:t>
            </a:r>
          </a:p>
          <a:p>
            <a:pPr lvl="3"/>
            <a:r>
              <a:rPr lang="en-US" dirty="0" err="1"/>
              <a:t>nominavi</a:t>
            </a:r>
            <a:r>
              <a:rPr lang="en-US" dirty="0"/>
              <a:t> </a:t>
            </a:r>
            <a:r>
              <a:rPr lang="en-US" dirty="0" err="1"/>
              <a:t>salutandi</a:t>
            </a:r>
            <a:r>
              <a:rPr lang="en-US" dirty="0"/>
              <a:t> ne has, </a:t>
            </a:r>
          </a:p>
          <a:p>
            <a:pPr lvl="4"/>
            <a:r>
              <a:rPr lang="en-US" dirty="0" err="1"/>
              <a:t>ius</a:t>
            </a:r>
            <a:r>
              <a:rPr lang="en-US" dirty="0"/>
              <a:t> </a:t>
            </a:r>
            <a:r>
              <a:rPr lang="en-US" dirty="0" err="1"/>
              <a:t>dicunt</a:t>
            </a:r>
            <a:r>
              <a:rPr lang="en-US" dirty="0"/>
              <a:t> </a:t>
            </a:r>
            <a:r>
              <a:rPr lang="en-US" dirty="0" err="1"/>
              <a:t>melius</a:t>
            </a:r>
            <a:r>
              <a:rPr lang="en-US" dirty="0"/>
              <a:t> id. </a:t>
            </a:r>
          </a:p>
          <a:p>
            <a:pPr lvl="5"/>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6"/>
            <a:r>
              <a:rPr lang="en-US" dirty="0"/>
              <a:t>Lorem ipsum</a:t>
            </a:r>
          </a:p>
        </p:txBody>
      </p:sp>
      <p:sp>
        <p:nvSpPr>
          <p:cNvPr id="11" name="TextBox 10">
            <a:extLst>
              <a:ext uri="{FF2B5EF4-FFF2-40B4-BE49-F238E27FC236}">
                <a16:creationId xmlns:a16="http://schemas.microsoft.com/office/drawing/2014/main" id="{37456EEA-CF3D-254E-AD8F-5F34BCD39FF9}"/>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3" name="Freeform 12">
            <a:extLst>
              <a:ext uri="{FF2B5EF4-FFF2-40B4-BE49-F238E27FC236}">
                <a16:creationId xmlns:a16="http://schemas.microsoft.com/office/drawing/2014/main" id="{DB25CB4C-E86D-AD47-9A6E-E0EBBF61E452}"/>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31150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2_Custom Layout">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16934D-7AAF-584C-9B3E-CC0555643688}"/>
              </a:ext>
            </a:extLst>
          </p:cNvPr>
          <p:cNvSpPr/>
          <p:nvPr userDrawn="1"/>
        </p:nvSpPr>
        <p:spPr>
          <a:xfrm>
            <a:off x="326569" y="996044"/>
            <a:ext cx="8490859" cy="3732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650082" y="2403673"/>
            <a:ext cx="2404872" cy="1543545"/>
          </a:xfrm>
          <a:prstGeom prst="rect">
            <a:avLst/>
          </a:prstGeom>
        </p:spPr>
        <p:txBody>
          <a:bodyPr/>
          <a:lstStyle>
            <a:lvl1pPr marL="0" indent="0" defTabSz="182880">
              <a:lnSpc>
                <a:spcPct val="150000"/>
              </a:lnSpc>
              <a:buNone/>
              <a:defRPr sz="1000" b="0" i="0">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650875" y="2062096"/>
            <a:ext cx="2403475" cy="233208"/>
          </a:xfrm>
          <a:prstGeom prst="rect">
            <a:avLst/>
          </a:prstGeom>
        </p:spPr>
        <p:txBody>
          <a:bodyPr/>
          <a:lstStyle>
            <a:lvl1pPr marL="0" indent="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3" name="Text Placeholder 15">
            <a:extLst>
              <a:ext uri="{FF2B5EF4-FFF2-40B4-BE49-F238E27FC236}">
                <a16:creationId xmlns:a16="http://schemas.microsoft.com/office/drawing/2014/main" id="{B8931833-1026-B54D-9E95-068450F66500}"/>
              </a:ext>
            </a:extLst>
          </p:cNvPr>
          <p:cNvSpPr>
            <a:spLocks noGrp="1"/>
          </p:cNvSpPr>
          <p:nvPr>
            <p:ph type="body" sz="quarter" idx="16" hasCustomPrompt="1"/>
          </p:nvPr>
        </p:nvSpPr>
        <p:spPr>
          <a:xfrm>
            <a:off x="3378467" y="2403674"/>
            <a:ext cx="2404872" cy="1543544"/>
          </a:xfrm>
          <a:prstGeom prst="rect">
            <a:avLst/>
          </a:prstGeom>
        </p:spPr>
        <p:txBody>
          <a:bodyPr/>
          <a:lstStyle>
            <a:lvl1pPr marL="0" indent="0">
              <a:lnSpc>
                <a:spcPct val="150000"/>
              </a:lnSpc>
              <a:buNone/>
              <a:defRPr sz="1000" b="0" i="0">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a:t>
            </a:r>
          </a:p>
        </p:txBody>
      </p:sp>
      <p:sp>
        <p:nvSpPr>
          <p:cNvPr id="17" name="Text Placeholder 3">
            <a:extLst>
              <a:ext uri="{FF2B5EF4-FFF2-40B4-BE49-F238E27FC236}">
                <a16:creationId xmlns:a16="http://schemas.microsoft.com/office/drawing/2014/main" id="{0F4ACA2F-25BA-4744-8738-A8470985215B}"/>
              </a:ext>
            </a:extLst>
          </p:cNvPr>
          <p:cNvSpPr>
            <a:spLocks noGrp="1"/>
          </p:cNvSpPr>
          <p:nvPr>
            <p:ph type="body" sz="quarter" idx="18" hasCustomPrompt="1"/>
          </p:nvPr>
        </p:nvSpPr>
        <p:spPr>
          <a:xfrm>
            <a:off x="3379260" y="2062096"/>
            <a:ext cx="2403475" cy="233208"/>
          </a:xfrm>
          <a:prstGeom prst="rect">
            <a:avLst/>
          </a:prstGeom>
        </p:spPr>
        <p:txBody>
          <a:bodyPr/>
          <a:lstStyle>
            <a:lvl1pPr marL="0" indent="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0" name="Text Placeholder 15">
            <a:extLst>
              <a:ext uri="{FF2B5EF4-FFF2-40B4-BE49-F238E27FC236}">
                <a16:creationId xmlns:a16="http://schemas.microsoft.com/office/drawing/2014/main" id="{8E4D9F0B-B46B-3D4C-B99D-7DD1C9163A67}"/>
              </a:ext>
            </a:extLst>
          </p:cNvPr>
          <p:cNvSpPr>
            <a:spLocks noGrp="1"/>
          </p:cNvSpPr>
          <p:nvPr>
            <p:ph type="body" sz="quarter" idx="19" hasCustomPrompt="1"/>
          </p:nvPr>
        </p:nvSpPr>
        <p:spPr>
          <a:xfrm>
            <a:off x="6088857" y="2403673"/>
            <a:ext cx="2404872" cy="1543543"/>
          </a:xfrm>
          <a:prstGeom prst="rect">
            <a:avLst/>
          </a:prstGeom>
        </p:spPr>
        <p:txBody>
          <a:bodyPr/>
          <a:lstStyle>
            <a:lvl1pPr marL="0" indent="0">
              <a:lnSpc>
                <a:spcPct val="150000"/>
              </a:lnSpc>
              <a:buNone/>
              <a:defRPr sz="1000" b="0" i="0">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a:t>
            </a:r>
          </a:p>
        </p:txBody>
      </p:sp>
      <p:sp>
        <p:nvSpPr>
          <p:cNvPr id="22" name="Text Placeholder 3">
            <a:extLst>
              <a:ext uri="{FF2B5EF4-FFF2-40B4-BE49-F238E27FC236}">
                <a16:creationId xmlns:a16="http://schemas.microsoft.com/office/drawing/2014/main" id="{BF04BB31-5998-7045-A4E6-1133B365E326}"/>
              </a:ext>
            </a:extLst>
          </p:cNvPr>
          <p:cNvSpPr>
            <a:spLocks noGrp="1"/>
          </p:cNvSpPr>
          <p:nvPr>
            <p:ph type="body" sz="quarter" idx="21" hasCustomPrompt="1"/>
          </p:nvPr>
        </p:nvSpPr>
        <p:spPr>
          <a:xfrm>
            <a:off x="6089650" y="2062096"/>
            <a:ext cx="2403475" cy="233208"/>
          </a:xfrm>
          <a:prstGeom prst="rect">
            <a:avLst/>
          </a:prstGeom>
        </p:spPr>
        <p:txBody>
          <a:bodyPr/>
          <a:lstStyle>
            <a:lvl1pPr marL="0" indent="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1" name="Text Placeholder 11">
            <a:extLst>
              <a:ext uri="{FF2B5EF4-FFF2-40B4-BE49-F238E27FC236}">
                <a16:creationId xmlns:a16="http://schemas.microsoft.com/office/drawing/2014/main" id="{C4139D0D-4527-C448-B79C-145E72112CEE}"/>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5" name="Text Placeholder 13">
            <a:extLst>
              <a:ext uri="{FF2B5EF4-FFF2-40B4-BE49-F238E27FC236}">
                <a16:creationId xmlns:a16="http://schemas.microsoft.com/office/drawing/2014/main" id="{ED0AC9F0-72BF-1448-AC8E-43B8F37A0687}"/>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Box 11">
            <a:extLst>
              <a:ext uri="{FF2B5EF4-FFF2-40B4-BE49-F238E27FC236}">
                <a16:creationId xmlns:a16="http://schemas.microsoft.com/office/drawing/2014/main" id="{A9B32580-57A9-CD45-9545-AC3A3B1DEE4B}"/>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4" name="Freeform 13">
            <a:extLst>
              <a:ext uri="{FF2B5EF4-FFF2-40B4-BE49-F238E27FC236}">
                <a16:creationId xmlns:a16="http://schemas.microsoft.com/office/drawing/2014/main" id="{804247F0-2E75-5D4C-AA2C-EE4B56CBA995}"/>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747653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3_Custom Layout">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16934D-7AAF-584C-9B3E-CC0555643688}"/>
              </a:ext>
            </a:extLst>
          </p:cNvPr>
          <p:cNvSpPr/>
          <p:nvPr userDrawn="1"/>
        </p:nvSpPr>
        <p:spPr>
          <a:xfrm>
            <a:off x="326569" y="996044"/>
            <a:ext cx="8490859" cy="3732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0" i="0" dirty="0">
              <a:solidFill>
                <a:schemeClr val="bg1"/>
              </a:solidFill>
              <a:latin typeface="Open Sans Regular"/>
            </a:endParaRP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650875" y="2062096"/>
            <a:ext cx="2403475" cy="233208"/>
          </a:xfrm>
          <a:prstGeom prst="rect">
            <a:avLst/>
          </a:prstGeom>
        </p:spPr>
        <p:txBody>
          <a:bodyPr/>
          <a:lstStyle>
            <a:lvl1pPr marL="0" indent="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7" name="Text Placeholder 3">
            <a:extLst>
              <a:ext uri="{FF2B5EF4-FFF2-40B4-BE49-F238E27FC236}">
                <a16:creationId xmlns:a16="http://schemas.microsoft.com/office/drawing/2014/main" id="{0F4ACA2F-25BA-4744-8738-A8470985215B}"/>
              </a:ext>
            </a:extLst>
          </p:cNvPr>
          <p:cNvSpPr>
            <a:spLocks noGrp="1"/>
          </p:cNvSpPr>
          <p:nvPr>
            <p:ph type="body" sz="quarter" idx="18" hasCustomPrompt="1"/>
          </p:nvPr>
        </p:nvSpPr>
        <p:spPr>
          <a:xfrm>
            <a:off x="3379260" y="2062096"/>
            <a:ext cx="2403475" cy="233208"/>
          </a:xfrm>
          <a:prstGeom prst="rect">
            <a:avLst/>
          </a:prstGeom>
        </p:spPr>
        <p:txBody>
          <a:bodyPr/>
          <a:lstStyle>
            <a:lvl1pPr marL="0" indent="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2" name="Text Placeholder 3">
            <a:extLst>
              <a:ext uri="{FF2B5EF4-FFF2-40B4-BE49-F238E27FC236}">
                <a16:creationId xmlns:a16="http://schemas.microsoft.com/office/drawing/2014/main" id="{BF04BB31-5998-7045-A4E6-1133B365E326}"/>
              </a:ext>
            </a:extLst>
          </p:cNvPr>
          <p:cNvSpPr>
            <a:spLocks noGrp="1"/>
          </p:cNvSpPr>
          <p:nvPr>
            <p:ph type="body" sz="quarter" idx="21" hasCustomPrompt="1"/>
          </p:nvPr>
        </p:nvSpPr>
        <p:spPr>
          <a:xfrm>
            <a:off x="6089650" y="2062096"/>
            <a:ext cx="2403475" cy="233208"/>
          </a:xfrm>
          <a:prstGeom prst="rect">
            <a:avLst/>
          </a:prstGeom>
        </p:spPr>
        <p:txBody>
          <a:bodyPr/>
          <a:lstStyle>
            <a:lvl1pPr marL="0" indent="0">
              <a:buNone/>
              <a:defRPr sz="1200" b="1" i="0">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1" name="Text Placeholder 11">
            <a:extLst>
              <a:ext uri="{FF2B5EF4-FFF2-40B4-BE49-F238E27FC236}">
                <a16:creationId xmlns:a16="http://schemas.microsoft.com/office/drawing/2014/main" id="{C4139D0D-4527-C448-B79C-145E72112CEE}"/>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5" name="Text Placeholder 13">
            <a:extLst>
              <a:ext uri="{FF2B5EF4-FFF2-40B4-BE49-F238E27FC236}">
                <a16:creationId xmlns:a16="http://schemas.microsoft.com/office/drawing/2014/main" id="{ED0AC9F0-72BF-1448-AC8E-43B8F37A0687}"/>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8" name="Text Placeholder 15">
            <a:extLst>
              <a:ext uri="{FF2B5EF4-FFF2-40B4-BE49-F238E27FC236}">
                <a16:creationId xmlns:a16="http://schemas.microsoft.com/office/drawing/2014/main" id="{DDA253B1-464C-8F43-BBC4-F69B598CC8D7}"/>
              </a:ext>
            </a:extLst>
          </p:cNvPr>
          <p:cNvSpPr>
            <a:spLocks noGrp="1"/>
          </p:cNvSpPr>
          <p:nvPr>
            <p:ph type="body" sz="quarter" idx="22" hasCustomPrompt="1"/>
          </p:nvPr>
        </p:nvSpPr>
        <p:spPr>
          <a:xfrm>
            <a:off x="629835" y="2403673"/>
            <a:ext cx="2434980"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a:t>
            </a:r>
          </a:p>
          <a:p>
            <a:pPr lvl="2"/>
            <a:r>
              <a:rPr lang="en-US" dirty="0" err="1"/>
              <a:t>Reque</a:t>
            </a:r>
            <a:r>
              <a:rPr lang="en-US" dirty="0"/>
              <a:t> minim </a:t>
            </a:r>
            <a:r>
              <a:rPr lang="en-US" dirty="0" err="1"/>
              <a:t>integre</a:t>
            </a:r>
            <a:r>
              <a:rPr lang="en-US" dirty="0"/>
              <a:t> ex </a:t>
            </a:r>
          </a:p>
          <a:p>
            <a:pPr lvl="3"/>
            <a:r>
              <a:rPr lang="en-US" dirty="0" err="1"/>
              <a:t>nominavi</a:t>
            </a:r>
            <a:r>
              <a:rPr lang="en-US" dirty="0"/>
              <a:t> </a:t>
            </a:r>
            <a:r>
              <a:rPr lang="en-US" dirty="0" err="1"/>
              <a:t>salutandi</a:t>
            </a:r>
            <a:r>
              <a:rPr lang="en-US" dirty="0"/>
              <a:t> ne</a:t>
            </a:r>
          </a:p>
          <a:p>
            <a:pPr lvl="4"/>
            <a:r>
              <a:rPr lang="en-US" dirty="0" err="1"/>
              <a:t>ius</a:t>
            </a:r>
            <a:r>
              <a:rPr lang="en-US" dirty="0"/>
              <a:t> </a:t>
            </a:r>
            <a:r>
              <a:rPr lang="en-US" dirty="0" err="1"/>
              <a:t>dicunt</a:t>
            </a:r>
            <a:r>
              <a:rPr lang="en-US" dirty="0"/>
              <a:t> </a:t>
            </a:r>
            <a:r>
              <a:rPr lang="en-US" dirty="0" err="1"/>
              <a:t>melius</a:t>
            </a:r>
            <a:r>
              <a:rPr lang="en-US" dirty="0"/>
              <a:t> </a:t>
            </a:r>
          </a:p>
          <a:p>
            <a:pPr lvl="5"/>
            <a:r>
              <a:rPr lang="en-US" dirty="0" err="1"/>
              <a:t>Mea</a:t>
            </a:r>
            <a:r>
              <a:rPr lang="en-US" dirty="0"/>
              <a:t> </a:t>
            </a:r>
            <a:r>
              <a:rPr lang="en-US" dirty="0" err="1"/>
              <a:t>affert</a:t>
            </a:r>
            <a:endParaRPr lang="en-US" dirty="0"/>
          </a:p>
        </p:txBody>
      </p:sp>
      <p:sp>
        <p:nvSpPr>
          <p:cNvPr id="19" name="Text Placeholder 15">
            <a:extLst>
              <a:ext uri="{FF2B5EF4-FFF2-40B4-BE49-F238E27FC236}">
                <a16:creationId xmlns:a16="http://schemas.microsoft.com/office/drawing/2014/main" id="{831DEA32-FDB0-D645-B939-F025ED60C943}"/>
              </a:ext>
            </a:extLst>
          </p:cNvPr>
          <p:cNvSpPr>
            <a:spLocks noGrp="1"/>
          </p:cNvSpPr>
          <p:nvPr>
            <p:ph type="body" sz="quarter" idx="23" hasCustomPrompt="1"/>
          </p:nvPr>
        </p:nvSpPr>
        <p:spPr>
          <a:xfrm>
            <a:off x="3379260" y="2403673"/>
            <a:ext cx="2434980"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a:t>
            </a:r>
          </a:p>
          <a:p>
            <a:pPr lvl="2"/>
            <a:r>
              <a:rPr lang="en-US" dirty="0" err="1"/>
              <a:t>Reque</a:t>
            </a:r>
            <a:r>
              <a:rPr lang="en-US" dirty="0"/>
              <a:t> minim </a:t>
            </a:r>
            <a:r>
              <a:rPr lang="en-US" dirty="0" err="1"/>
              <a:t>integre</a:t>
            </a:r>
            <a:r>
              <a:rPr lang="en-US" dirty="0"/>
              <a:t> ex </a:t>
            </a:r>
          </a:p>
          <a:p>
            <a:pPr lvl="3"/>
            <a:r>
              <a:rPr lang="en-US" dirty="0" err="1"/>
              <a:t>nominavi</a:t>
            </a:r>
            <a:r>
              <a:rPr lang="en-US" dirty="0"/>
              <a:t> </a:t>
            </a:r>
            <a:r>
              <a:rPr lang="en-US" dirty="0" err="1"/>
              <a:t>salutandi</a:t>
            </a:r>
            <a:r>
              <a:rPr lang="en-US" dirty="0"/>
              <a:t> ne</a:t>
            </a:r>
          </a:p>
          <a:p>
            <a:pPr lvl="4"/>
            <a:r>
              <a:rPr lang="en-US" dirty="0" err="1"/>
              <a:t>ius</a:t>
            </a:r>
            <a:r>
              <a:rPr lang="en-US" dirty="0"/>
              <a:t> </a:t>
            </a:r>
            <a:r>
              <a:rPr lang="en-US" dirty="0" err="1"/>
              <a:t>dicunt</a:t>
            </a:r>
            <a:r>
              <a:rPr lang="en-US" dirty="0"/>
              <a:t> </a:t>
            </a:r>
            <a:r>
              <a:rPr lang="en-US" dirty="0" err="1"/>
              <a:t>melius</a:t>
            </a:r>
            <a:r>
              <a:rPr lang="en-US" dirty="0"/>
              <a:t> </a:t>
            </a:r>
          </a:p>
          <a:p>
            <a:pPr lvl="5"/>
            <a:r>
              <a:rPr lang="en-US" dirty="0" err="1"/>
              <a:t>Mea</a:t>
            </a:r>
            <a:r>
              <a:rPr lang="en-US" dirty="0"/>
              <a:t> </a:t>
            </a:r>
            <a:r>
              <a:rPr lang="en-US" dirty="0" err="1"/>
              <a:t>affert</a:t>
            </a:r>
            <a:endParaRPr lang="en-US" dirty="0"/>
          </a:p>
        </p:txBody>
      </p:sp>
      <p:sp>
        <p:nvSpPr>
          <p:cNvPr id="23" name="Text Placeholder 15">
            <a:extLst>
              <a:ext uri="{FF2B5EF4-FFF2-40B4-BE49-F238E27FC236}">
                <a16:creationId xmlns:a16="http://schemas.microsoft.com/office/drawing/2014/main" id="{76BF017F-AB81-F147-BFF5-38572209A627}"/>
              </a:ext>
            </a:extLst>
          </p:cNvPr>
          <p:cNvSpPr>
            <a:spLocks noGrp="1"/>
          </p:cNvSpPr>
          <p:nvPr>
            <p:ph type="body" sz="quarter" idx="24" hasCustomPrompt="1"/>
          </p:nvPr>
        </p:nvSpPr>
        <p:spPr>
          <a:xfrm>
            <a:off x="6075326" y="2403673"/>
            <a:ext cx="2434980"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a:t>
            </a:r>
          </a:p>
          <a:p>
            <a:pPr lvl="2"/>
            <a:r>
              <a:rPr lang="en-US" dirty="0" err="1"/>
              <a:t>Reque</a:t>
            </a:r>
            <a:r>
              <a:rPr lang="en-US" dirty="0"/>
              <a:t> minim </a:t>
            </a:r>
            <a:r>
              <a:rPr lang="en-US" dirty="0" err="1"/>
              <a:t>integre</a:t>
            </a:r>
            <a:r>
              <a:rPr lang="en-US" dirty="0"/>
              <a:t> ex </a:t>
            </a:r>
          </a:p>
          <a:p>
            <a:pPr lvl="3"/>
            <a:r>
              <a:rPr lang="en-US" dirty="0" err="1"/>
              <a:t>nominavi</a:t>
            </a:r>
            <a:r>
              <a:rPr lang="en-US" dirty="0"/>
              <a:t> </a:t>
            </a:r>
            <a:r>
              <a:rPr lang="en-US" dirty="0" err="1"/>
              <a:t>salutandi</a:t>
            </a:r>
            <a:r>
              <a:rPr lang="en-US" dirty="0"/>
              <a:t> ne</a:t>
            </a:r>
          </a:p>
          <a:p>
            <a:pPr lvl="4"/>
            <a:r>
              <a:rPr lang="en-US" dirty="0" err="1"/>
              <a:t>ius</a:t>
            </a:r>
            <a:r>
              <a:rPr lang="en-US" dirty="0"/>
              <a:t> </a:t>
            </a:r>
            <a:r>
              <a:rPr lang="en-US" dirty="0" err="1"/>
              <a:t>dicunt</a:t>
            </a:r>
            <a:r>
              <a:rPr lang="en-US" dirty="0"/>
              <a:t> </a:t>
            </a:r>
            <a:r>
              <a:rPr lang="en-US" dirty="0" err="1"/>
              <a:t>melius</a:t>
            </a:r>
            <a:r>
              <a:rPr lang="en-US" dirty="0"/>
              <a:t> </a:t>
            </a:r>
          </a:p>
          <a:p>
            <a:pPr lvl="5"/>
            <a:r>
              <a:rPr lang="en-US" dirty="0" err="1"/>
              <a:t>Mea</a:t>
            </a:r>
            <a:r>
              <a:rPr lang="en-US" dirty="0"/>
              <a:t> </a:t>
            </a:r>
            <a:r>
              <a:rPr lang="en-US" dirty="0" err="1"/>
              <a:t>affert</a:t>
            </a:r>
            <a:endParaRPr lang="en-US" dirty="0"/>
          </a:p>
        </p:txBody>
      </p:sp>
      <p:sp>
        <p:nvSpPr>
          <p:cNvPr id="12" name="TextBox 11">
            <a:extLst>
              <a:ext uri="{FF2B5EF4-FFF2-40B4-BE49-F238E27FC236}">
                <a16:creationId xmlns:a16="http://schemas.microsoft.com/office/drawing/2014/main" id="{85C7D389-7EFC-9F4C-8B1F-4602E3359CF1}"/>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3" name="Freeform 12">
            <a:extLst>
              <a:ext uri="{FF2B5EF4-FFF2-40B4-BE49-F238E27FC236}">
                <a16:creationId xmlns:a16="http://schemas.microsoft.com/office/drawing/2014/main" id="{1D8C8F93-D95C-7B4B-820E-DBE40CF93C92}"/>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9230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F840-BC24-CD47-BB35-F0E7849C9975}"/>
              </a:ext>
            </a:extLst>
          </p:cNvPr>
          <p:cNvSpPr>
            <a:spLocks noGrp="1"/>
          </p:cNvSpPr>
          <p:nvPr>
            <p:ph type="title" hasCustomPrompt="1"/>
          </p:nvPr>
        </p:nvSpPr>
        <p:spPr>
          <a:xfrm>
            <a:off x="628650" y="677343"/>
            <a:ext cx="7886700" cy="505947"/>
          </a:xfrm>
          <a:prstGeom prst="rect">
            <a:avLst/>
          </a:prstGeom>
        </p:spPr>
        <p:txBody>
          <a:bodyPr/>
          <a:lstStyle>
            <a:lvl1pPr defTabSz="228600">
              <a:defRPr sz="2400" b="1" i="0">
                <a:solidFill>
                  <a:schemeClr val="tx2"/>
                </a:solidFill>
                <a:latin typeface="Open Sans Regular"/>
                <a:ea typeface="Open Sans Regular"/>
                <a:cs typeface="Open Sans Regular"/>
              </a:defRPr>
            </a:lvl1pPr>
          </a:lstStyle>
          <a:p>
            <a:r>
              <a:rPr lang="en-US" dirty="0"/>
              <a:t>Content Page Header</a:t>
            </a: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1" y="2934478"/>
            <a:ext cx="2285999" cy="1770760"/>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11" name="Picture Placeholder 5">
            <a:extLst>
              <a:ext uri="{FF2B5EF4-FFF2-40B4-BE49-F238E27FC236}">
                <a16:creationId xmlns:a16="http://schemas.microsoft.com/office/drawing/2014/main" id="{49BFAD5F-A3AB-A04F-ADC1-91F52DB14244}"/>
              </a:ext>
            </a:extLst>
          </p:cNvPr>
          <p:cNvSpPr>
            <a:spLocks noGrp="1"/>
          </p:cNvSpPr>
          <p:nvPr>
            <p:ph type="pic" sz="quarter" idx="11"/>
          </p:nvPr>
        </p:nvSpPr>
        <p:spPr>
          <a:xfrm>
            <a:off x="2286001" y="2934478"/>
            <a:ext cx="2285999" cy="1770760"/>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12" name="Picture Placeholder 5">
            <a:extLst>
              <a:ext uri="{FF2B5EF4-FFF2-40B4-BE49-F238E27FC236}">
                <a16:creationId xmlns:a16="http://schemas.microsoft.com/office/drawing/2014/main" id="{D37FF712-C302-E140-936E-F7F84289AF78}"/>
              </a:ext>
            </a:extLst>
          </p:cNvPr>
          <p:cNvSpPr>
            <a:spLocks noGrp="1"/>
          </p:cNvSpPr>
          <p:nvPr>
            <p:ph type="pic" sz="quarter" idx="12"/>
          </p:nvPr>
        </p:nvSpPr>
        <p:spPr>
          <a:xfrm>
            <a:off x="4572000" y="2934478"/>
            <a:ext cx="2285999" cy="1770760"/>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13" name="Picture Placeholder 5">
            <a:extLst>
              <a:ext uri="{FF2B5EF4-FFF2-40B4-BE49-F238E27FC236}">
                <a16:creationId xmlns:a16="http://schemas.microsoft.com/office/drawing/2014/main" id="{5E17515B-1F1B-7947-9A29-F3B5286D3451}"/>
              </a:ext>
            </a:extLst>
          </p:cNvPr>
          <p:cNvSpPr>
            <a:spLocks noGrp="1"/>
          </p:cNvSpPr>
          <p:nvPr>
            <p:ph type="pic" sz="quarter" idx="13"/>
          </p:nvPr>
        </p:nvSpPr>
        <p:spPr>
          <a:xfrm>
            <a:off x="6858001" y="2934478"/>
            <a:ext cx="2285999" cy="1770760"/>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14" name="Text Placeholder 15">
            <a:extLst>
              <a:ext uri="{FF2B5EF4-FFF2-40B4-BE49-F238E27FC236}">
                <a16:creationId xmlns:a16="http://schemas.microsoft.com/office/drawing/2014/main" id="{35D77BB1-2B13-E94E-9801-E8AAB8D6ED70}"/>
              </a:ext>
            </a:extLst>
          </p:cNvPr>
          <p:cNvSpPr>
            <a:spLocks noGrp="1"/>
          </p:cNvSpPr>
          <p:nvPr>
            <p:ph type="body" sz="quarter" idx="14" hasCustomPrompt="1"/>
          </p:nvPr>
        </p:nvSpPr>
        <p:spPr>
          <a:xfrm>
            <a:off x="2169041" y="1452270"/>
            <a:ext cx="4688958" cy="756752"/>
          </a:xfrm>
          <a:prstGeom prst="rect">
            <a:avLst/>
          </a:prstGeom>
        </p:spPr>
        <p:txBody>
          <a:bodyPr/>
          <a:lstStyle>
            <a:lvl1pPr marL="0" indent="0" algn="ctr" defTabSz="228600">
              <a:lnSpc>
                <a:spcPct val="150000"/>
              </a:lnSpc>
              <a:buNone/>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br>
              <a:rPr lang="en-US" dirty="0"/>
            </a:br>
            <a:r>
              <a:rPr lang="en-US" dirty="0" err="1"/>
              <a:t>ubique</a:t>
            </a:r>
            <a:r>
              <a:rPr lang="en-US" dirty="0"/>
              <a:t> </a:t>
            </a:r>
            <a:r>
              <a:rPr lang="en-US" dirty="0" err="1"/>
              <a:t>oporteat</a:t>
            </a:r>
            <a:r>
              <a:rPr lang="en-US" dirty="0"/>
              <a:t> argumentum no </a:t>
            </a:r>
            <a:r>
              <a:rPr lang="en-US" dirty="0" err="1"/>
              <a:t>mei</a:t>
            </a:r>
            <a:r>
              <a:rPr lang="en-US" dirty="0"/>
              <a:t>. </a:t>
            </a:r>
          </a:p>
        </p:txBody>
      </p:sp>
      <p:sp>
        <p:nvSpPr>
          <p:cNvPr id="8" name="TextBox 7">
            <a:extLst>
              <a:ext uri="{FF2B5EF4-FFF2-40B4-BE49-F238E27FC236}">
                <a16:creationId xmlns:a16="http://schemas.microsoft.com/office/drawing/2014/main" id="{433E7D30-A6BC-9842-B63A-09D4D925F9E5}"/>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9" name="Freeform 8">
            <a:extLst>
              <a:ext uri="{FF2B5EF4-FFF2-40B4-BE49-F238E27FC236}">
                <a16:creationId xmlns:a16="http://schemas.microsoft.com/office/drawing/2014/main" id="{21FC13FF-531A-854D-BB2C-2AA0F4F4DDF2}"/>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308762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241A39-AD91-434F-A340-8E5394776219}"/>
              </a:ext>
            </a:extLst>
          </p:cNvPr>
          <p:cNvSpPr/>
          <p:nvPr userDrawn="1"/>
        </p:nvSpPr>
        <p:spPr>
          <a:xfrm>
            <a:off x="0" y="2934477"/>
            <a:ext cx="9144000" cy="1770760"/>
          </a:xfrm>
          <a:prstGeom prst="rect">
            <a:avLst/>
          </a:prstGeom>
          <a:solidFill>
            <a:srgbClr val="F5F7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tx2"/>
              </a:solidFill>
              <a:latin typeface="Open Sans Regular"/>
            </a:endParaRP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1" y="1163717"/>
            <a:ext cx="2285999" cy="1770760"/>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11" name="Picture Placeholder 5">
            <a:extLst>
              <a:ext uri="{FF2B5EF4-FFF2-40B4-BE49-F238E27FC236}">
                <a16:creationId xmlns:a16="http://schemas.microsoft.com/office/drawing/2014/main" id="{49BFAD5F-A3AB-A04F-ADC1-91F52DB14244}"/>
              </a:ext>
            </a:extLst>
          </p:cNvPr>
          <p:cNvSpPr>
            <a:spLocks noGrp="1"/>
          </p:cNvSpPr>
          <p:nvPr>
            <p:ph type="pic" sz="quarter" idx="11"/>
          </p:nvPr>
        </p:nvSpPr>
        <p:spPr>
          <a:xfrm>
            <a:off x="2286001" y="1163717"/>
            <a:ext cx="2285999" cy="1770760"/>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12" name="Picture Placeholder 5">
            <a:extLst>
              <a:ext uri="{FF2B5EF4-FFF2-40B4-BE49-F238E27FC236}">
                <a16:creationId xmlns:a16="http://schemas.microsoft.com/office/drawing/2014/main" id="{D37FF712-C302-E140-936E-F7F84289AF78}"/>
              </a:ext>
            </a:extLst>
          </p:cNvPr>
          <p:cNvSpPr>
            <a:spLocks noGrp="1"/>
          </p:cNvSpPr>
          <p:nvPr>
            <p:ph type="pic" sz="quarter" idx="12"/>
          </p:nvPr>
        </p:nvSpPr>
        <p:spPr>
          <a:xfrm>
            <a:off x="4572000" y="1163717"/>
            <a:ext cx="2285999" cy="1770760"/>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13" name="Picture Placeholder 5">
            <a:extLst>
              <a:ext uri="{FF2B5EF4-FFF2-40B4-BE49-F238E27FC236}">
                <a16:creationId xmlns:a16="http://schemas.microsoft.com/office/drawing/2014/main" id="{5E17515B-1F1B-7947-9A29-F3B5286D3451}"/>
              </a:ext>
            </a:extLst>
          </p:cNvPr>
          <p:cNvSpPr>
            <a:spLocks noGrp="1"/>
          </p:cNvSpPr>
          <p:nvPr>
            <p:ph type="pic" sz="quarter" idx="13"/>
          </p:nvPr>
        </p:nvSpPr>
        <p:spPr>
          <a:xfrm>
            <a:off x="6858001" y="1163717"/>
            <a:ext cx="2285999" cy="1770760"/>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9" name="Text Placeholder 11">
            <a:extLst>
              <a:ext uri="{FF2B5EF4-FFF2-40B4-BE49-F238E27FC236}">
                <a16:creationId xmlns:a16="http://schemas.microsoft.com/office/drawing/2014/main" id="{BACB2F16-EEB6-DE42-88DF-1753242A7C37}"/>
              </a:ext>
            </a:extLst>
          </p:cNvPr>
          <p:cNvSpPr>
            <a:spLocks noGrp="1"/>
          </p:cNvSpPr>
          <p:nvPr>
            <p:ph type="body" sz="quarter" idx="14" hasCustomPrompt="1"/>
          </p:nvPr>
        </p:nvSpPr>
        <p:spPr>
          <a:xfrm>
            <a:off x="226336" y="275223"/>
            <a:ext cx="3741738" cy="261513"/>
          </a:xfrm>
          <a:prstGeom prst="rect">
            <a:avLst/>
          </a:prstGeom>
        </p:spPr>
        <p:txBody>
          <a:bodyPr/>
          <a:lstStyle>
            <a:lvl1pPr marL="0" indent="0" defTabSz="22860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5E7E5DC8-D5FF-AA47-9E0D-E47F533B730C}"/>
              </a:ext>
            </a:extLst>
          </p:cNvPr>
          <p:cNvSpPr>
            <a:spLocks noGrp="1"/>
          </p:cNvSpPr>
          <p:nvPr>
            <p:ph type="body" sz="quarter" idx="15" hasCustomPrompt="1"/>
          </p:nvPr>
        </p:nvSpPr>
        <p:spPr>
          <a:xfrm>
            <a:off x="226335" y="578942"/>
            <a:ext cx="3741737" cy="261512"/>
          </a:xfrm>
          <a:prstGeom prst="rect">
            <a:avLst/>
          </a:prstGeom>
        </p:spPr>
        <p:txBody>
          <a:bodyPr/>
          <a:lstStyle>
            <a:lvl1pPr marL="0" indent="0" defTabSz="22860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8290AE4A-83AA-6742-9E8C-D0CC44752455}"/>
              </a:ext>
            </a:extLst>
          </p:cNvPr>
          <p:cNvSpPr>
            <a:spLocks noGrp="1"/>
          </p:cNvSpPr>
          <p:nvPr>
            <p:ph type="body" sz="quarter" idx="16" hasCustomPrompt="1"/>
          </p:nvPr>
        </p:nvSpPr>
        <p:spPr>
          <a:xfrm>
            <a:off x="121761" y="3104235"/>
            <a:ext cx="2042479" cy="1325779"/>
          </a:xfrm>
          <a:prstGeom prst="rect">
            <a:avLst/>
          </a:prstGeom>
        </p:spPr>
        <p:txBody>
          <a:bodyPr/>
          <a:lstStyle>
            <a:lvl1pPr marL="0" indent="0" algn="ctr" defTabSz="228600">
              <a:lnSpc>
                <a:spcPct val="150000"/>
              </a:lnSpc>
              <a:buNone/>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18" name="Text Placeholder 15">
            <a:extLst>
              <a:ext uri="{FF2B5EF4-FFF2-40B4-BE49-F238E27FC236}">
                <a16:creationId xmlns:a16="http://schemas.microsoft.com/office/drawing/2014/main" id="{C6F1A10E-AF2A-8140-AEB7-52F7C6498E06}"/>
              </a:ext>
            </a:extLst>
          </p:cNvPr>
          <p:cNvSpPr>
            <a:spLocks noGrp="1"/>
          </p:cNvSpPr>
          <p:nvPr>
            <p:ph type="body" sz="quarter" idx="17" hasCustomPrompt="1"/>
          </p:nvPr>
        </p:nvSpPr>
        <p:spPr>
          <a:xfrm>
            <a:off x="2407761" y="3104235"/>
            <a:ext cx="2042479" cy="1325779"/>
          </a:xfrm>
          <a:prstGeom prst="rect">
            <a:avLst/>
          </a:prstGeom>
        </p:spPr>
        <p:txBody>
          <a:bodyPr/>
          <a:lstStyle>
            <a:lvl1pPr marL="0" indent="0" algn="ctr" defTabSz="228600">
              <a:lnSpc>
                <a:spcPct val="150000"/>
              </a:lnSpc>
              <a:buNone/>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graece</a:t>
            </a:r>
            <a:r>
              <a:rPr lang="en-US" dirty="0"/>
              <a:t> </a:t>
            </a:r>
            <a:r>
              <a:rPr lang="en-US" dirty="0" err="1"/>
              <a:t>essent</a:t>
            </a:r>
            <a:r>
              <a:rPr lang="en-US" dirty="0"/>
              <a:t> ea. </a:t>
            </a:r>
          </a:p>
        </p:txBody>
      </p:sp>
      <p:sp>
        <p:nvSpPr>
          <p:cNvPr id="19" name="Text Placeholder 15">
            <a:extLst>
              <a:ext uri="{FF2B5EF4-FFF2-40B4-BE49-F238E27FC236}">
                <a16:creationId xmlns:a16="http://schemas.microsoft.com/office/drawing/2014/main" id="{31A34C9C-ADDC-484E-AA2C-C95D83AA16BC}"/>
              </a:ext>
            </a:extLst>
          </p:cNvPr>
          <p:cNvSpPr>
            <a:spLocks noGrp="1"/>
          </p:cNvSpPr>
          <p:nvPr>
            <p:ph type="body" sz="quarter" idx="18" hasCustomPrompt="1"/>
          </p:nvPr>
        </p:nvSpPr>
        <p:spPr>
          <a:xfrm>
            <a:off x="4693760" y="3104235"/>
            <a:ext cx="2042479" cy="1325779"/>
          </a:xfrm>
          <a:prstGeom prst="rect">
            <a:avLst/>
          </a:prstGeom>
        </p:spPr>
        <p:txBody>
          <a:bodyPr/>
          <a:lstStyle>
            <a:lvl1pPr marL="0" indent="0" algn="ctr" defTabSz="228600">
              <a:lnSpc>
                <a:spcPct val="150000"/>
              </a:lnSpc>
              <a:buNone/>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20" name="Text Placeholder 15">
            <a:extLst>
              <a:ext uri="{FF2B5EF4-FFF2-40B4-BE49-F238E27FC236}">
                <a16:creationId xmlns:a16="http://schemas.microsoft.com/office/drawing/2014/main" id="{CFAB6866-8ADB-764D-8A10-CAE4F73757D7}"/>
              </a:ext>
            </a:extLst>
          </p:cNvPr>
          <p:cNvSpPr>
            <a:spLocks noGrp="1"/>
          </p:cNvSpPr>
          <p:nvPr>
            <p:ph type="body" sz="quarter" idx="19" hasCustomPrompt="1"/>
          </p:nvPr>
        </p:nvSpPr>
        <p:spPr>
          <a:xfrm>
            <a:off x="6979761" y="3104235"/>
            <a:ext cx="2042479" cy="1325779"/>
          </a:xfrm>
          <a:prstGeom prst="rect">
            <a:avLst/>
          </a:prstGeom>
        </p:spPr>
        <p:txBody>
          <a:bodyPr/>
          <a:lstStyle>
            <a:lvl1pPr marL="0" indent="0" algn="ctr" defTabSz="228600">
              <a:lnSpc>
                <a:spcPct val="150000"/>
              </a:lnSpc>
              <a:buNone/>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graece</a:t>
            </a:r>
            <a:r>
              <a:rPr lang="en-US" dirty="0"/>
              <a:t> </a:t>
            </a:r>
            <a:r>
              <a:rPr lang="en-US" dirty="0" err="1"/>
              <a:t>essent</a:t>
            </a:r>
            <a:r>
              <a:rPr lang="en-US" dirty="0"/>
              <a:t> ea. </a:t>
            </a:r>
          </a:p>
        </p:txBody>
      </p:sp>
      <p:sp>
        <p:nvSpPr>
          <p:cNvPr id="14" name="TextBox 13">
            <a:extLst>
              <a:ext uri="{FF2B5EF4-FFF2-40B4-BE49-F238E27FC236}">
                <a16:creationId xmlns:a16="http://schemas.microsoft.com/office/drawing/2014/main" id="{74D31A08-A332-D945-94AA-795EFE7194BA}"/>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5" name="Freeform 14">
            <a:extLst>
              <a:ext uri="{FF2B5EF4-FFF2-40B4-BE49-F238E27FC236}">
                <a16:creationId xmlns:a16="http://schemas.microsoft.com/office/drawing/2014/main" id="{E7B5E9C8-A490-774B-8329-BFD1735A4049}"/>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9154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241A39-AD91-434F-A340-8E5394776219}"/>
              </a:ext>
            </a:extLst>
          </p:cNvPr>
          <p:cNvSpPr/>
          <p:nvPr userDrawn="1"/>
        </p:nvSpPr>
        <p:spPr>
          <a:xfrm>
            <a:off x="0" y="2661895"/>
            <a:ext cx="9144000" cy="2481605"/>
          </a:xfrm>
          <a:prstGeom prst="rect">
            <a:avLst/>
          </a:prstGeom>
          <a:solidFill>
            <a:srgbClr val="F5F7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tx2"/>
              </a:solidFill>
              <a:latin typeface="Open Sans Regular"/>
            </a:endParaRP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1079267" y="988254"/>
            <a:ext cx="6985465" cy="2123803"/>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16" name="Text Placeholder 15">
            <a:extLst>
              <a:ext uri="{FF2B5EF4-FFF2-40B4-BE49-F238E27FC236}">
                <a16:creationId xmlns:a16="http://schemas.microsoft.com/office/drawing/2014/main" id="{8290AE4A-83AA-6742-9E8C-D0CC44752455}"/>
              </a:ext>
            </a:extLst>
          </p:cNvPr>
          <p:cNvSpPr>
            <a:spLocks noGrp="1"/>
          </p:cNvSpPr>
          <p:nvPr>
            <p:ph type="body" sz="quarter" idx="16" hasCustomPrompt="1"/>
          </p:nvPr>
        </p:nvSpPr>
        <p:spPr>
          <a:xfrm>
            <a:off x="468351" y="3290208"/>
            <a:ext cx="1800463" cy="1325779"/>
          </a:xfrm>
          <a:prstGeom prst="rect">
            <a:avLst/>
          </a:prstGeom>
        </p:spPr>
        <p:txBody>
          <a:bodyPr anchor="ctr"/>
          <a:lstStyle>
            <a:lvl1pPr marL="0" indent="0" algn="ctr" defTabSz="228600">
              <a:lnSpc>
                <a:spcPct val="150000"/>
              </a:lnSpc>
              <a:buNone/>
              <a:defRPr sz="1200" b="1"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Headline</a:t>
            </a:r>
          </a:p>
        </p:txBody>
      </p:sp>
      <p:sp>
        <p:nvSpPr>
          <p:cNvPr id="18" name="Text Placeholder 15">
            <a:extLst>
              <a:ext uri="{FF2B5EF4-FFF2-40B4-BE49-F238E27FC236}">
                <a16:creationId xmlns:a16="http://schemas.microsoft.com/office/drawing/2014/main" id="{C6F1A10E-AF2A-8140-AEB7-52F7C6498E06}"/>
              </a:ext>
            </a:extLst>
          </p:cNvPr>
          <p:cNvSpPr>
            <a:spLocks noGrp="1"/>
          </p:cNvSpPr>
          <p:nvPr>
            <p:ph type="body" sz="quarter" idx="17" hasCustomPrompt="1"/>
          </p:nvPr>
        </p:nvSpPr>
        <p:spPr>
          <a:xfrm>
            <a:off x="2512335" y="3290208"/>
            <a:ext cx="6163314" cy="1325779"/>
          </a:xfrm>
          <a:prstGeom prst="rect">
            <a:avLst/>
          </a:prstGeom>
        </p:spPr>
        <p:txBody>
          <a:bodyPr anchor="ctr"/>
          <a:lstStyle>
            <a:lvl1pPr marL="0" marR="0" indent="0" algn="l" defTabSz="228600" rtl="0" eaLnBrk="1" fontAlgn="auto" latinLnBrk="0" hangingPunct="1">
              <a:lnSpc>
                <a:spcPct val="150000"/>
              </a:lnSpc>
              <a:spcBef>
                <a:spcPct val="20000"/>
              </a:spcBef>
              <a:spcAft>
                <a:spcPts val="0"/>
              </a:spcAft>
              <a:buClrTx/>
              <a:buSzTx/>
              <a:buFont typeface="Arial"/>
              <a:buNone/>
              <a:tabLst/>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1" name="Text Placeholder 11">
            <a:extLst>
              <a:ext uri="{FF2B5EF4-FFF2-40B4-BE49-F238E27FC236}">
                <a16:creationId xmlns:a16="http://schemas.microsoft.com/office/drawing/2014/main" id="{BBB52FA8-8877-8247-A71E-1EE22F11501D}"/>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2" name="Text Placeholder 13">
            <a:extLst>
              <a:ext uri="{FF2B5EF4-FFF2-40B4-BE49-F238E27FC236}">
                <a16:creationId xmlns:a16="http://schemas.microsoft.com/office/drawing/2014/main" id="{E0F29671-F843-9D47-B203-9CC13655CFA9}"/>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228600" rtl="0" eaLnBrk="1" fontAlgn="auto" latinLnBrk="0" hangingPunct="1">
              <a:lnSpc>
                <a:spcPct val="100000"/>
              </a:lnSpc>
              <a:spcBef>
                <a:spcPct val="20000"/>
              </a:spcBef>
              <a:spcAft>
                <a:spcPts val="0"/>
              </a:spcAft>
              <a:buClrTx/>
              <a:buSzTx/>
              <a:buFont typeface="Arial"/>
              <a:buNone/>
              <a:tabLst/>
              <a:defRPr/>
            </a:pPr>
            <a:r>
              <a:rPr lang="en-US" dirty="0"/>
              <a:t>CLICK TO EDIT MASTER TEXT STYLES</a:t>
            </a:r>
          </a:p>
        </p:txBody>
      </p:sp>
      <p:sp>
        <p:nvSpPr>
          <p:cNvPr id="9" name="TextBox 8">
            <a:extLst>
              <a:ext uri="{FF2B5EF4-FFF2-40B4-BE49-F238E27FC236}">
                <a16:creationId xmlns:a16="http://schemas.microsoft.com/office/drawing/2014/main" id="{F8B93A6A-CAD3-A241-9214-DE4921919F48}"/>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DE18D30E-2B15-D140-9925-E1EFC25629EF}"/>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92738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Text Placeholder 11">
            <a:extLst>
              <a:ext uri="{FF2B5EF4-FFF2-40B4-BE49-F238E27FC236}">
                <a16:creationId xmlns:a16="http://schemas.microsoft.com/office/drawing/2014/main" id="{811F636B-6275-E04F-953F-423144A70428}"/>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2" name="Text Placeholder 13">
            <a:extLst>
              <a:ext uri="{FF2B5EF4-FFF2-40B4-BE49-F238E27FC236}">
                <a16:creationId xmlns:a16="http://schemas.microsoft.com/office/drawing/2014/main" id="{3DD7AAE6-3D1E-174C-8AA0-496BB7A9D606}"/>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228600" rtl="0" eaLnBrk="1" fontAlgn="auto" latinLnBrk="0" hangingPunct="1">
              <a:lnSpc>
                <a:spcPct val="100000"/>
              </a:lnSpc>
              <a:spcBef>
                <a:spcPct val="20000"/>
              </a:spcBef>
              <a:spcAft>
                <a:spcPts val="0"/>
              </a:spcAft>
              <a:buClrTx/>
              <a:buSzTx/>
              <a:buFont typeface="Arial"/>
              <a:buNone/>
              <a:tabLst/>
              <a:defRPr/>
            </a:pPr>
            <a:r>
              <a:rPr lang="en-US" dirty="0"/>
              <a:t>CLICK TO EDIT MASTER TEXT STYLES</a:t>
            </a:r>
          </a:p>
        </p:txBody>
      </p:sp>
      <p:sp>
        <p:nvSpPr>
          <p:cNvPr id="13" name="Rectangle 12">
            <a:extLst>
              <a:ext uri="{FF2B5EF4-FFF2-40B4-BE49-F238E27FC236}">
                <a16:creationId xmlns:a16="http://schemas.microsoft.com/office/drawing/2014/main" id="{B9D231B9-7985-4342-B920-1AF0B2DA38A8}"/>
              </a:ext>
            </a:extLst>
          </p:cNvPr>
          <p:cNvSpPr/>
          <p:nvPr userDrawn="1"/>
        </p:nvSpPr>
        <p:spPr>
          <a:xfrm>
            <a:off x="0" y="2934477"/>
            <a:ext cx="9144000" cy="1770760"/>
          </a:xfrm>
          <a:prstGeom prst="rect">
            <a:avLst/>
          </a:prstGeom>
          <a:solidFill>
            <a:srgbClr val="F5F7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tx2"/>
              </a:solidFill>
              <a:latin typeface="Open Sans Regular"/>
            </a:endParaRP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225135" y="1148144"/>
            <a:ext cx="8693730" cy="1625736"/>
          </a:xfrm>
          <a:prstGeom prst="rect">
            <a:avLst/>
          </a:prstGeom>
        </p:spPr>
        <p:txBody>
          <a:bodyPr/>
          <a:lstStyle>
            <a:lvl1pPr defTabSz="228600">
              <a:defRPr b="0" i="0">
                <a:solidFill>
                  <a:schemeClr val="tx2"/>
                </a:solidFill>
                <a:latin typeface="Open Sans Regular"/>
              </a:defRPr>
            </a:lvl1pPr>
          </a:lstStyle>
          <a:p>
            <a:endParaRPr lang="en-US" dirty="0"/>
          </a:p>
        </p:txBody>
      </p:sp>
      <p:sp>
        <p:nvSpPr>
          <p:cNvPr id="23" name="Text Placeholder 15">
            <a:extLst>
              <a:ext uri="{FF2B5EF4-FFF2-40B4-BE49-F238E27FC236}">
                <a16:creationId xmlns:a16="http://schemas.microsoft.com/office/drawing/2014/main" id="{3E6B547D-B98F-C040-AC83-DC8AC93A123D}"/>
              </a:ext>
            </a:extLst>
          </p:cNvPr>
          <p:cNvSpPr>
            <a:spLocks noGrp="1"/>
          </p:cNvSpPr>
          <p:nvPr>
            <p:ph type="body" sz="quarter" idx="19" hasCustomPrompt="1"/>
          </p:nvPr>
        </p:nvSpPr>
        <p:spPr>
          <a:xfrm>
            <a:off x="221838" y="3104235"/>
            <a:ext cx="2645807" cy="1325779"/>
          </a:xfrm>
          <a:prstGeom prst="rect">
            <a:avLst/>
          </a:prstGeom>
        </p:spPr>
        <p:txBody>
          <a:bodyPr/>
          <a:lstStyle>
            <a:lvl1pPr marL="0" indent="0" algn="ctr" defTabSz="228600">
              <a:lnSpc>
                <a:spcPct val="150000"/>
              </a:lnSpc>
              <a:buNone/>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25" name="Text Placeholder 15">
            <a:extLst>
              <a:ext uri="{FF2B5EF4-FFF2-40B4-BE49-F238E27FC236}">
                <a16:creationId xmlns:a16="http://schemas.microsoft.com/office/drawing/2014/main" id="{E2FC32BA-EAB2-304A-93E7-478F33037D78}"/>
              </a:ext>
            </a:extLst>
          </p:cNvPr>
          <p:cNvSpPr>
            <a:spLocks noGrp="1"/>
          </p:cNvSpPr>
          <p:nvPr>
            <p:ph type="body" sz="quarter" idx="20" hasCustomPrompt="1"/>
          </p:nvPr>
        </p:nvSpPr>
        <p:spPr>
          <a:xfrm>
            <a:off x="3240981" y="3104235"/>
            <a:ext cx="2645807" cy="1325779"/>
          </a:xfrm>
          <a:prstGeom prst="rect">
            <a:avLst/>
          </a:prstGeom>
        </p:spPr>
        <p:txBody>
          <a:bodyPr/>
          <a:lstStyle>
            <a:lvl1pPr marL="0" indent="0" algn="ctr" defTabSz="228600">
              <a:lnSpc>
                <a:spcPct val="150000"/>
              </a:lnSpc>
              <a:buNone/>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26" name="Text Placeholder 15">
            <a:extLst>
              <a:ext uri="{FF2B5EF4-FFF2-40B4-BE49-F238E27FC236}">
                <a16:creationId xmlns:a16="http://schemas.microsoft.com/office/drawing/2014/main" id="{E702D194-A837-E146-B2C8-710DE4B906F4}"/>
              </a:ext>
            </a:extLst>
          </p:cNvPr>
          <p:cNvSpPr>
            <a:spLocks noGrp="1"/>
          </p:cNvSpPr>
          <p:nvPr>
            <p:ph type="body" sz="quarter" idx="21" hasCustomPrompt="1"/>
          </p:nvPr>
        </p:nvSpPr>
        <p:spPr>
          <a:xfrm>
            <a:off x="6260124" y="3104235"/>
            <a:ext cx="2645807" cy="1325779"/>
          </a:xfrm>
          <a:prstGeom prst="rect">
            <a:avLst/>
          </a:prstGeom>
        </p:spPr>
        <p:txBody>
          <a:bodyPr/>
          <a:lstStyle>
            <a:lvl1pPr marL="0" indent="0" algn="ctr" defTabSz="228600">
              <a:lnSpc>
                <a:spcPct val="150000"/>
              </a:lnSpc>
              <a:buNone/>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9" name="TextBox 8">
            <a:extLst>
              <a:ext uri="{FF2B5EF4-FFF2-40B4-BE49-F238E27FC236}">
                <a16:creationId xmlns:a16="http://schemas.microsoft.com/office/drawing/2014/main" id="{CDB0700F-CA10-294B-828A-3833C49A1CB6}"/>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FE03078D-564C-7043-BF37-BCC5F887F6D6}"/>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480801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A98435-386D-E949-A1CF-C938EA8A91CF}"/>
              </a:ext>
            </a:extLst>
          </p:cNvPr>
          <p:cNvSpPr/>
          <p:nvPr userDrawn="1"/>
        </p:nvSpPr>
        <p:spPr>
          <a:xfrm>
            <a:off x="4550999" y="221836"/>
            <a:ext cx="4326223" cy="4459405"/>
          </a:xfrm>
          <a:prstGeom prst="rect">
            <a:avLst/>
          </a:prstGeom>
          <a:solidFill>
            <a:srgbClr val="F5F7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tx2"/>
              </a:solidFill>
              <a:latin typeface="Open Sans Regular"/>
            </a:endParaRPr>
          </a:p>
        </p:txBody>
      </p:sp>
      <p:sp>
        <p:nvSpPr>
          <p:cNvPr id="14" name="Picture Placeholder 13">
            <a:extLst>
              <a:ext uri="{FF2B5EF4-FFF2-40B4-BE49-F238E27FC236}">
                <a16:creationId xmlns:a16="http://schemas.microsoft.com/office/drawing/2014/main" id="{49602CF7-9DE5-7246-8FC4-8857BC3E2FA4}"/>
              </a:ext>
            </a:extLst>
          </p:cNvPr>
          <p:cNvSpPr>
            <a:spLocks noGrp="1"/>
          </p:cNvSpPr>
          <p:nvPr>
            <p:ph type="pic" sz="quarter" idx="11"/>
          </p:nvPr>
        </p:nvSpPr>
        <p:spPr>
          <a:xfrm>
            <a:off x="3725201" y="527823"/>
            <a:ext cx="559023" cy="550089"/>
          </a:xfrm>
          <a:custGeom>
            <a:avLst/>
            <a:gdLst>
              <a:gd name="connsiteX0" fmla="*/ 695326 w 1390650"/>
              <a:gd name="connsiteY0" fmla="*/ 205050 h 1368426"/>
              <a:gd name="connsiteX1" fmla="*/ 208381 w 1390650"/>
              <a:gd name="connsiteY1" fmla="*/ 684213 h 1368426"/>
              <a:gd name="connsiteX2" fmla="*/ 695326 w 1390650"/>
              <a:gd name="connsiteY2" fmla="*/ 1163376 h 1368426"/>
              <a:gd name="connsiteX3" fmla="*/ 1182271 w 1390650"/>
              <a:gd name="connsiteY3" fmla="*/ 684213 h 1368426"/>
              <a:gd name="connsiteX4" fmla="*/ 695326 w 1390650"/>
              <a:gd name="connsiteY4" fmla="*/ 205050 h 1368426"/>
              <a:gd name="connsiteX5" fmla="*/ 695325 w 1390650"/>
              <a:gd name="connsiteY5" fmla="*/ 0 h 1368426"/>
              <a:gd name="connsiteX6" fmla="*/ 1390650 w 1390650"/>
              <a:gd name="connsiteY6" fmla="*/ 684213 h 1368426"/>
              <a:gd name="connsiteX7" fmla="*/ 695325 w 1390650"/>
              <a:gd name="connsiteY7" fmla="*/ 1368426 h 1368426"/>
              <a:gd name="connsiteX8" fmla="*/ 0 w 1390650"/>
              <a:gd name="connsiteY8" fmla="*/ 684213 h 1368426"/>
              <a:gd name="connsiteX9" fmla="*/ 695325 w 1390650"/>
              <a:gd name="connsiteY9" fmla="*/ 0 h 13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650" h="1368426">
                <a:moveTo>
                  <a:pt x="695326" y="205050"/>
                </a:moveTo>
                <a:cubicBezTo>
                  <a:pt x="426394" y="205050"/>
                  <a:pt x="208381" y="419579"/>
                  <a:pt x="208381" y="684213"/>
                </a:cubicBezTo>
                <a:cubicBezTo>
                  <a:pt x="208381" y="948847"/>
                  <a:pt x="426394" y="1163376"/>
                  <a:pt x="695326" y="1163376"/>
                </a:cubicBezTo>
                <a:cubicBezTo>
                  <a:pt x="964258" y="1163376"/>
                  <a:pt x="1182271" y="948847"/>
                  <a:pt x="1182271" y="684213"/>
                </a:cubicBezTo>
                <a:cubicBezTo>
                  <a:pt x="1182271" y="419579"/>
                  <a:pt x="964258" y="205050"/>
                  <a:pt x="695326" y="205050"/>
                </a:cubicBezTo>
                <a:close/>
                <a:moveTo>
                  <a:pt x="695325" y="0"/>
                </a:moveTo>
                <a:cubicBezTo>
                  <a:pt x="1079342" y="0"/>
                  <a:pt x="1390650" y="306333"/>
                  <a:pt x="1390650" y="684213"/>
                </a:cubicBezTo>
                <a:cubicBezTo>
                  <a:pt x="1390650" y="1062093"/>
                  <a:pt x="1079342" y="1368426"/>
                  <a:pt x="695325" y="1368426"/>
                </a:cubicBezTo>
                <a:cubicBezTo>
                  <a:pt x="311308" y="1368426"/>
                  <a:pt x="0" y="1062093"/>
                  <a:pt x="0" y="684213"/>
                </a:cubicBezTo>
                <a:cubicBezTo>
                  <a:pt x="0" y="306333"/>
                  <a:pt x="311308" y="0"/>
                  <a:pt x="695325" y="0"/>
                </a:cubicBezTo>
                <a:close/>
              </a:path>
            </a:pathLst>
          </a:custGeom>
          <a:solidFill>
            <a:srgbClr val="F5F7F9"/>
          </a:solidFill>
        </p:spPr>
        <p:txBody>
          <a:bodyPr wrap="square">
            <a:noAutofit/>
          </a:bodyPr>
          <a:lstStyle>
            <a:lvl1pPr marL="0" indent="0" defTabSz="228600">
              <a:buNone/>
              <a:defRPr sz="400" b="0" i="0">
                <a:solidFill>
                  <a:schemeClr val="tx2"/>
                </a:solidFill>
                <a:latin typeface="Open Sans Regular"/>
                <a:ea typeface="Open Sans Regular"/>
                <a:cs typeface="Open Sans Regular"/>
              </a:defRPr>
            </a:lvl1pPr>
          </a:lstStyle>
          <a:p>
            <a:endParaRPr lang="en-US" dirty="0"/>
          </a:p>
        </p:txBody>
      </p:sp>
      <p:sp>
        <p:nvSpPr>
          <p:cNvPr id="16" name="Picture Placeholder 15">
            <a:extLst>
              <a:ext uri="{FF2B5EF4-FFF2-40B4-BE49-F238E27FC236}">
                <a16:creationId xmlns:a16="http://schemas.microsoft.com/office/drawing/2014/main" id="{61ACAFFC-0EED-0F40-AE42-70325465280F}"/>
              </a:ext>
            </a:extLst>
          </p:cNvPr>
          <p:cNvSpPr>
            <a:spLocks noGrp="1"/>
          </p:cNvSpPr>
          <p:nvPr>
            <p:ph type="pic" sz="quarter" idx="12"/>
          </p:nvPr>
        </p:nvSpPr>
        <p:spPr>
          <a:xfrm>
            <a:off x="3725201" y="2098286"/>
            <a:ext cx="559023" cy="550089"/>
          </a:xfrm>
          <a:custGeom>
            <a:avLst/>
            <a:gdLst>
              <a:gd name="connsiteX0" fmla="*/ 695326 w 1390650"/>
              <a:gd name="connsiteY0" fmla="*/ 205050 h 1368426"/>
              <a:gd name="connsiteX1" fmla="*/ 208381 w 1390650"/>
              <a:gd name="connsiteY1" fmla="*/ 684213 h 1368426"/>
              <a:gd name="connsiteX2" fmla="*/ 695326 w 1390650"/>
              <a:gd name="connsiteY2" fmla="*/ 1163376 h 1368426"/>
              <a:gd name="connsiteX3" fmla="*/ 1182271 w 1390650"/>
              <a:gd name="connsiteY3" fmla="*/ 684213 h 1368426"/>
              <a:gd name="connsiteX4" fmla="*/ 695326 w 1390650"/>
              <a:gd name="connsiteY4" fmla="*/ 205050 h 1368426"/>
              <a:gd name="connsiteX5" fmla="*/ 695325 w 1390650"/>
              <a:gd name="connsiteY5" fmla="*/ 0 h 1368426"/>
              <a:gd name="connsiteX6" fmla="*/ 1390650 w 1390650"/>
              <a:gd name="connsiteY6" fmla="*/ 684213 h 1368426"/>
              <a:gd name="connsiteX7" fmla="*/ 695325 w 1390650"/>
              <a:gd name="connsiteY7" fmla="*/ 1368426 h 1368426"/>
              <a:gd name="connsiteX8" fmla="*/ 0 w 1390650"/>
              <a:gd name="connsiteY8" fmla="*/ 684213 h 1368426"/>
              <a:gd name="connsiteX9" fmla="*/ 695325 w 1390650"/>
              <a:gd name="connsiteY9" fmla="*/ 0 h 13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650" h="1368426">
                <a:moveTo>
                  <a:pt x="695326" y="205050"/>
                </a:moveTo>
                <a:cubicBezTo>
                  <a:pt x="426394" y="205050"/>
                  <a:pt x="208381" y="419579"/>
                  <a:pt x="208381" y="684213"/>
                </a:cubicBezTo>
                <a:cubicBezTo>
                  <a:pt x="208381" y="948847"/>
                  <a:pt x="426394" y="1163376"/>
                  <a:pt x="695326" y="1163376"/>
                </a:cubicBezTo>
                <a:cubicBezTo>
                  <a:pt x="964258" y="1163376"/>
                  <a:pt x="1182271" y="948847"/>
                  <a:pt x="1182271" y="684213"/>
                </a:cubicBezTo>
                <a:cubicBezTo>
                  <a:pt x="1182271" y="419579"/>
                  <a:pt x="964258" y="205050"/>
                  <a:pt x="695326" y="205050"/>
                </a:cubicBezTo>
                <a:close/>
                <a:moveTo>
                  <a:pt x="695325" y="0"/>
                </a:moveTo>
                <a:cubicBezTo>
                  <a:pt x="1079342" y="0"/>
                  <a:pt x="1390650" y="306333"/>
                  <a:pt x="1390650" y="684213"/>
                </a:cubicBezTo>
                <a:cubicBezTo>
                  <a:pt x="1390650" y="1062093"/>
                  <a:pt x="1079342" y="1368426"/>
                  <a:pt x="695325" y="1368426"/>
                </a:cubicBezTo>
                <a:cubicBezTo>
                  <a:pt x="311308" y="1368426"/>
                  <a:pt x="0" y="1062093"/>
                  <a:pt x="0" y="684213"/>
                </a:cubicBezTo>
                <a:cubicBezTo>
                  <a:pt x="0" y="306333"/>
                  <a:pt x="311308" y="0"/>
                  <a:pt x="695325" y="0"/>
                </a:cubicBezTo>
                <a:close/>
              </a:path>
            </a:pathLst>
          </a:custGeom>
          <a:solidFill>
            <a:srgbClr val="F5F7F9"/>
          </a:solidFill>
        </p:spPr>
        <p:txBody>
          <a:bodyPr wrap="square">
            <a:noAutofit/>
          </a:bodyPr>
          <a:lstStyle>
            <a:lvl1pPr marL="0" indent="0" defTabSz="228600">
              <a:buNone/>
              <a:defRPr sz="400" b="0" i="0">
                <a:solidFill>
                  <a:schemeClr val="tx2"/>
                </a:solidFill>
                <a:latin typeface="Open Sans Regular"/>
                <a:ea typeface="Open Sans Regular"/>
                <a:cs typeface="Open Sans Regular"/>
              </a:defRPr>
            </a:lvl1pPr>
          </a:lstStyle>
          <a:p>
            <a:endParaRPr lang="en-US" dirty="0"/>
          </a:p>
        </p:txBody>
      </p:sp>
      <p:sp>
        <p:nvSpPr>
          <p:cNvPr id="17" name="Picture Placeholder 16">
            <a:extLst>
              <a:ext uri="{FF2B5EF4-FFF2-40B4-BE49-F238E27FC236}">
                <a16:creationId xmlns:a16="http://schemas.microsoft.com/office/drawing/2014/main" id="{0B8D45F5-BBA6-FC4E-A096-629D927517E0}"/>
              </a:ext>
            </a:extLst>
          </p:cNvPr>
          <p:cNvSpPr>
            <a:spLocks noGrp="1"/>
          </p:cNvSpPr>
          <p:nvPr>
            <p:ph type="pic" sz="quarter" idx="13"/>
          </p:nvPr>
        </p:nvSpPr>
        <p:spPr>
          <a:xfrm>
            <a:off x="3725201" y="3668750"/>
            <a:ext cx="559023" cy="550089"/>
          </a:xfrm>
          <a:custGeom>
            <a:avLst/>
            <a:gdLst>
              <a:gd name="connsiteX0" fmla="*/ 695326 w 1390650"/>
              <a:gd name="connsiteY0" fmla="*/ 205050 h 1368426"/>
              <a:gd name="connsiteX1" fmla="*/ 208381 w 1390650"/>
              <a:gd name="connsiteY1" fmla="*/ 684213 h 1368426"/>
              <a:gd name="connsiteX2" fmla="*/ 695326 w 1390650"/>
              <a:gd name="connsiteY2" fmla="*/ 1163376 h 1368426"/>
              <a:gd name="connsiteX3" fmla="*/ 1182271 w 1390650"/>
              <a:gd name="connsiteY3" fmla="*/ 684213 h 1368426"/>
              <a:gd name="connsiteX4" fmla="*/ 695326 w 1390650"/>
              <a:gd name="connsiteY4" fmla="*/ 205050 h 1368426"/>
              <a:gd name="connsiteX5" fmla="*/ 695325 w 1390650"/>
              <a:gd name="connsiteY5" fmla="*/ 0 h 1368426"/>
              <a:gd name="connsiteX6" fmla="*/ 1390650 w 1390650"/>
              <a:gd name="connsiteY6" fmla="*/ 684213 h 1368426"/>
              <a:gd name="connsiteX7" fmla="*/ 695325 w 1390650"/>
              <a:gd name="connsiteY7" fmla="*/ 1368426 h 1368426"/>
              <a:gd name="connsiteX8" fmla="*/ 0 w 1390650"/>
              <a:gd name="connsiteY8" fmla="*/ 684213 h 1368426"/>
              <a:gd name="connsiteX9" fmla="*/ 695325 w 1390650"/>
              <a:gd name="connsiteY9" fmla="*/ 0 h 13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650" h="1368426">
                <a:moveTo>
                  <a:pt x="695326" y="205050"/>
                </a:moveTo>
                <a:cubicBezTo>
                  <a:pt x="426394" y="205050"/>
                  <a:pt x="208381" y="419579"/>
                  <a:pt x="208381" y="684213"/>
                </a:cubicBezTo>
                <a:cubicBezTo>
                  <a:pt x="208381" y="948847"/>
                  <a:pt x="426394" y="1163376"/>
                  <a:pt x="695326" y="1163376"/>
                </a:cubicBezTo>
                <a:cubicBezTo>
                  <a:pt x="964258" y="1163376"/>
                  <a:pt x="1182271" y="948847"/>
                  <a:pt x="1182271" y="684213"/>
                </a:cubicBezTo>
                <a:cubicBezTo>
                  <a:pt x="1182271" y="419579"/>
                  <a:pt x="964258" y="205050"/>
                  <a:pt x="695326" y="205050"/>
                </a:cubicBezTo>
                <a:close/>
                <a:moveTo>
                  <a:pt x="695325" y="0"/>
                </a:moveTo>
                <a:cubicBezTo>
                  <a:pt x="1079342" y="0"/>
                  <a:pt x="1390650" y="306333"/>
                  <a:pt x="1390650" y="684213"/>
                </a:cubicBezTo>
                <a:cubicBezTo>
                  <a:pt x="1390650" y="1062093"/>
                  <a:pt x="1079342" y="1368426"/>
                  <a:pt x="695325" y="1368426"/>
                </a:cubicBezTo>
                <a:cubicBezTo>
                  <a:pt x="311308" y="1368426"/>
                  <a:pt x="0" y="1062093"/>
                  <a:pt x="0" y="684213"/>
                </a:cubicBezTo>
                <a:cubicBezTo>
                  <a:pt x="0" y="306333"/>
                  <a:pt x="311308" y="0"/>
                  <a:pt x="695325" y="0"/>
                </a:cubicBezTo>
                <a:close/>
              </a:path>
            </a:pathLst>
          </a:custGeom>
          <a:solidFill>
            <a:srgbClr val="F5F7F9"/>
          </a:solidFill>
        </p:spPr>
        <p:txBody>
          <a:bodyPr wrap="square">
            <a:noAutofit/>
          </a:bodyPr>
          <a:lstStyle>
            <a:lvl1pPr marL="0" indent="0" defTabSz="228600">
              <a:buNone/>
              <a:defRPr sz="400" b="0" i="0">
                <a:solidFill>
                  <a:schemeClr val="tx2"/>
                </a:solidFill>
                <a:latin typeface="Open Sans Regular"/>
                <a:ea typeface="Open Sans Regular"/>
                <a:cs typeface="Open Sans Regular"/>
              </a:defRPr>
            </a:lvl1pPr>
          </a:lstStyle>
          <a:p>
            <a:endParaRPr lang="en-US" dirty="0"/>
          </a:p>
        </p:txBody>
      </p:sp>
      <p:sp>
        <p:nvSpPr>
          <p:cNvPr id="19" name="Text Placeholder 18">
            <a:extLst>
              <a:ext uri="{FF2B5EF4-FFF2-40B4-BE49-F238E27FC236}">
                <a16:creationId xmlns:a16="http://schemas.microsoft.com/office/drawing/2014/main" id="{2B51368B-5B85-8744-9573-D5FBF1978665}"/>
              </a:ext>
            </a:extLst>
          </p:cNvPr>
          <p:cNvSpPr>
            <a:spLocks noGrp="1"/>
          </p:cNvSpPr>
          <p:nvPr>
            <p:ph type="body" sz="quarter" idx="14" hasCustomPrompt="1"/>
          </p:nvPr>
        </p:nvSpPr>
        <p:spPr>
          <a:xfrm>
            <a:off x="3895557" y="706438"/>
            <a:ext cx="222250" cy="177800"/>
          </a:xfrm>
          <a:prstGeom prst="rect">
            <a:avLst/>
          </a:prstGeom>
        </p:spPr>
        <p:txBody>
          <a:bodyPr/>
          <a:lstStyle>
            <a:lvl1pPr marL="0" indent="0" algn="ctr" defTabSz="228600">
              <a:buNone/>
              <a:defRPr sz="800" b="1" i="0">
                <a:solidFill>
                  <a:schemeClr val="tx2"/>
                </a:solidFill>
                <a:latin typeface="Open Sans Regular"/>
                <a:ea typeface="Open Sans Semibold"/>
                <a:cs typeface="Open Sans Semibold"/>
              </a:defRPr>
            </a:lvl1pPr>
            <a:lvl2pPr marL="4572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1</a:t>
            </a:r>
          </a:p>
        </p:txBody>
      </p:sp>
      <p:sp>
        <p:nvSpPr>
          <p:cNvPr id="20" name="Text Placeholder 18">
            <a:extLst>
              <a:ext uri="{FF2B5EF4-FFF2-40B4-BE49-F238E27FC236}">
                <a16:creationId xmlns:a16="http://schemas.microsoft.com/office/drawing/2014/main" id="{94454EED-84B7-164B-AEB8-A06A11DAE308}"/>
              </a:ext>
            </a:extLst>
          </p:cNvPr>
          <p:cNvSpPr>
            <a:spLocks noGrp="1"/>
          </p:cNvSpPr>
          <p:nvPr>
            <p:ph type="body" sz="quarter" idx="15" hasCustomPrompt="1"/>
          </p:nvPr>
        </p:nvSpPr>
        <p:spPr>
          <a:xfrm>
            <a:off x="3895557" y="2284429"/>
            <a:ext cx="222250" cy="177800"/>
          </a:xfrm>
          <a:prstGeom prst="rect">
            <a:avLst/>
          </a:prstGeom>
        </p:spPr>
        <p:txBody>
          <a:bodyPr/>
          <a:lstStyle>
            <a:lvl1pPr marL="0" indent="0" algn="ctr" defTabSz="228600">
              <a:buNone/>
              <a:defRPr sz="800" b="1" i="0">
                <a:solidFill>
                  <a:schemeClr val="tx2"/>
                </a:solidFill>
                <a:latin typeface="Open Sans Regular"/>
                <a:ea typeface="Open Sans Semibold"/>
                <a:cs typeface="Open Sans Semibold"/>
              </a:defRPr>
            </a:lvl1pPr>
            <a:lvl2pPr marL="4572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2</a:t>
            </a:r>
          </a:p>
        </p:txBody>
      </p:sp>
      <p:sp>
        <p:nvSpPr>
          <p:cNvPr id="21" name="Text Placeholder 18">
            <a:extLst>
              <a:ext uri="{FF2B5EF4-FFF2-40B4-BE49-F238E27FC236}">
                <a16:creationId xmlns:a16="http://schemas.microsoft.com/office/drawing/2014/main" id="{EE19ED0C-4E66-3140-8880-41B468339DD1}"/>
              </a:ext>
            </a:extLst>
          </p:cNvPr>
          <p:cNvSpPr>
            <a:spLocks noGrp="1"/>
          </p:cNvSpPr>
          <p:nvPr>
            <p:ph type="body" sz="quarter" idx="16" hasCustomPrompt="1"/>
          </p:nvPr>
        </p:nvSpPr>
        <p:spPr>
          <a:xfrm>
            <a:off x="3893587" y="3854894"/>
            <a:ext cx="222250" cy="177800"/>
          </a:xfrm>
          <a:prstGeom prst="rect">
            <a:avLst/>
          </a:prstGeom>
        </p:spPr>
        <p:txBody>
          <a:bodyPr/>
          <a:lstStyle>
            <a:lvl1pPr marL="0" indent="0" algn="ctr" defTabSz="228600">
              <a:buNone/>
              <a:defRPr sz="800" b="1" i="0">
                <a:solidFill>
                  <a:schemeClr val="tx2"/>
                </a:solidFill>
                <a:latin typeface="Open Sans Regular"/>
                <a:ea typeface="Open Sans Semibold"/>
                <a:cs typeface="Open Sans Semibold"/>
              </a:defRPr>
            </a:lvl1pPr>
            <a:lvl2pPr marL="4572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3</a:t>
            </a:r>
          </a:p>
        </p:txBody>
      </p:sp>
      <p:sp>
        <p:nvSpPr>
          <p:cNvPr id="22" name="Text Placeholder 15">
            <a:extLst>
              <a:ext uri="{FF2B5EF4-FFF2-40B4-BE49-F238E27FC236}">
                <a16:creationId xmlns:a16="http://schemas.microsoft.com/office/drawing/2014/main" id="{C909DAFE-893D-2E43-A43E-93DD0C8CFAFA}"/>
              </a:ext>
            </a:extLst>
          </p:cNvPr>
          <p:cNvSpPr>
            <a:spLocks noGrp="1"/>
          </p:cNvSpPr>
          <p:nvPr>
            <p:ph type="body" sz="quarter" idx="17" hasCustomPrompt="1"/>
          </p:nvPr>
        </p:nvSpPr>
        <p:spPr>
          <a:xfrm>
            <a:off x="4824761" y="462258"/>
            <a:ext cx="3853923" cy="933690"/>
          </a:xfrm>
          <a:prstGeom prst="rect">
            <a:avLst/>
          </a:prstGeom>
        </p:spPr>
        <p:txBody>
          <a:bodyPr/>
          <a:lstStyle>
            <a:lvl1pPr marL="0" indent="0" algn="l" defTabSz="228600">
              <a:lnSpc>
                <a:spcPct val="150000"/>
              </a:lnSpc>
              <a:buNone/>
              <a:defRPr sz="12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Melius id.</a:t>
            </a:r>
          </a:p>
        </p:txBody>
      </p:sp>
      <p:sp>
        <p:nvSpPr>
          <p:cNvPr id="18" name="Text Placeholder 15">
            <a:extLst>
              <a:ext uri="{FF2B5EF4-FFF2-40B4-BE49-F238E27FC236}">
                <a16:creationId xmlns:a16="http://schemas.microsoft.com/office/drawing/2014/main" id="{92DFAD6C-7B61-2B4D-B3CE-3FD0D4D88AE1}"/>
              </a:ext>
            </a:extLst>
          </p:cNvPr>
          <p:cNvSpPr>
            <a:spLocks noGrp="1"/>
          </p:cNvSpPr>
          <p:nvPr>
            <p:ph type="body" sz="quarter" idx="18" hasCustomPrompt="1"/>
          </p:nvPr>
        </p:nvSpPr>
        <p:spPr>
          <a:xfrm>
            <a:off x="4824761" y="1974535"/>
            <a:ext cx="3853923" cy="933690"/>
          </a:xfrm>
          <a:prstGeom prst="rect">
            <a:avLst/>
          </a:prstGeom>
        </p:spPr>
        <p:txBody>
          <a:bodyPr/>
          <a:lstStyle>
            <a:lvl1pPr marL="0" indent="0" algn="l" defTabSz="228600">
              <a:lnSpc>
                <a:spcPct val="150000"/>
              </a:lnSpc>
              <a:buNone/>
              <a:defRPr sz="12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Melius id.</a:t>
            </a:r>
          </a:p>
        </p:txBody>
      </p:sp>
      <p:sp>
        <p:nvSpPr>
          <p:cNvPr id="25" name="Text Placeholder 15">
            <a:extLst>
              <a:ext uri="{FF2B5EF4-FFF2-40B4-BE49-F238E27FC236}">
                <a16:creationId xmlns:a16="http://schemas.microsoft.com/office/drawing/2014/main" id="{D0DD5B5F-E04D-A341-AAE8-89379EDF5F24}"/>
              </a:ext>
            </a:extLst>
          </p:cNvPr>
          <p:cNvSpPr>
            <a:spLocks noGrp="1"/>
          </p:cNvSpPr>
          <p:nvPr>
            <p:ph type="body" sz="quarter" idx="19" hasCustomPrompt="1"/>
          </p:nvPr>
        </p:nvSpPr>
        <p:spPr>
          <a:xfrm>
            <a:off x="4824761" y="3486812"/>
            <a:ext cx="3853923" cy="933690"/>
          </a:xfrm>
          <a:prstGeom prst="rect">
            <a:avLst/>
          </a:prstGeom>
        </p:spPr>
        <p:txBody>
          <a:bodyPr/>
          <a:lstStyle>
            <a:lvl1pPr marL="0" indent="0" algn="l" defTabSz="228600">
              <a:lnSpc>
                <a:spcPct val="150000"/>
              </a:lnSpc>
              <a:buNone/>
              <a:defRPr sz="12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Melius id.</a:t>
            </a:r>
          </a:p>
        </p:txBody>
      </p:sp>
      <p:sp>
        <p:nvSpPr>
          <p:cNvPr id="26" name="Text Placeholder 11">
            <a:extLst>
              <a:ext uri="{FF2B5EF4-FFF2-40B4-BE49-F238E27FC236}">
                <a16:creationId xmlns:a16="http://schemas.microsoft.com/office/drawing/2014/main" id="{E9ECD866-1F92-A846-BA91-6674CEA89DD3}"/>
              </a:ext>
            </a:extLst>
          </p:cNvPr>
          <p:cNvSpPr>
            <a:spLocks noGrp="1"/>
          </p:cNvSpPr>
          <p:nvPr>
            <p:ph type="body" sz="quarter" idx="20" hasCustomPrompt="1"/>
          </p:nvPr>
        </p:nvSpPr>
        <p:spPr>
          <a:xfrm>
            <a:off x="226336" y="2098286"/>
            <a:ext cx="2944305" cy="261513"/>
          </a:xfrm>
          <a:prstGeom prst="rect">
            <a:avLst/>
          </a:prstGeom>
        </p:spPr>
        <p:txBody>
          <a:bodyPr/>
          <a:lstStyle>
            <a:lvl1pPr marL="0" indent="0" defTabSz="22860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27" name="Text Placeholder 13">
            <a:extLst>
              <a:ext uri="{FF2B5EF4-FFF2-40B4-BE49-F238E27FC236}">
                <a16:creationId xmlns:a16="http://schemas.microsoft.com/office/drawing/2014/main" id="{D4DFD85C-898E-5F4C-A361-EEDEADFEE361}"/>
              </a:ext>
            </a:extLst>
          </p:cNvPr>
          <p:cNvSpPr>
            <a:spLocks noGrp="1"/>
          </p:cNvSpPr>
          <p:nvPr>
            <p:ph type="body" sz="quarter" idx="21" hasCustomPrompt="1"/>
          </p:nvPr>
        </p:nvSpPr>
        <p:spPr>
          <a:xfrm>
            <a:off x="226335" y="2402005"/>
            <a:ext cx="2944305" cy="261512"/>
          </a:xfrm>
          <a:prstGeom prst="rect">
            <a:avLst/>
          </a:prstGeom>
        </p:spPr>
        <p:txBody>
          <a:bodyPr/>
          <a:lstStyle>
            <a:lvl1pPr marL="0" indent="0" defTabSz="22860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5" name="TextBox 14">
            <a:extLst>
              <a:ext uri="{FF2B5EF4-FFF2-40B4-BE49-F238E27FC236}">
                <a16:creationId xmlns:a16="http://schemas.microsoft.com/office/drawing/2014/main" id="{94A92155-8F44-8A4A-9734-65D136A7DE81}"/>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23" name="Freeform 22">
            <a:extLst>
              <a:ext uri="{FF2B5EF4-FFF2-40B4-BE49-F238E27FC236}">
                <a16:creationId xmlns:a16="http://schemas.microsoft.com/office/drawing/2014/main" id="{3F408E40-B912-184E-90F5-6EEA3C394884}"/>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30840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bg>
      <p:bgPr>
        <a:solidFill>
          <a:schemeClr val="bg1">
            <a:alpha val="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2833688" y="2287322"/>
            <a:ext cx="5853112" cy="470912"/>
          </a:xfrm>
          <a:prstGeom prst="rect">
            <a:avLst/>
          </a:prstGeom>
        </p:spPr>
        <p:txBody>
          <a:bodyPr/>
          <a:lstStyle>
            <a:lvl1pPr marL="0" indent="0" defTabSz="228600">
              <a:buNone/>
              <a:defRPr sz="2800" b="1" i="0">
                <a:solidFill>
                  <a:schemeClr val="tx1"/>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Headline</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2833688" y="2861035"/>
            <a:ext cx="5853112" cy="1035050"/>
          </a:xfrm>
          <a:prstGeom prst="rect">
            <a:avLst/>
          </a:prstGeom>
        </p:spPr>
        <p:txBody>
          <a:bodyPr/>
          <a:lstStyle>
            <a:lvl1pPr marL="0" indent="0" defTabSz="228600">
              <a:buFontTx/>
              <a:buNone/>
              <a:defRPr sz="1400" b="0" i="0">
                <a:solidFill>
                  <a:srgbClr val="7F7F7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pic>
        <p:nvPicPr>
          <p:cNvPr id="3" name="Picture 2">
            <a:extLst>
              <a:ext uri="{FF2B5EF4-FFF2-40B4-BE49-F238E27FC236}">
                <a16:creationId xmlns:a16="http://schemas.microsoft.com/office/drawing/2014/main" id="{0087D513-2EFD-514A-B0D2-A34C9B446824}"/>
              </a:ext>
            </a:extLst>
          </p:cNvPr>
          <p:cNvPicPr>
            <a:picLocks noChangeAspect="1"/>
          </p:cNvPicPr>
          <p:nvPr userDrawn="1"/>
        </p:nvPicPr>
        <p:blipFill>
          <a:blip r:embed="rId2"/>
          <a:srcRect/>
          <a:stretch/>
        </p:blipFill>
        <p:spPr>
          <a:xfrm>
            <a:off x="620119" y="2449576"/>
            <a:ext cx="1028829" cy="244347"/>
          </a:xfrm>
          <a:prstGeom prst="rect">
            <a:avLst/>
          </a:prstGeom>
        </p:spPr>
      </p:pic>
    </p:spTree>
    <p:extLst>
      <p:ext uri="{BB962C8B-B14F-4D97-AF65-F5344CB8AC3E}">
        <p14:creationId xmlns:p14="http://schemas.microsoft.com/office/powerpoint/2010/main" val="2300124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8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Text Placeholder 15">
            <a:extLst>
              <a:ext uri="{FF2B5EF4-FFF2-40B4-BE49-F238E27FC236}">
                <a16:creationId xmlns:a16="http://schemas.microsoft.com/office/drawing/2014/main" id="{2E196040-E58E-8D4B-80AE-BB3FE729E820}"/>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2" name="Text Placeholder 17">
            <a:extLst>
              <a:ext uri="{FF2B5EF4-FFF2-40B4-BE49-F238E27FC236}">
                <a16:creationId xmlns:a16="http://schemas.microsoft.com/office/drawing/2014/main" id="{39F18E6E-53CB-B845-8887-B21BC5A5BCA5}"/>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bg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bg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bg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13" name="Content Placeholder 3">
            <a:extLst>
              <a:ext uri="{FF2B5EF4-FFF2-40B4-BE49-F238E27FC236}">
                <a16:creationId xmlns:a16="http://schemas.microsoft.com/office/drawing/2014/main" id="{4137D47C-EF04-C34B-A804-DFE3AE041942}"/>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7" name="TextBox 6">
            <a:extLst>
              <a:ext uri="{FF2B5EF4-FFF2-40B4-BE49-F238E27FC236}">
                <a16:creationId xmlns:a16="http://schemas.microsoft.com/office/drawing/2014/main" id="{6E3A74CB-2929-D949-BB92-D9BFA3ED6ABF}"/>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8" name="Freeform 7">
            <a:extLst>
              <a:ext uri="{FF2B5EF4-FFF2-40B4-BE49-F238E27FC236}">
                <a16:creationId xmlns:a16="http://schemas.microsoft.com/office/drawing/2014/main" id="{E4554827-F300-9E4C-8722-231664E847E1}"/>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670960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4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5" y="211724"/>
            <a:ext cx="8691330" cy="261512"/>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8691330"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5" name="Text Placeholder 15">
            <a:extLst>
              <a:ext uri="{FF2B5EF4-FFF2-40B4-BE49-F238E27FC236}">
                <a16:creationId xmlns:a16="http://schemas.microsoft.com/office/drawing/2014/main" id="{1C63AD5A-4E72-CC41-8612-7D0BC38140D2}"/>
              </a:ext>
            </a:extLst>
          </p:cNvPr>
          <p:cNvSpPr>
            <a:spLocks noGrp="1"/>
          </p:cNvSpPr>
          <p:nvPr>
            <p:ph type="body" sz="quarter" idx="13" hasCustomPrompt="1"/>
          </p:nvPr>
        </p:nvSpPr>
        <p:spPr>
          <a:xfrm>
            <a:off x="226335" y="1243947"/>
            <a:ext cx="8691330" cy="3318170"/>
          </a:xfrm>
          <a:prstGeom prst="rect">
            <a:avLst/>
          </a:prstGeom>
        </p:spPr>
        <p:txBody>
          <a:bodyPr/>
          <a:lstStyle>
            <a:lvl1pPr marL="0" indent="0"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5" name="TextBox 4">
            <a:extLst>
              <a:ext uri="{FF2B5EF4-FFF2-40B4-BE49-F238E27FC236}">
                <a16:creationId xmlns:a16="http://schemas.microsoft.com/office/drawing/2014/main" id="{637AA20D-7C7A-4C4E-A657-D26FD465FD88}"/>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6" name="Freeform 5">
            <a:extLst>
              <a:ext uri="{FF2B5EF4-FFF2-40B4-BE49-F238E27FC236}">
                <a16:creationId xmlns:a16="http://schemas.microsoft.com/office/drawing/2014/main" id="{32813AEE-8B95-114C-AAE4-13DDF0AD56B6}"/>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43691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5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5" y="211724"/>
            <a:ext cx="8691330" cy="261512"/>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8691330"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Text Placeholder 17">
            <a:extLst>
              <a:ext uri="{FF2B5EF4-FFF2-40B4-BE49-F238E27FC236}">
                <a16:creationId xmlns:a16="http://schemas.microsoft.com/office/drawing/2014/main" id="{CBDED723-A200-894E-A941-CE8B9230B874}"/>
              </a:ext>
            </a:extLst>
          </p:cNvPr>
          <p:cNvSpPr>
            <a:spLocks noGrp="1"/>
          </p:cNvSpPr>
          <p:nvPr>
            <p:ph type="body" sz="quarter" idx="14"/>
          </p:nvPr>
        </p:nvSpPr>
        <p:spPr>
          <a:xfrm>
            <a:off x="226335" y="1241224"/>
            <a:ext cx="8691330" cy="3468950"/>
          </a:xfrm>
          <a:prstGeom prst="rect">
            <a:avLst/>
          </a:prstGeom>
        </p:spPr>
        <p:txBody>
          <a:bodyPr/>
          <a:lstStyle>
            <a:lvl1pPr marL="0" indent="0" defTabSz="228600">
              <a:lnSpc>
                <a:spcPct val="100000"/>
              </a:lnSpc>
              <a:buFontTx/>
              <a:buNone/>
              <a:tabLst/>
              <a:defRPr sz="1000" b="0" i="0">
                <a:solidFill>
                  <a:schemeClr val="bg1"/>
                </a:solidFill>
                <a:latin typeface="Open Sans Regular"/>
                <a:ea typeface="Open Sans Regular"/>
                <a:cs typeface="Open Sans Regular"/>
              </a:defRPr>
            </a:lvl1pPr>
            <a:lvl2pPr marL="228600" indent="-228600" defTabSz="182880">
              <a:lnSpc>
                <a:spcPct val="100000"/>
              </a:lnSpc>
              <a:buFont typeface="Arial" panose="020B0604020202020204" pitchFamily="34" charset="0"/>
              <a:buChar char="•"/>
              <a:tabLst>
                <a:tab pos="342900" algn="ctr"/>
              </a:tabLst>
              <a:defRPr sz="1000" b="0" i="0">
                <a:solidFill>
                  <a:schemeClr val="bg1"/>
                </a:solidFill>
                <a:latin typeface="Open Sans Regular"/>
                <a:ea typeface="Open Sans Regular"/>
                <a:cs typeface="Open Sans Regular"/>
              </a:defRPr>
            </a:lvl2pPr>
            <a:lvl3pPr marL="457200" indent="-228600" defTabSz="182880">
              <a:lnSpc>
                <a:spcPct val="100000"/>
              </a:lnSpc>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3pPr>
            <a:lvl4pPr marL="685800" indent="-228600" defTabSz="182880">
              <a:lnSpc>
                <a:spcPct val="100000"/>
              </a:lnSpc>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4pPr>
            <a:lvl5pPr marL="914400" indent="-228600" defTabSz="18288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5pPr>
            <a:lvl6pPr marL="914400" indent="0">
              <a:lnSpc>
                <a:spcPct val="100000"/>
              </a:lnSpc>
              <a:buNone/>
              <a:tabLst>
                <a:tab pos="228600" algn="l"/>
                <a:tab pos="457200" algn="l"/>
                <a:tab pos="685800" algn="l"/>
                <a:tab pos="914400" algn="l"/>
                <a:tab pos="1143000" algn="l"/>
              </a:tabLst>
              <a:defRPr sz="1000" b="0" i="0">
                <a:solidFill>
                  <a:schemeClr val="bg1"/>
                </a:solidFill>
                <a:latin typeface="Open Sans Regular"/>
              </a:defRPr>
            </a:lvl6pPr>
            <a:lvl7pPr marL="2971800" indent="-857250">
              <a:tabLst>
                <a:tab pos="228600" algn="l"/>
                <a:tab pos="457200" algn="l"/>
                <a:tab pos="685800" algn="l"/>
                <a:tab pos="914400" algn="l"/>
                <a:tab pos="1143000" algn="l"/>
              </a:tabLst>
              <a:defRPr sz="1000" b="0" i="0">
                <a:solidFill>
                  <a:schemeClr val="bg1"/>
                </a:solidFill>
                <a:latin typeface="BentonSans"/>
              </a:defRPr>
            </a:lvl7pPr>
          </a:lstStyle>
          <a:p>
            <a:pPr lvl="0"/>
            <a:r>
              <a:rPr lang="en-US" dirty="0"/>
              <a:t>Click to edit Master text styles</a:t>
            </a:r>
          </a:p>
          <a:p>
            <a:pPr marL="228600" marR="0" lvl="1"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ctr"/>
              </a:tabLst>
              <a:defRPr/>
            </a:pPr>
            <a:r>
              <a:rPr lang="en-US" dirty="0"/>
              <a:t>Tier 1</a:t>
            </a:r>
          </a:p>
          <a:p>
            <a:pPr marL="457200" marR="0" lvl="2"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l"/>
                <a:tab pos="457200" algn="l"/>
              </a:tabLst>
              <a:defRPr/>
            </a:pPr>
            <a:r>
              <a:rPr lang="en-US" dirty="0"/>
              <a:t>Tier 2</a:t>
            </a:r>
          </a:p>
          <a:p>
            <a:pPr marL="685800" marR="0" lvl="3"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l"/>
                <a:tab pos="457200" algn="l"/>
                <a:tab pos="685800" algn="l"/>
              </a:tabLst>
              <a:defRPr/>
            </a:pPr>
            <a:r>
              <a:rPr lang="en-US" dirty="0"/>
              <a:t>Tier 3</a:t>
            </a:r>
          </a:p>
          <a:p>
            <a:pPr marL="914400" marR="0" lvl="4" indent="-228600" algn="l" defTabSz="228600" rtl="0" eaLnBrk="1" fontAlgn="auto" latinLnBrk="0" hangingPunct="1">
              <a:lnSpc>
                <a:spcPct val="100000"/>
              </a:lnSpc>
              <a:spcBef>
                <a:spcPts val="25"/>
              </a:spcBef>
              <a:spcAft>
                <a:spcPts val="0"/>
              </a:spcAft>
              <a:buClrTx/>
              <a:buSzTx/>
              <a:buFont typeface="Arial" panose="020B0604020202020204" pitchFamily="34" charset="0"/>
              <a:buChar char="•"/>
              <a:tabLst>
                <a:tab pos="228600" algn="l"/>
                <a:tab pos="457200" algn="l"/>
                <a:tab pos="685800" algn="l"/>
                <a:tab pos="914400" algn="l"/>
              </a:tabLst>
              <a:defRPr/>
            </a:pPr>
            <a:r>
              <a:rPr lang="en-US" dirty="0"/>
              <a:t>Tier 4</a:t>
            </a:r>
          </a:p>
          <a:p>
            <a:pPr marL="1143000" marR="0" lvl="5"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5</a:t>
            </a:r>
          </a:p>
          <a:p>
            <a:pPr marL="1143000" marR="0" lvl="5"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endParaRPr lang="en-US" dirty="0"/>
          </a:p>
        </p:txBody>
      </p:sp>
      <p:sp>
        <p:nvSpPr>
          <p:cNvPr id="5" name="TextBox 4">
            <a:extLst>
              <a:ext uri="{FF2B5EF4-FFF2-40B4-BE49-F238E27FC236}">
                <a16:creationId xmlns:a16="http://schemas.microsoft.com/office/drawing/2014/main" id="{B5D35979-EBCC-A446-A0B5-D062A9B922E4}"/>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6" name="Freeform 5">
            <a:extLst>
              <a:ext uri="{FF2B5EF4-FFF2-40B4-BE49-F238E27FC236}">
                <a16:creationId xmlns:a16="http://schemas.microsoft.com/office/drawing/2014/main" id="{0DED1DAA-EB8D-6042-97BC-C5A11B375A0D}"/>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202705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6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5" y="211724"/>
            <a:ext cx="8691330" cy="261512"/>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8691330"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Text Placeholder 17">
            <a:extLst>
              <a:ext uri="{FF2B5EF4-FFF2-40B4-BE49-F238E27FC236}">
                <a16:creationId xmlns:a16="http://schemas.microsoft.com/office/drawing/2014/main" id="{CBDED723-A200-894E-A941-CE8B9230B874}"/>
              </a:ext>
            </a:extLst>
          </p:cNvPr>
          <p:cNvSpPr>
            <a:spLocks noGrp="1"/>
          </p:cNvSpPr>
          <p:nvPr>
            <p:ph type="body" sz="quarter" idx="14" hasCustomPrompt="1"/>
          </p:nvPr>
        </p:nvSpPr>
        <p:spPr>
          <a:xfrm>
            <a:off x="-1" y="1241224"/>
            <a:ext cx="8917665" cy="3468950"/>
          </a:xfrm>
          <a:prstGeom prst="rect">
            <a:avLst/>
          </a:prstGeom>
        </p:spPr>
        <p:txBody>
          <a:bodyPr/>
          <a:lstStyle>
            <a:lvl1pPr marL="0" indent="0" defTabSz="228600">
              <a:lnSpc>
                <a:spcPct val="100000"/>
              </a:lnSpc>
              <a:buFontTx/>
              <a:buNone/>
              <a:tabLst/>
              <a:defRPr sz="1000" b="0" i="0">
                <a:solidFill>
                  <a:schemeClr val="bg1"/>
                </a:solidFill>
                <a:latin typeface="Open Sans Regular"/>
                <a:ea typeface="Open Sans Regular"/>
                <a:cs typeface="Open Sans Regular"/>
              </a:defRPr>
            </a:lvl1pPr>
            <a:lvl2pPr marL="457200" marR="0"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2pPr>
            <a:lvl3pPr marL="685800" marR="0"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3pPr>
            <a:lvl4pPr marL="685800" indent="-228600" defTabSz="182880">
              <a:lnSpc>
                <a:spcPct val="100000"/>
              </a:lnSpc>
              <a:buFont typeface="Arial" panose="020B0604020202020204" pitchFamily="34" charset="0"/>
              <a:buChar char="•"/>
              <a:tabLst>
                <a:tab pos="228600" algn="l"/>
                <a:tab pos="457200" algn="l"/>
                <a:tab pos="685800" algn="l"/>
              </a:tabLst>
              <a:defRPr sz="1000" b="0" i="0">
                <a:solidFill>
                  <a:schemeClr val="bg1"/>
                </a:solidFill>
                <a:latin typeface="BentonSans"/>
                <a:ea typeface="BentonSans"/>
                <a:cs typeface="BentonSans"/>
              </a:defRPr>
            </a:lvl4pPr>
            <a:lvl5pPr marL="914400" marR="0"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146175" marR="0"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sz="1000" b="0" i="0">
                <a:solidFill>
                  <a:schemeClr val="bg1"/>
                </a:solidFill>
                <a:latin typeface="Open Sans Regular"/>
              </a:defRPr>
            </a:lvl6pPr>
            <a:lvl7pPr marL="1371600" marR="0"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sz="1000" b="0" i="0">
                <a:solidFill>
                  <a:schemeClr val="bg1"/>
                </a:solidFill>
                <a:latin typeface="Open Sans Regular"/>
              </a:defRPr>
            </a:lvl7pPr>
          </a:lstStyle>
          <a:p>
            <a:pPr lvl="0"/>
            <a:r>
              <a:rPr lang="en-US" dirty="0"/>
              <a:t>	Michael Stickley Bullet Request</a:t>
            </a:r>
          </a:p>
          <a:p>
            <a:pPr marL="228600" marR="0" lvl="1"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ctr"/>
              </a:tabLst>
              <a:defRPr/>
            </a:pPr>
            <a:r>
              <a:rPr lang="en-US" dirty="0"/>
              <a:t>Tier 1</a:t>
            </a:r>
            <a:br>
              <a:rPr lang="en-US" dirty="0"/>
            </a:br>
            <a:r>
              <a:rPr lang="en-US" dirty="0"/>
              <a:t>Shift + Enter to start a new line without a new bullet.</a:t>
            </a:r>
          </a:p>
          <a:p>
            <a:pPr marL="457200" marR="0" lvl="1"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2</a:t>
            </a:r>
            <a:br>
              <a:rPr lang="en-US" dirty="0"/>
            </a:br>
            <a:r>
              <a:rPr lang="en-US" dirty="0"/>
              <a:t>Shift + Enter</a:t>
            </a:r>
          </a:p>
          <a:p>
            <a:pPr marL="685800" marR="0" lvl="2"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3</a:t>
            </a:r>
            <a:br>
              <a:rPr lang="en-US" dirty="0"/>
            </a:br>
            <a:r>
              <a:rPr lang="en-US" dirty="0"/>
              <a:t>Shift + Enter</a:t>
            </a:r>
          </a:p>
          <a:p>
            <a:pPr marL="914400" marR="0" lvl="4"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4</a:t>
            </a:r>
            <a:br>
              <a:rPr lang="en-US" dirty="0"/>
            </a:br>
            <a:r>
              <a:rPr lang="en-US" dirty="0"/>
              <a:t>Shift + Enter</a:t>
            </a:r>
          </a:p>
          <a:p>
            <a:pPr marL="1146175" marR="0" lvl="5"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5</a:t>
            </a:r>
            <a:br>
              <a:rPr lang="en-US" dirty="0"/>
            </a:br>
            <a:r>
              <a:rPr lang="en-US" dirty="0"/>
              <a:t>Shift + Enter</a:t>
            </a:r>
          </a:p>
          <a:p>
            <a:pPr marL="1371600" marR="0" lvl="6"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6</a:t>
            </a:r>
            <a:br>
              <a:rPr lang="en-US" dirty="0"/>
            </a:br>
            <a:r>
              <a:rPr lang="en-US" dirty="0"/>
              <a:t>Shift + Enter</a:t>
            </a:r>
          </a:p>
        </p:txBody>
      </p:sp>
      <p:sp>
        <p:nvSpPr>
          <p:cNvPr id="5" name="TextBox 4">
            <a:extLst>
              <a:ext uri="{FF2B5EF4-FFF2-40B4-BE49-F238E27FC236}">
                <a16:creationId xmlns:a16="http://schemas.microsoft.com/office/drawing/2014/main" id="{262082B4-D127-694E-842F-10269B17BAF4}"/>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6" name="Freeform 5">
            <a:extLst>
              <a:ext uri="{FF2B5EF4-FFF2-40B4-BE49-F238E27FC236}">
                <a16:creationId xmlns:a16="http://schemas.microsoft.com/office/drawing/2014/main" id="{049CEA35-0779-1741-83F9-E975C38FB45B}"/>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352593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9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C7CDF8-796C-DB4C-8A4D-446BCCD8636F}"/>
              </a:ext>
            </a:extLst>
          </p:cNvPr>
          <p:cNvSpPr/>
          <p:nvPr userDrawn="1"/>
        </p:nvSpPr>
        <p:spPr>
          <a:xfrm>
            <a:off x="226334" y="1237535"/>
            <a:ext cx="4345665" cy="266843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432152" y="1734942"/>
            <a:ext cx="3934029" cy="1989269"/>
          </a:xfrm>
          <a:prstGeom prst="rect">
            <a:avLst/>
          </a:prstGeom>
        </p:spPr>
        <p:txBody>
          <a:bodyPr/>
          <a:lstStyle>
            <a:lvl1pPr marL="0" indent="0"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433294" y="1420420"/>
            <a:ext cx="3931744"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7" name="Text Placeholder 15">
            <a:extLst>
              <a:ext uri="{FF2B5EF4-FFF2-40B4-BE49-F238E27FC236}">
                <a16:creationId xmlns:a16="http://schemas.microsoft.com/office/drawing/2014/main" id="{CC6CF607-E476-C147-B391-DD65E5F31668}"/>
              </a:ext>
            </a:extLst>
          </p:cNvPr>
          <p:cNvSpPr>
            <a:spLocks noGrp="1"/>
          </p:cNvSpPr>
          <p:nvPr>
            <p:ph type="body" sz="quarter" idx="16" hasCustomPrompt="1"/>
          </p:nvPr>
        </p:nvSpPr>
        <p:spPr>
          <a:xfrm>
            <a:off x="4802050" y="1734942"/>
            <a:ext cx="3934029" cy="1989269"/>
          </a:xfrm>
          <a:prstGeom prst="rect">
            <a:avLst/>
          </a:prstGeom>
        </p:spPr>
        <p:txBody>
          <a:bodyPr/>
          <a:lstStyle>
            <a:lvl1pPr marL="0" indent="0"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p:txBody>
      </p:sp>
      <p:sp>
        <p:nvSpPr>
          <p:cNvPr id="23" name="Text Placeholder 3">
            <a:extLst>
              <a:ext uri="{FF2B5EF4-FFF2-40B4-BE49-F238E27FC236}">
                <a16:creationId xmlns:a16="http://schemas.microsoft.com/office/drawing/2014/main" id="{9637C95A-6A1F-1640-AE4D-A411F9D05AEF}"/>
              </a:ext>
            </a:extLst>
          </p:cNvPr>
          <p:cNvSpPr>
            <a:spLocks noGrp="1"/>
          </p:cNvSpPr>
          <p:nvPr>
            <p:ph type="body" sz="quarter" idx="17" hasCustomPrompt="1"/>
          </p:nvPr>
        </p:nvSpPr>
        <p:spPr>
          <a:xfrm>
            <a:off x="4803192" y="1420420"/>
            <a:ext cx="3931744"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9" name="Text Placeholder 11">
            <a:extLst>
              <a:ext uri="{FF2B5EF4-FFF2-40B4-BE49-F238E27FC236}">
                <a16:creationId xmlns:a16="http://schemas.microsoft.com/office/drawing/2014/main" id="{6AD470D7-CFC7-584C-A426-620C9044E4FA}"/>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715250A7-60AE-5843-BF0F-ACBAD5FCFE4B}"/>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1" name="TextBox 10">
            <a:extLst>
              <a:ext uri="{FF2B5EF4-FFF2-40B4-BE49-F238E27FC236}">
                <a16:creationId xmlns:a16="http://schemas.microsoft.com/office/drawing/2014/main" id="{0A6E1D41-B509-C74A-971C-0B84A18270C8}"/>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2" name="Freeform 11">
            <a:extLst>
              <a:ext uri="{FF2B5EF4-FFF2-40B4-BE49-F238E27FC236}">
                <a16:creationId xmlns:a16="http://schemas.microsoft.com/office/drawing/2014/main" id="{FFB5961B-4199-1741-9CD1-47CC6C245A64}"/>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89716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0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C7CDF8-796C-DB4C-8A4D-446BCCD8636F}"/>
              </a:ext>
            </a:extLst>
          </p:cNvPr>
          <p:cNvSpPr/>
          <p:nvPr userDrawn="1"/>
        </p:nvSpPr>
        <p:spPr>
          <a:xfrm>
            <a:off x="226334" y="1237535"/>
            <a:ext cx="4345665" cy="266843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432152" y="1734942"/>
            <a:ext cx="3934029"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bg1"/>
                </a:solidFill>
                <a:latin typeface="Open Sans Regular"/>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no </a:t>
            </a:r>
            <a:r>
              <a:rPr lang="en-US" dirty="0" err="1"/>
              <a:t>mei</a:t>
            </a:r>
            <a:r>
              <a:rPr lang="en-US" dirty="0"/>
              <a:t>. </a:t>
            </a:r>
          </a:p>
          <a:p>
            <a:pPr lvl="2"/>
            <a:r>
              <a:rPr lang="en-US" dirty="0" err="1"/>
              <a:t>Reque</a:t>
            </a:r>
            <a:r>
              <a:rPr lang="en-US" dirty="0"/>
              <a:t> minim </a:t>
            </a:r>
            <a:r>
              <a:rPr lang="en-US" dirty="0" err="1"/>
              <a:t>integre</a:t>
            </a:r>
            <a:r>
              <a:rPr lang="en-US" dirty="0"/>
              <a:t> ex has, </a:t>
            </a:r>
          </a:p>
          <a:p>
            <a:pPr lvl="3"/>
            <a:r>
              <a:rPr lang="en-US" dirty="0" err="1"/>
              <a:t>nominavi</a:t>
            </a:r>
            <a:r>
              <a:rPr lang="en-US" dirty="0"/>
              <a:t> </a:t>
            </a:r>
            <a:r>
              <a:rPr lang="en-US" dirty="0" err="1"/>
              <a:t>salutandi</a:t>
            </a:r>
            <a:r>
              <a:rPr lang="en-US" dirty="0"/>
              <a:t> ne has, </a:t>
            </a:r>
          </a:p>
          <a:p>
            <a:pPr lvl="4"/>
            <a:r>
              <a:rPr lang="en-US" dirty="0" err="1"/>
              <a:t>ius</a:t>
            </a:r>
            <a:r>
              <a:rPr lang="en-US" dirty="0"/>
              <a:t> </a:t>
            </a:r>
            <a:r>
              <a:rPr lang="en-US" dirty="0" err="1"/>
              <a:t>dicunt</a:t>
            </a:r>
            <a:r>
              <a:rPr lang="en-US" dirty="0"/>
              <a:t> </a:t>
            </a:r>
            <a:r>
              <a:rPr lang="en-US" dirty="0" err="1"/>
              <a:t>melius</a:t>
            </a:r>
            <a:r>
              <a:rPr lang="en-US" dirty="0"/>
              <a:t> id. </a:t>
            </a:r>
          </a:p>
          <a:p>
            <a:pPr lvl="5"/>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6"/>
            <a:r>
              <a:rPr lang="en-US" dirty="0"/>
              <a:t>Lorem ipsum</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433294" y="1420420"/>
            <a:ext cx="3931744"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3" name="Text Placeholder 3">
            <a:extLst>
              <a:ext uri="{FF2B5EF4-FFF2-40B4-BE49-F238E27FC236}">
                <a16:creationId xmlns:a16="http://schemas.microsoft.com/office/drawing/2014/main" id="{9637C95A-6A1F-1640-AE4D-A411F9D05AEF}"/>
              </a:ext>
            </a:extLst>
          </p:cNvPr>
          <p:cNvSpPr>
            <a:spLocks noGrp="1"/>
          </p:cNvSpPr>
          <p:nvPr>
            <p:ph type="body" sz="quarter" idx="17" hasCustomPrompt="1"/>
          </p:nvPr>
        </p:nvSpPr>
        <p:spPr>
          <a:xfrm>
            <a:off x="4803192" y="1420420"/>
            <a:ext cx="3931744"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9" name="Text Placeholder 11">
            <a:extLst>
              <a:ext uri="{FF2B5EF4-FFF2-40B4-BE49-F238E27FC236}">
                <a16:creationId xmlns:a16="http://schemas.microsoft.com/office/drawing/2014/main" id="{6AD470D7-CFC7-584C-A426-620C9044E4FA}"/>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715250A7-60AE-5843-BF0F-ACBAD5FCFE4B}"/>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5">
            <a:extLst>
              <a:ext uri="{FF2B5EF4-FFF2-40B4-BE49-F238E27FC236}">
                <a16:creationId xmlns:a16="http://schemas.microsoft.com/office/drawing/2014/main" id="{62CD6129-415C-F14C-AC85-EA103BD0C12E}"/>
              </a:ext>
            </a:extLst>
          </p:cNvPr>
          <p:cNvSpPr>
            <a:spLocks noGrp="1"/>
          </p:cNvSpPr>
          <p:nvPr>
            <p:ph type="body" sz="quarter" idx="18" hasCustomPrompt="1"/>
          </p:nvPr>
        </p:nvSpPr>
        <p:spPr>
          <a:xfrm>
            <a:off x="4802984" y="1734942"/>
            <a:ext cx="3934029"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bg1"/>
                </a:solidFill>
                <a:latin typeface="Open Sans Regular"/>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no </a:t>
            </a:r>
            <a:r>
              <a:rPr lang="en-US" dirty="0" err="1"/>
              <a:t>mei</a:t>
            </a:r>
            <a:r>
              <a:rPr lang="en-US" dirty="0"/>
              <a:t>. </a:t>
            </a:r>
          </a:p>
          <a:p>
            <a:pPr lvl="2"/>
            <a:r>
              <a:rPr lang="en-US" dirty="0" err="1"/>
              <a:t>Reque</a:t>
            </a:r>
            <a:r>
              <a:rPr lang="en-US" dirty="0"/>
              <a:t> minim </a:t>
            </a:r>
            <a:r>
              <a:rPr lang="en-US" dirty="0" err="1"/>
              <a:t>integre</a:t>
            </a:r>
            <a:r>
              <a:rPr lang="en-US" dirty="0"/>
              <a:t> ex has, </a:t>
            </a:r>
          </a:p>
          <a:p>
            <a:pPr lvl="3"/>
            <a:r>
              <a:rPr lang="en-US" dirty="0" err="1"/>
              <a:t>nominavi</a:t>
            </a:r>
            <a:r>
              <a:rPr lang="en-US" dirty="0"/>
              <a:t> </a:t>
            </a:r>
            <a:r>
              <a:rPr lang="en-US" dirty="0" err="1"/>
              <a:t>salutandi</a:t>
            </a:r>
            <a:r>
              <a:rPr lang="en-US" dirty="0"/>
              <a:t> ne has, </a:t>
            </a:r>
          </a:p>
          <a:p>
            <a:pPr lvl="4"/>
            <a:r>
              <a:rPr lang="en-US" dirty="0" err="1"/>
              <a:t>ius</a:t>
            </a:r>
            <a:r>
              <a:rPr lang="en-US" dirty="0"/>
              <a:t> </a:t>
            </a:r>
            <a:r>
              <a:rPr lang="en-US" dirty="0" err="1"/>
              <a:t>dicunt</a:t>
            </a:r>
            <a:r>
              <a:rPr lang="en-US" dirty="0"/>
              <a:t> </a:t>
            </a:r>
            <a:r>
              <a:rPr lang="en-US" dirty="0" err="1"/>
              <a:t>melius</a:t>
            </a:r>
            <a:r>
              <a:rPr lang="en-US" dirty="0"/>
              <a:t> id. </a:t>
            </a:r>
          </a:p>
          <a:p>
            <a:pPr lvl="5"/>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6"/>
            <a:r>
              <a:rPr lang="en-US" dirty="0"/>
              <a:t>Lorem ipsum</a:t>
            </a:r>
          </a:p>
        </p:txBody>
      </p:sp>
      <p:sp>
        <p:nvSpPr>
          <p:cNvPr id="11" name="TextBox 10">
            <a:extLst>
              <a:ext uri="{FF2B5EF4-FFF2-40B4-BE49-F238E27FC236}">
                <a16:creationId xmlns:a16="http://schemas.microsoft.com/office/drawing/2014/main" id="{81DCBA28-97A2-0349-9C8E-F7526F5BDF41}"/>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3" name="Freeform 12">
            <a:extLst>
              <a:ext uri="{FF2B5EF4-FFF2-40B4-BE49-F238E27FC236}">
                <a16:creationId xmlns:a16="http://schemas.microsoft.com/office/drawing/2014/main" id="{772D05C1-13F0-2540-8CCD-1FAFE23CF506}"/>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534865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1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C7CDF8-796C-DB4C-8A4D-446BCCD8636F}"/>
              </a:ext>
            </a:extLst>
          </p:cNvPr>
          <p:cNvSpPr/>
          <p:nvPr userDrawn="1"/>
        </p:nvSpPr>
        <p:spPr>
          <a:xfrm>
            <a:off x="226334" y="1237535"/>
            <a:ext cx="4345665" cy="266843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292607" y="1734942"/>
            <a:ext cx="3941065"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0"/>
            <a:r>
              <a:rPr lang="en-US" dirty="0" err="1"/>
              <a:t>ubique</a:t>
            </a:r>
            <a:r>
              <a:rPr lang="en-US" dirty="0"/>
              <a:t> </a:t>
            </a:r>
            <a:r>
              <a:rPr lang="en-US" dirty="0" err="1"/>
              <a:t>oporteat</a:t>
            </a:r>
            <a:r>
              <a:rPr lang="en-US" dirty="0"/>
              <a:t> argumentum no </a:t>
            </a:r>
            <a:r>
              <a:rPr lang="en-US" dirty="0" err="1"/>
              <a:t>mei</a:t>
            </a:r>
            <a:r>
              <a:rPr lang="en-US" dirty="0"/>
              <a:t>. </a:t>
            </a:r>
          </a:p>
          <a:p>
            <a:pPr lvl="1"/>
            <a:r>
              <a:rPr lang="en-US" dirty="0" err="1"/>
              <a:t>Reque</a:t>
            </a:r>
            <a:r>
              <a:rPr lang="en-US" dirty="0"/>
              <a:t> minim </a:t>
            </a:r>
            <a:r>
              <a:rPr lang="en-US" dirty="0" err="1"/>
              <a:t>integre</a:t>
            </a:r>
            <a:r>
              <a:rPr lang="en-US" dirty="0"/>
              <a:t> ex has, </a:t>
            </a:r>
          </a:p>
          <a:p>
            <a:pPr lvl="2"/>
            <a:r>
              <a:rPr lang="en-US" dirty="0" err="1"/>
              <a:t>nominavi</a:t>
            </a:r>
            <a:r>
              <a:rPr lang="en-US" dirty="0"/>
              <a:t> </a:t>
            </a:r>
            <a:r>
              <a:rPr lang="en-US" dirty="0" err="1"/>
              <a:t>salutandi</a:t>
            </a:r>
            <a:r>
              <a:rPr lang="en-US" dirty="0"/>
              <a:t> ne has, </a:t>
            </a:r>
          </a:p>
          <a:p>
            <a:pPr lvl="3"/>
            <a:r>
              <a:rPr lang="en-US" dirty="0" err="1"/>
              <a:t>ius</a:t>
            </a:r>
            <a:r>
              <a:rPr lang="en-US" dirty="0"/>
              <a:t> </a:t>
            </a:r>
            <a:r>
              <a:rPr lang="en-US" dirty="0" err="1"/>
              <a:t>dicunt</a:t>
            </a:r>
            <a:r>
              <a:rPr lang="en-US" dirty="0"/>
              <a:t> </a:t>
            </a:r>
            <a:r>
              <a:rPr lang="en-US" dirty="0" err="1"/>
              <a:t>melius</a:t>
            </a:r>
            <a:r>
              <a:rPr lang="en-US" dirty="0"/>
              <a:t> id. </a:t>
            </a:r>
          </a:p>
          <a:p>
            <a:pPr lvl="4"/>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5"/>
            <a:r>
              <a:rPr lang="en-US" dirty="0"/>
              <a:t>Lorem ipsum</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506955" y="1420420"/>
            <a:ext cx="3726717"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3" name="Text Placeholder 3">
            <a:extLst>
              <a:ext uri="{FF2B5EF4-FFF2-40B4-BE49-F238E27FC236}">
                <a16:creationId xmlns:a16="http://schemas.microsoft.com/office/drawing/2014/main" id="{9637C95A-6A1F-1640-AE4D-A411F9D05AEF}"/>
              </a:ext>
            </a:extLst>
          </p:cNvPr>
          <p:cNvSpPr>
            <a:spLocks noGrp="1"/>
          </p:cNvSpPr>
          <p:nvPr>
            <p:ph type="body" sz="quarter" idx="17" hasCustomPrompt="1"/>
          </p:nvPr>
        </p:nvSpPr>
        <p:spPr>
          <a:xfrm>
            <a:off x="5047487" y="1420420"/>
            <a:ext cx="3734098"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9" name="Text Placeholder 11">
            <a:extLst>
              <a:ext uri="{FF2B5EF4-FFF2-40B4-BE49-F238E27FC236}">
                <a16:creationId xmlns:a16="http://schemas.microsoft.com/office/drawing/2014/main" id="{6AD470D7-CFC7-584C-A426-620C9044E4FA}"/>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715250A7-60AE-5843-BF0F-ACBAD5FCFE4B}"/>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5">
            <a:extLst>
              <a:ext uri="{FF2B5EF4-FFF2-40B4-BE49-F238E27FC236}">
                <a16:creationId xmlns:a16="http://schemas.microsoft.com/office/drawing/2014/main" id="{62CD6129-415C-F14C-AC85-EA103BD0C12E}"/>
              </a:ext>
            </a:extLst>
          </p:cNvPr>
          <p:cNvSpPr>
            <a:spLocks noGrp="1"/>
          </p:cNvSpPr>
          <p:nvPr>
            <p:ph type="body" sz="quarter" idx="18" hasCustomPrompt="1"/>
          </p:nvPr>
        </p:nvSpPr>
        <p:spPr>
          <a:xfrm>
            <a:off x="4802984" y="1734942"/>
            <a:ext cx="3978601"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bg1"/>
                </a:solidFill>
                <a:latin typeface="Open Sans Regular"/>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no </a:t>
            </a:r>
            <a:r>
              <a:rPr lang="en-US" dirty="0" err="1"/>
              <a:t>mei</a:t>
            </a:r>
            <a:r>
              <a:rPr lang="en-US" dirty="0"/>
              <a:t>. </a:t>
            </a:r>
          </a:p>
          <a:p>
            <a:pPr lvl="2"/>
            <a:r>
              <a:rPr lang="en-US" dirty="0" err="1"/>
              <a:t>Reque</a:t>
            </a:r>
            <a:r>
              <a:rPr lang="en-US" dirty="0"/>
              <a:t> minim </a:t>
            </a:r>
            <a:r>
              <a:rPr lang="en-US" dirty="0" err="1"/>
              <a:t>integre</a:t>
            </a:r>
            <a:r>
              <a:rPr lang="en-US" dirty="0"/>
              <a:t> ex has, </a:t>
            </a:r>
          </a:p>
          <a:p>
            <a:pPr lvl="3"/>
            <a:r>
              <a:rPr lang="en-US" dirty="0" err="1"/>
              <a:t>nominavi</a:t>
            </a:r>
            <a:r>
              <a:rPr lang="en-US" dirty="0"/>
              <a:t> </a:t>
            </a:r>
            <a:r>
              <a:rPr lang="en-US" dirty="0" err="1"/>
              <a:t>salutandi</a:t>
            </a:r>
            <a:r>
              <a:rPr lang="en-US" dirty="0"/>
              <a:t> ne has, </a:t>
            </a:r>
          </a:p>
          <a:p>
            <a:pPr lvl="4"/>
            <a:r>
              <a:rPr lang="en-US" dirty="0" err="1"/>
              <a:t>ius</a:t>
            </a:r>
            <a:r>
              <a:rPr lang="en-US" dirty="0"/>
              <a:t> </a:t>
            </a:r>
            <a:r>
              <a:rPr lang="en-US" dirty="0" err="1"/>
              <a:t>dicunt</a:t>
            </a:r>
            <a:r>
              <a:rPr lang="en-US" dirty="0"/>
              <a:t> </a:t>
            </a:r>
            <a:r>
              <a:rPr lang="en-US" dirty="0" err="1"/>
              <a:t>melius</a:t>
            </a:r>
            <a:r>
              <a:rPr lang="en-US" dirty="0"/>
              <a:t> id. </a:t>
            </a:r>
          </a:p>
          <a:p>
            <a:pPr lvl="5"/>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6"/>
            <a:r>
              <a:rPr lang="en-US" dirty="0"/>
              <a:t>Lorem ipsum</a:t>
            </a:r>
          </a:p>
        </p:txBody>
      </p:sp>
      <p:sp>
        <p:nvSpPr>
          <p:cNvPr id="11" name="TextBox 10">
            <a:extLst>
              <a:ext uri="{FF2B5EF4-FFF2-40B4-BE49-F238E27FC236}">
                <a16:creationId xmlns:a16="http://schemas.microsoft.com/office/drawing/2014/main" id="{51DDE7C6-8620-6D48-8B2A-D5BA59466D1A}"/>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3" name="Freeform 12">
            <a:extLst>
              <a:ext uri="{FF2B5EF4-FFF2-40B4-BE49-F238E27FC236}">
                <a16:creationId xmlns:a16="http://schemas.microsoft.com/office/drawing/2014/main" id="{847CD4BA-8A6B-9E4A-93C4-FEA17E4C9123}"/>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903281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4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16934D-7AAF-584C-9B3E-CC0555643688}"/>
              </a:ext>
            </a:extLst>
          </p:cNvPr>
          <p:cNvSpPr/>
          <p:nvPr userDrawn="1"/>
        </p:nvSpPr>
        <p:spPr>
          <a:xfrm>
            <a:off x="326569" y="996044"/>
            <a:ext cx="8490859" cy="373286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650082" y="2403673"/>
            <a:ext cx="2404872" cy="1543545"/>
          </a:xfrm>
          <a:prstGeom prst="rect">
            <a:avLst/>
          </a:prstGeom>
        </p:spPr>
        <p:txBody>
          <a:bodyPr/>
          <a:lstStyle>
            <a:lvl1pPr marL="0" indent="0" defTabSz="18288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650875"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3" name="Text Placeholder 15">
            <a:extLst>
              <a:ext uri="{FF2B5EF4-FFF2-40B4-BE49-F238E27FC236}">
                <a16:creationId xmlns:a16="http://schemas.microsoft.com/office/drawing/2014/main" id="{B8931833-1026-B54D-9E95-068450F66500}"/>
              </a:ext>
            </a:extLst>
          </p:cNvPr>
          <p:cNvSpPr>
            <a:spLocks noGrp="1"/>
          </p:cNvSpPr>
          <p:nvPr>
            <p:ph type="body" sz="quarter" idx="16" hasCustomPrompt="1"/>
          </p:nvPr>
        </p:nvSpPr>
        <p:spPr>
          <a:xfrm>
            <a:off x="3378467" y="2403674"/>
            <a:ext cx="2404872" cy="1543544"/>
          </a:xfrm>
          <a:prstGeom prst="rect">
            <a:avLst/>
          </a:prstGeom>
        </p:spPr>
        <p:txBody>
          <a:bodyPr/>
          <a:lstStyle>
            <a:lvl1pPr marL="0" indent="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a:t>
            </a:r>
          </a:p>
        </p:txBody>
      </p:sp>
      <p:sp>
        <p:nvSpPr>
          <p:cNvPr id="17" name="Text Placeholder 3">
            <a:extLst>
              <a:ext uri="{FF2B5EF4-FFF2-40B4-BE49-F238E27FC236}">
                <a16:creationId xmlns:a16="http://schemas.microsoft.com/office/drawing/2014/main" id="{0F4ACA2F-25BA-4744-8738-A8470985215B}"/>
              </a:ext>
            </a:extLst>
          </p:cNvPr>
          <p:cNvSpPr>
            <a:spLocks noGrp="1"/>
          </p:cNvSpPr>
          <p:nvPr>
            <p:ph type="body" sz="quarter" idx="18" hasCustomPrompt="1"/>
          </p:nvPr>
        </p:nvSpPr>
        <p:spPr>
          <a:xfrm>
            <a:off x="3379260"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0" name="Text Placeholder 15">
            <a:extLst>
              <a:ext uri="{FF2B5EF4-FFF2-40B4-BE49-F238E27FC236}">
                <a16:creationId xmlns:a16="http://schemas.microsoft.com/office/drawing/2014/main" id="{8E4D9F0B-B46B-3D4C-B99D-7DD1C9163A67}"/>
              </a:ext>
            </a:extLst>
          </p:cNvPr>
          <p:cNvSpPr>
            <a:spLocks noGrp="1"/>
          </p:cNvSpPr>
          <p:nvPr>
            <p:ph type="body" sz="quarter" idx="19" hasCustomPrompt="1"/>
          </p:nvPr>
        </p:nvSpPr>
        <p:spPr>
          <a:xfrm>
            <a:off x="6088857" y="2403673"/>
            <a:ext cx="2404872" cy="1543543"/>
          </a:xfrm>
          <a:prstGeom prst="rect">
            <a:avLst/>
          </a:prstGeom>
        </p:spPr>
        <p:txBody>
          <a:bodyPr/>
          <a:lstStyle>
            <a:lvl1pPr marL="0" indent="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a:t>
            </a:r>
          </a:p>
        </p:txBody>
      </p:sp>
      <p:sp>
        <p:nvSpPr>
          <p:cNvPr id="22" name="Text Placeholder 3">
            <a:extLst>
              <a:ext uri="{FF2B5EF4-FFF2-40B4-BE49-F238E27FC236}">
                <a16:creationId xmlns:a16="http://schemas.microsoft.com/office/drawing/2014/main" id="{BF04BB31-5998-7045-A4E6-1133B365E326}"/>
              </a:ext>
            </a:extLst>
          </p:cNvPr>
          <p:cNvSpPr>
            <a:spLocks noGrp="1"/>
          </p:cNvSpPr>
          <p:nvPr>
            <p:ph type="body" sz="quarter" idx="21" hasCustomPrompt="1"/>
          </p:nvPr>
        </p:nvSpPr>
        <p:spPr>
          <a:xfrm>
            <a:off x="6089650"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1" name="Text Placeholder 11">
            <a:extLst>
              <a:ext uri="{FF2B5EF4-FFF2-40B4-BE49-F238E27FC236}">
                <a16:creationId xmlns:a16="http://schemas.microsoft.com/office/drawing/2014/main" id="{C4139D0D-4527-C448-B79C-145E72112CEE}"/>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5" name="Text Placeholder 13">
            <a:extLst>
              <a:ext uri="{FF2B5EF4-FFF2-40B4-BE49-F238E27FC236}">
                <a16:creationId xmlns:a16="http://schemas.microsoft.com/office/drawing/2014/main" id="{ED0AC9F0-72BF-1448-AC8E-43B8F37A0687}"/>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Box 11">
            <a:extLst>
              <a:ext uri="{FF2B5EF4-FFF2-40B4-BE49-F238E27FC236}">
                <a16:creationId xmlns:a16="http://schemas.microsoft.com/office/drawing/2014/main" id="{C1D7C93F-2F2A-B24C-AB6E-CA8424507232}"/>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4" name="Freeform 13">
            <a:extLst>
              <a:ext uri="{FF2B5EF4-FFF2-40B4-BE49-F238E27FC236}">
                <a16:creationId xmlns:a16="http://schemas.microsoft.com/office/drawing/2014/main" id="{F84DFB7A-7793-F04F-9E75-A43E5B33194B}"/>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4003402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5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16934D-7AAF-584C-9B3E-CC0555643688}"/>
              </a:ext>
            </a:extLst>
          </p:cNvPr>
          <p:cNvSpPr/>
          <p:nvPr userDrawn="1"/>
        </p:nvSpPr>
        <p:spPr>
          <a:xfrm>
            <a:off x="326569" y="996044"/>
            <a:ext cx="8490859" cy="373286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0" i="0" dirty="0">
              <a:solidFill>
                <a:schemeClr val="bg1"/>
              </a:solidFill>
              <a:latin typeface="Open Sans Regular"/>
            </a:endParaRP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650875"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7" name="Text Placeholder 3">
            <a:extLst>
              <a:ext uri="{FF2B5EF4-FFF2-40B4-BE49-F238E27FC236}">
                <a16:creationId xmlns:a16="http://schemas.microsoft.com/office/drawing/2014/main" id="{0F4ACA2F-25BA-4744-8738-A8470985215B}"/>
              </a:ext>
            </a:extLst>
          </p:cNvPr>
          <p:cNvSpPr>
            <a:spLocks noGrp="1"/>
          </p:cNvSpPr>
          <p:nvPr>
            <p:ph type="body" sz="quarter" idx="18" hasCustomPrompt="1"/>
          </p:nvPr>
        </p:nvSpPr>
        <p:spPr>
          <a:xfrm>
            <a:off x="3379260"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2" name="Text Placeholder 3">
            <a:extLst>
              <a:ext uri="{FF2B5EF4-FFF2-40B4-BE49-F238E27FC236}">
                <a16:creationId xmlns:a16="http://schemas.microsoft.com/office/drawing/2014/main" id="{BF04BB31-5998-7045-A4E6-1133B365E326}"/>
              </a:ext>
            </a:extLst>
          </p:cNvPr>
          <p:cNvSpPr>
            <a:spLocks noGrp="1"/>
          </p:cNvSpPr>
          <p:nvPr>
            <p:ph type="body" sz="quarter" idx="21" hasCustomPrompt="1"/>
          </p:nvPr>
        </p:nvSpPr>
        <p:spPr>
          <a:xfrm>
            <a:off x="6089650"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1" name="Text Placeholder 11">
            <a:extLst>
              <a:ext uri="{FF2B5EF4-FFF2-40B4-BE49-F238E27FC236}">
                <a16:creationId xmlns:a16="http://schemas.microsoft.com/office/drawing/2014/main" id="{C4139D0D-4527-C448-B79C-145E72112CEE}"/>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rgbClr val="FFFFFF"/>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5" name="Text Placeholder 13">
            <a:extLst>
              <a:ext uri="{FF2B5EF4-FFF2-40B4-BE49-F238E27FC236}">
                <a16:creationId xmlns:a16="http://schemas.microsoft.com/office/drawing/2014/main" id="{ED0AC9F0-72BF-1448-AC8E-43B8F37A0687}"/>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8" name="Text Placeholder 15">
            <a:extLst>
              <a:ext uri="{FF2B5EF4-FFF2-40B4-BE49-F238E27FC236}">
                <a16:creationId xmlns:a16="http://schemas.microsoft.com/office/drawing/2014/main" id="{DDA253B1-464C-8F43-BBC4-F69B598CC8D7}"/>
              </a:ext>
            </a:extLst>
          </p:cNvPr>
          <p:cNvSpPr>
            <a:spLocks noGrp="1"/>
          </p:cNvSpPr>
          <p:nvPr>
            <p:ph type="body" sz="quarter" idx="22" hasCustomPrompt="1"/>
          </p:nvPr>
        </p:nvSpPr>
        <p:spPr>
          <a:xfrm>
            <a:off x="629835" y="2403673"/>
            <a:ext cx="2434980"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a:t>
            </a:r>
          </a:p>
          <a:p>
            <a:pPr lvl="2"/>
            <a:r>
              <a:rPr lang="en-US" dirty="0" err="1"/>
              <a:t>Reque</a:t>
            </a:r>
            <a:r>
              <a:rPr lang="en-US" dirty="0"/>
              <a:t> minim </a:t>
            </a:r>
            <a:r>
              <a:rPr lang="en-US" dirty="0" err="1"/>
              <a:t>integre</a:t>
            </a:r>
            <a:r>
              <a:rPr lang="en-US" dirty="0"/>
              <a:t> ex </a:t>
            </a:r>
          </a:p>
          <a:p>
            <a:pPr lvl="3"/>
            <a:r>
              <a:rPr lang="en-US" dirty="0" err="1"/>
              <a:t>nominavi</a:t>
            </a:r>
            <a:r>
              <a:rPr lang="en-US" dirty="0"/>
              <a:t> </a:t>
            </a:r>
            <a:r>
              <a:rPr lang="en-US" dirty="0" err="1"/>
              <a:t>salutandi</a:t>
            </a:r>
            <a:r>
              <a:rPr lang="en-US" dirty="0"/>
              <a:t> ne</a:t>
            </a:r>
          </a:p>
          <a:p>
            <a:pPr lvl="4"/>
            <a:r>
              <a:rPr lang="en-US" dirty="0" err="1"/>
              <a:t>ius</a:t>
            </a:r>
            <a:r>
              <a:rPr lang="en-US" dirty="0"/>
              <a:t> </a:t>
            </a:r>
            <a:r>
              <a:rPr lang="en-US" dirty="0" err="1"/>
              <a:t>dicunt</a:t>
            </a:r>
            <a:r>
              <a:rPr lang="en-US" dirty="0"/>
              <a:t> </a:t>
            </a:r>
            <a:r>
              <a:rPr lang="en-US" dirty="0" err="1"/>
              <a:t>melius</a:t>
            </a:r>
            <a:r>
              <a:rPr lang="en-US" dirty="0"/>
              <a:t> </a:t>
            </a:r>
          </a:p>
          <a:p>
            <a:pPr lvl="5"/>
            <a:r>
              <a:rPr lang="en-US" dirty="0" err="1"/>
              <a:t>Mea</a:t>
            </a:r>
            <a:r>
              <a:rPr lang="en-US" dirty="0"/>
              <a:t> </a:t>
            </a:r>
            <a:r>
              <a:rPr lang="en-US" dirty="0" err="1"/>
              <a:t>affert</a:t>
            </a:r>
            <a:endParaRPr lang="en-US" dirty="0"/>
          </a:p>
        </p:txBody>
      </p:sp>
      <p:sp>
        <p:nvSpPr>
          <p:cNvPr id="19" name="Text Placeholder 15">
            <a:extLst>
              <a:ext uri="{FF2B5EF4-FFF2-40B4-BE49-F238E27FC236}">
                <a16:creationId xmlns:a16="http://schemas.microsoft.com/office/drawing/2014/main" id="{831DEA32-FDB0-D645-B939-F025ED60C943}"/>
              </a:ext>
            </a:extLst>
          </p:cNvPr>
          <p:cNvSpPr>
            <a:spLocks noGrp="1"/>
          </p:cNvSpPr>
          <p:nvPr>
            <p:ph type="body" sz="quarter" idx="23" hasCustomPrompt="1"/>
          </p:nvPr>
        </p:nvSpPr>
        <p:spPr>
          <a:xfrm>
            <a:off x="3379260" y="2403673"/>
            <a:ext cx="2434980"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a:t>
            </a:r>
          </a:p>
          <a:p>
            <a:pPr lvl="2"/>
            <a:r>
              <a:rPr lang="en-US" dirty="0" err="1"/>
              <a:t>Reque</a:t>
            </a:r>
            <a:r>
              <a:rPr lang="en-US" dirty="0"/>
              <a:t> minim </a:t>
            </a:r>
            <a:r>
              <a:rPr lang="en-US" dirty="0" err="1"/>
              <a:t>integre</a:t>
            </a:r>
            <a:r>
              <a:rPr lang="en-US" dirty="0"/>
              <a:t> ex </a:t>
            </a:r>
          </a:p>
          <a:p>
            <a:pPr lvl="3"/>
            <a:r>
              <a:rPr lang="en-US" dirty="0" err="1"/>
              <a:t>nominavi</a:t>
            </a:r>
            <a:r>
              <a:rPr lang="en-US" dirty="0"/>
              <a:t> </a:t>
            </a:r>
            <a:r>
              <a:rPr lang="en-US" dirty="0" err="1"/>
              <a:t>salutandi</a:t>
            </a:r>
            <a:r>
              <a:rPr lang="en-US" dirty="0"/>
              <a:t> ne</a:t>
            </a:r>
          </a:p>
          <a:p>
            <a:pPr lvl="4"/>
            <a:r>
              <a:rPr lang="en-US" dirty="0" err="1"/>
              <a:t>ius</a:t>
            </a:r>
            <a:r>
              <a:rPr lang="en-US" dirty="0"/>
              <a:t> </a:t>
            </a:r>
            <a:r>
              <a:rPr lang="en-US" dirty="0" err="1"/>
              <a:t>dicunt</a:t>
            </a:r>
            <a:r>
              <a:rPr lang="en-US" dirty="0"/>
              <a:t> </a:t>
            </a:r>
            <a:r>
              <a:rPr lang="en-US" dirty="0" err="1"/>
              <a:t>melius</a:t>
            </a:r>
            <a:r>
              <a:rPr lang="en-US" dirty="0"/>
              <a:t> </a:t>
            </a:r>
          </a:p>
          <a:p>
            <a:pPr lvl="5"/>
            <a:r>
              <a:rPr lang="en-US" dirty="0" err="1"/>
              <a:t>Mea</a:t>
            </a:r>
            <a:r>
              <a:rPr lang="en-US" dirty="0"/>
              <a:t> </a:t>
            </a:r>
            <a:r>
              <a:rPr lang="en-US" dirty="0" err="1"/>
              <a:t>affert</a:t>
            </a:r>
            <a:endParaRPr lang="en-US" dirty="0"/>
          </a:p>
        </p:txBody>
      </p:sp>
      <p:sp>
        <p:nvSpPr>
          <p:cNvPr id="23" name="Text Placeholder 15">
            <a:extLst>
              <a:ext uri="{FF2B5EF4-FFF2-40B4-BE49-F238E27FC236}">
                <a16:creationId xmlns:a16="http://schemas.microsoft.com/office/drawing/2014/main" id="{76BF017F-AB81-F147-BFF5-38572209A627}"/>
              </a:ext>
            </a:extLst>
          </p:cNvPr>
          <p:cNvSpPr>
            <a:spLocks noGrp="1"/>
          </p:cNvSpPr>
          <p:nvPr>
            <p:ph type="body" sz="quarter" idx="24" hasCustomPrompt="1"/>
          </p:nvPr>
        </p:nvSpPr>
        <p:spPr>
          <a:xfrm>
            <a:off x="6075326" y="2403673"/>
            <a:ext cx="2434980"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a:t>
            </a:r>
          </a:p>
          <a:p>
            <a:pPr lvl="2"/>
            <a:r>
              <a:rPr lang="en-US" dirty="0" err="1"/>
              <a:t>Reque</a:t>
            </a:r>
            <a:r>
              <a:rPr lang="en-US" dirty="0"/>
              <a:t> minim </a:t>
            </a:r>
            <a:r>
              <a:rPr lang="en-US" dirty="0" err="1"/>
              <a:t>integre</a:t>
            </a:r>
            <a:r>
              <a:rPr lang="en-US" dirty="0"/>
              <a:t> ex </a:t>
            </a:r>
          </a:p>
          <a:p>
            <a:pPr lvl="3"/>
            <a:r>
              <a:rPr lang="en-US" dirty="0" err="1"/>
              <a:t>nominavi</a:t>
            </a:r>
            <a:r>
              <a:rPr lang="en-US" dirty="0"/>
              <a:t> </a:t>
            </a:r>
            <a:r>
              <a:rPr lang="en-US" dirty="0" err="1"/>
              <a:t>salutandi</a:t>
            </a:r>
            <a:r>
              <a:rPr lang="en-US" dirty="0"/>
              <a:t> ne</a:t>
            </a:r>
          </a:p>
          <a:p>
            <a:pPr lvl="4"/>
            <a:r>
              <a:rPr lang="en-US" dirty="0" err="1"/>
              <a:t>ius</a:t>
            </a:r>
            <a:r>
              <a:rPr lang="en-US" dirty="0"/>
              <a:t> </a:t>
            </a:r>
            <a:r>
              <a:rPr lang="en-US" dirty="0" err="1"/>
              <a:t>dicunt</a:t>
            </a:r>
            <a:r>
              <a:rPr lang="en-US" dirty="0"/>
              <a:t> </a:t>
            </a:r>
            <a:r>
              <a:rPr lang="en-US" dirty="0" err="1"/>
              <a:t>melius</a:t>
            </a:r>
            <a:r>
              <a:rPr lang="en-US" dirty="0"/>
              <a:t> </a:t>
            </a:r>
          </a:p>
          <a:p>
            <a:pPr lvl="5"/>
            <a:r>
              <a:rPr lang="en-US" dirty="0" err="1"/>
              <a:t>Mea</a:t>
            </a:r>
            <a:r>
              <a:rPr lang="en-US" dirty="0"/>
              <a:t> </a:t>
            </a:r>
            <a:r>
              <a:rPr lang="en-US" dirty="0" err="1"/>
              <a:t>affert</a:t>
            </a:r>
            <a:endParaRPr lang="en-US" dirty="0"/>
          </a:p>
        </p:txBody>
      </p:sp>
      <p:sp>
        <p:nvSpPr>
          <p:cNvPr id="12" name="TextBox 11">
            <a:extLst>
              <a:ext uri="{FF2B5EF4-FFF2-40B4-BE49-F238E27FC236}">
                <a16:creationId xmlns:a16="http://schemas.microsoft.com/office/drawing/2014/main" id="{D93C443C-D14B-A846-9067-FFC17FED233E}"/>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3" name="Freeform 12">
            <a:extLst>
              <a:ext uri="{FF2B5EF4-FFF2-40B4-BE49-F238E27FC236}">
                <a16:creationId xmlns:a16="http://schemas.microsoft.com/office/drawing/2014/main" id="{161B8B5A-AC01-AE40-A5E2-A0A9085A4B43}"/>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1281298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0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F840-BC24-CD47-BB35-F0E7849C9975}"/>
              </a:ext>
            </a:extLst>
          </p:cNvPr>
          <p:cNvSpPr>
            <a:spLocks noGrp="1"/>
          </p:cNvSpPr>
          <p:nvPr>
            <p:ph type="title" hasCustomPrompt="1"/>
          </p:nvPr>
        </p:nvSpPr>
        <p:spPr>
          <a:xfrm>
            <a:off x="628650" y="677343"/>
            <a:ext cx="7886700" cy="505947"/>
          </a:xfrm>
          <a:prstGeom prst="rect">
            <a:avLst/>
          </a:prstGeom>
        </p:spPr>
        <p:txBody>
          <a:bodyPr/>
          <a:lstStyle>
            <a:lvl1pPr defTabSz="228600">
              <a:defRPr sz="2400" b="1" i="0">
                <a:solidFill>
                  <a:schemeClr val="bg1"/>
                </a:solidFill>
                <a:latin typeface="Open Sans Regular"/>
                <a:ea typeface="Open Sans Regular"/>
                <a:cs typeface="Open Sans Regular"/>
              </a:defRPr>
            </a:lvl1pPr>
          </a:lstStyle>
          <a:p>
            <a:r>
              <a:rPr lang="en-US" dirty="0"/>
              <a:t>Content Page Header</a:t>
            </a: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1" y="2934478"/>
            <a:ext cx="2285999" cy="1770760"/>
          </a:xfrm>
          <a:prstGeom prst="rect">
            <a:avLst/>
          </a:prstGeom>
        </p:spPr>
        <p:txBody>
          <a:bodyPr/>
          <a:lstStyle>
            <a:lvl1pPr defTabSz="228600">
              <a:defRPr b="0" i="0">
                <a:latin typeface="Open Sans Regular"/>
              </a:defRPr>
            </a:lvl1pPr>
          </a:lstStyle>
          <a:p>
            <a:endParaRPr lang="en-US" dirty="0"/>
          </a:p>
        </p:txBody>
      </p:sp>
      <p:sp>
        <p:nvSpPr>
          <p:cNvPr id="11" name="Picture Placeholder 5">
            <a:extLst>
              <a:ext uri="{FF2B5EF4-FFF2-40B4-BE49-F238E27FC236}">
                <a16:creationId xmlns:a16="http://schemas.microsoft.com/office/drawing/2014/main" id="{49BFAD5F-A3AB-A04F-ADC1-91F52DB14244}"/>
              </a:ext>
            </a:extLst>
          </p:cNvPr>
          <p:cNvSpPr>
            <a:spLocks noGrp="1"/>
          </p:cNvSpPr>
          <p:nvPr>
            <p:ph type="pic" sz="quarter" idx="11"/>
          </p:nvPr>
        </p:nvSpPr>
        <p:spPr>
          <a:xfrm>
            <a:off x="2286001" y="2934478"/>
            <a:ext cx="2285999" cy="1770760"/>
          </a:xfrm>
          <a:prstGeom prst="rect">
            <a:avLst/>
          </a:prstGeom>
        </p:spPr>
        <p:txBody>
          <a:bodyPr/>
          <a:lstStyle>
            <a:lvl1pPr defTabSz="228600">
              <a:defRPr b="0" i="0">
                <a:latin typeface="Open Sans Regular"/>
              </a:defRPr>
            </a:lvl1pPr>
          </a:lstStyle>
          <a:p>
            <a:endParaRPr lang="en-US" dirty="0"/>
          </a:p>
        </p:txBody>
      </p:sp>
      <p:sp>
        <p:nvSpPr>
          <p:cNvPr id="12" name="Picture Placeholder 5">
            <a:extLst>
              <a:ext uri="{FF2B5EF4-FFF2-40B4-BE49-F238E27FC236}">
                <a16:creationId xmlns:a16="http://schemas.microsoft.com/office/drawing/2014/main" id="{D37FF712-C302-E140-936E-F7F84289AF78}"/>
              </a:ext>
            </a:extLst>
          </p:cNvPr>
          <p:cNvSpPr>
            <a:spLocks noGrp="1"/>
          </p:cNvSpPr>
          <p:nvPr>
            <p:ph type="pic" sz="quarter" idx="12"/>
          </p:nvPr>
        </p:nvSpPr>
        <p:spPr>
          <a:xfrm>
            <a:off x="4572000" y="2934478"/>
            <a:ext cx="2285999" cy="1770760"/>
          </a:xfrm>
          <a:prstGeom prst="rect">
            <a:avLst/>
          </a:prstGeom>
        </p:spPr>
        <p:txBody>
          <a:bodyPr/>
          <a:lstStyle>
            <a:lvl1pPr defTabSz="228600">
              <a:defRPr b="0" i="0">
                <a:latin typeface="Open Sans Regular"/>
              </a:defRPr>
            </a:lvl1pPr>
          </a:lstStyle>
          <a:p>
            <a:endParaRPr lang="en-US" dirty="0"/>
          </a:p>
        </p:txBody>
      </p:sp>
      <p:sp>
        <p:nvSpPr>
          <p:cNvPr id="13" name="Picture Placeholder 5">
            <a:extLst>
              <a:ext uri="{FF2B5EF4-FFF2-40B4-BE49-F238E27FC236}">
                <a16:creationId xmlns:a16="http://schemas.microsoft.com/office/drawing/2014/main" id="{5E17515B-1F1B-7947-9A29-F3B5286D3451}"/>
              </a:ext>
            </a:extLst>
          </p:cNvPr>
          <p:cNvSpPr>
            <a:spLocks noGrp="1"/>
          </p:cNvSpPr>
          <p:nvPr>
            <p:ph type="pic" sz="quarter" idx="13"/>
          </p:nvPr>
        </p:nvSpPr>
        <p:spPr>
          <a:xfrm>
            <a:off x="6858001" y="2934478"/>
            <a:ext cx="2285999" cy="1770760"/>
          </a:xfrm>
          <a:prstGeom prst="rect">
            <a:avLst/>
          </a:prstGeom>
        </p:spPr>
        <p:txBody>
          <a:bodyPr/>
          <a:lstStyle>
            <a:lvl1pPr defTabSz="228600">
              <a:defRPr b="0" i="0">
                <a:latin typeface="Open Sans Regular"/>
              </a:defRPr>
            </a:lvl1pPr>
          </a:lstStyle>
          <a:p>
            <a:endParaRPr lang="en-US" dirty="0"/>
          </a:p>
        </p:txBody>
      </p:sp>
      <p:sp>
        <p:nvSpPr>
          <p:cNvPr id="14" name="Text Placeholder 15">
            <a:extLst>
              <a:ext uri="{FF2B5EF4-FFF2-40B4-BE49-F238E27FC236}">
                <a16:creationId xmlns:a16="http://schemas.microsoft.com/office/drawing/2014/main" id="{35D77BB1-2B13-E94E-9801-E8AAB8D6ED70}"/>
              </a:ext>
            </a:extLst>
          </p:cNvPr>
          <p:cNvSpPr>
            <a:spLocks noGrp="1"/>
          </p:cNvSpPr>
          <p:nvPr>
            <p:ph type="body" sz="quarter" idx="14" hasCustomPrompt="1"/>
          </p:nvPr>
        </p:nvSpPr>
        <p:spPr>
          <a:xfrm>
            <a:off x="2169041" y="1452270"/>
            <a:ext cx="4688958" cy="756752"/>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br>
              <a:rPr lang="en-US" dirty="0"/>
            </a:br>
            <a:r>
              <a:rPr lang="en-US" dirty="0" err="1"/>
              <a:t>ubique</a:t>
            </a:r>
            <a:r>
              <a:rPr lang="en-US" dirty="0"/>
              <a:t> </a:t>
            </a:r>
            <a:r>
              <a:rPr lang="en-US" dirty="0" err="1"/>
              <a:t>oporteat</a:t>
            </a:r>
            <a:r>
              <a:rPr lang="en-US" dirty="0"/>
              <a:t> argumentum no </a:t>
            </a:r>
            <a:r>
              <a:rPr lang="en-US" dirty="0" err="1"/>
              <a:t>mei</a:t>
            </a:r>
            <a:r>
              <a:rPr lang="en-US" dirty="0"/>
              <a:t>. </a:t>
            </a:r>
          </a:p>
        </p:txBody>
      </p:sp>
      <p:sp>
        <p:nvSpPr>
          <p:cNvPr id="8" name="TextBox 7">
            <a:extLst>
              <a:ext uri="{FF2B5EF4-FFF2-40B4-BE49-F238E27FC236}">
                <a16:creationId xmlns:a16="http://schemas.microsoft.com/office/drawing/2014/main" id="{892AD4CD-7460-134E-936B-F2889F94AEFD}"/>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9" name="Freeform 8">
            <a:extLst>
              <a:ext uri="{FF2B5EF4-FFF2-40B4-BE49-F238E27FC236}">
                <a16:creationId xmlns:a16="http://schemas.microsoft.com/office/drawing/2014/main" id="{ABC8B039-B7F5-5943-BF52-A2DB8CB3E2CB}"/>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73802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5_Custom Layout">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513437" y="3264885"/>
            <a:ext cx="5853112" cy="509492"/>
          </a:xfrm>
          <a:prstGeom prst="rect">
            <a:avLst/>
          </a:prstGeom>
        </p:spPr>
        <p:txBody>
          <a:bodyPr/>
          <a:lstStyle>
            <a:lvl1pPr marL="0" indent="0" algn="l" defTabSz="228600">
              <a:buNone/>
              <a:defRPr sz="2800" b="1" i="0">
                <a:solidFill>
                  <a:schemeClr val="bg1"/>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Headline</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513437" y="3774377"/>
            <a:ext cx="5853112" cy="1035050"/>
          </a:xfrm>
          <a:prstGeom prst="rect">
            <a:avLst/>
          </a:prstGeom>
        </p:spPr>
        <p:txBody>
          <a:bodyPr/>
          <a:lstStyle>
            <a:lvl1pPr marL="0" indent="0" defTabSz="228600">
              <a:buFontTx/>
              <a:buNone/>
              <a:defRPr sz="1400" b="0" i="0">
                <a:solidFill>
                  <a:srgbClr val="7F7F7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pic>
        <p:nvPicPr>
          <p:cNvPr id="5" name="Picture 4">
            <a:extLst>
              <a:ext uri="{FF2B5EF4-FFF2-40B4-BE49-F238E27FC236}">
                <a16:creationId xmlns:a16="http://schemas.microsoft.com/office/drawing/2014/main" id="{E803DB27-4374-0949-AC26-BE1AC5D34554}"/>
              </a:ext>
            </a:extLst>
          </p:cNvPr>
          <p:cNvPicPr>
            <a:picLocks noChangeAspect="1"/>
          </p:cNvPicPr>
          <p:nvPr userDrawn="1"/>
        </p:nvPicPr>
        <p:blipFill>
          <a:blip r:embed="rId2"/>
          <a:stretch>
            <a:fillRect/>
          </a:stretch>
        </p:blipFill>
        <p:spPr>
          <a:xfrm>
            <a:off x="620117" y="556086"/>
            <a:ext cx="1028833" cy="250486"/>
          </a:xfrm>
          <a:prstGeom prst="rect">
            <a:avLst/>
          </a:prstGeom>
        </p:spPr>
      </p:pic>
    </p:spTree>
    <p:extLst>
      <p:ext uri="{BB962C8B-B14F-4D97-AF65-F5344CB8AC3E}">
        <p14:creationId xmlns:p14="http://schemas.microsoft.com/office/powerpoint/2010/main" val="23375632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1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241A39-AD91-434F-A340-8E5394776219}"/>
              </a:ext>
            </a:extLst>
          </p:cNvPr>
          <p:cNvSpPr/>
          <p:nvPr userDrawn="1"/>
        </p:nvSpPr>
        <p:spPr>
          <a:xfrm>
            <a:off x="0" y="2934477"/>
            <a:ext cx="9144000" cy="177076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latin typeface="Open Sans Regular"/>
            </a:endParaRP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1" y="1163717"/>
            <a:ext cx="2285999" cy="1770760"/>
          </a:xfrm>
          <a:prstGeom prst="rect">
            <a:avLst/>
          </a:prstGeom>
        </p:spPr>
        <p:txBody>
          <a:bodyPr/>
          <a:lstStyle>
            <a:lvl1pPr defTabSz="228600">
              <a:defRPr b="0" i="0">
                <a:latin typeface="Open Sans Regular"/>
              </a:defRPr>
            </a:lvl1pPr>
          </a:lstStyle>
          <a:p>
            <a:endParaRPr lang="en-US" dirty="0"/>
          </a:p>
        </p:txBody>
      </p:sp>
      <p:sp>
        <p:nvSpPr>
          <p:cNvPr id="11" name="Picture Placeholder 5">
            <a:extLst>
              <a:ext uri="{FF2B5EF4-FFF2-40B4-BE49-F238E27FC236}">
                <a16:creationId xmlns:a16="http://schemas.microsoft.com/office/drawing/2014/main" id="{49BFAD5F-A3AB-A04F-ADC1-91F52DB14244}"/>
              </a:ext>
            </a:extLst>
          </p:cNvPr>
          <p:cNvSpPr>
            <a:spLocks noGrp="1"/>
          </p:cNvSpPr>
          <p:nvPr>
            <p:ph type="pic" sz="quarter" idx="11"/>
          </p:nvPr>
        </p:nvSpPr>
        <p:spPr>
          <a:xfrm>
            <a:off x="2286001" y="1163717"/>
            <a:ext cx="2285999" cy="1770760"/>
          </a:xfrm>
          <a:prstGeom prst="rect">
            <a:avLst/>
          </a:prstGeom>
        </p:spPr>
        <p:txBody>
          <a:bodyPr/>
          <a:lstStyle>
            <a:lvl1pPr defTabSz="228600">
              <a:defRPr b="0" i="0">
                <a:latin typeface="Open Sans Regular"/>
              </a:defRPr>
            </a:lvl1pPr>
          </a:lstStyle>
          <a:p>
            <a:endParaRPr lang="en-US" dirty="0"/>
          </a:p>
        </p:txBody>
      </p:sp>
      <p:sp>
        <p:nvSpPr>
          <p:cNvPr id="12" name="Picture Placeholder 5">
            <a:extLst>
              <a:ext uri="{FF2B5EF4-FFF2-40B4-BE49-F238E27FC236}">
                <a16:creationId xmlns:a16="http://schemas.microsoft.com/office/drawing/2014/main" id="{D37FF712-C302-E140-936E-F7F84289AF78}"/>
              </a:ext>
            </a:extLst>
          </p:cNvPr>
          <p:cNvSpPr>
            <a:spLocks noGrp="1"/>
          </p:cNvSpPr>
          <p:nvPr>
            <p:ph type="pic" sz="quarter" idx="12"/>
          </p:nvPr>
        </p:nvSpPr>
        <p:spPr>
          <a:xfrm>
            <a:off x="4572000" y="1163717"/>
            <a:ext cx="2285999" cy="1770760"/>
          </a:xfrm>
          <a:prstGeom prst="rect">
            <a:avLst/>
          </a:prstGeom>
        </p:spPr>
        <p:txBody>
          <a:bodyPr/>
          <a:lstStyle>
            <a:lvl1pPr defTabSz="228600">
              <a:defRPr b="0" i="0">
                <a:latin typeface="Open Sans Regular"/>
              </a:defRPr>
            </a:lvl1pPr>
          </a:lstStyle>
          <a:p>
            <a:endParaRPr lang="en-US" dirty="0"/>
          </a:p>
        </p:txBody>
      </p:sp>
      <p:sp>
        <p:nvSpPr>
          <p:cNvPr id="13" name="Picture Placeholder 5">
            <a:extLst>
              <a:ext uri="{FF2B5EF4-FFF2-40B4-BE49-F238E27FC236}">
                <a16:creationId xmlns:a16="http://schemas.microsoft.com/office/drawing/2014/main" id="{5E17515B-1F1B-7947-9A29-F3B5286D3451}"/>
              </a:ext>
            </a:extLst>
          </p:cNvPr>
          <p:cNvSpPr>
            <a:spLocks noGrp="1"/>
          </p:cNvSpPr>
          <p:nvPr>
            <p:ph type="pic" sz="quarter" idx="13"/>
          </p:nvPr>
        </p:nvSpPr>
        <p:spPr>
          <a:xfrm>
            <a:off x="6858001" y="1163717"/>
            <a:ext cx="2285999" cy="1770760"/>
          </a:xfrm>
          <a:prstGeom prst="rect">
            <a:avLst/>
          </a:prstGeom>
        </p:spPr>
        <p:txBody>
          <a:bodyPr/>
          <a:lstStyle>
            <a:lvl1pPr defTabSz="228600">
              <a:defRPr b="0" i="0">
                <a:latin typeface="Open Sans Regular"/>
              </a:defRPr>
            </a:lvl1pPr>
          </a:lstStyle>
          <a:p>
            <a:endParaRPr lang="en-US" dirty="0"/>
          </a:p>
        </p:txBody>
      </p:sp>
      <p:sp>
        <p:nvSpPr>
          <p:cNvPr id="9" name="Text Placeholder 11">
            <a:extLst>
              <a:ext uri="{FF2B5EF4-FFF2-40B4-BE49-F238E27FC236}">
                <a16:creationId xmlns:a16="http://schemas.microsoft.com/office/drawing/2014/main" id="{BACB2F16-EEB6-DE42-88DF-1753242A7C37}"/>
              </a:ext>
            </a:extLst>
          </p:cNvPr>
          <p:cNvSpPr>
            <a:spLocks noGrp="1"/>
          </p:cNvSpPr>
          <p:nvPr>
            <p:ph type="body" sz="quarter" idx="14" hasCustomPrompt="1"/>
          </p:nvPr>
        </p:nvSpPr>
        <p:spPr>
          <a:xfrm>
            <a:off x="226336" y="2752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5E7E5DC8-D5FF-AA47-9E0D-E47F533B730C}"/>
              </a:ext>
            </a:extLst>
          </p:cNvPr>
          <p:cNvSpPr>
            <a:spLocks noGrp="1"/>
          </p:cNvSpPr>
          <p:nvPr>
            <p:ph type="body" sz="quarter" idx="15" hasCustomPrompt="1"/>
          </p:nvPr>
        </p:nvSpPr>
        <p:spPr>
          <a:xfrm>
            <a:off x="226335" y="578942"/>
            <a:ext cx="3741737"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8290AE4A-83AA-6742-9E8C-D0CC44752455}"/>
              </a:ext>
            </a:extLst>
          </p:cNvPr>
          <p:cNvSpPr>
            <a:spLocks noGrp="1"/>
          </p:cNvSpPr>
          <p:nvPr>
            <p:ph type="body" sz="quarter" idx="16" hasCustomPrompt="1"/>
          </p:nvPr>
        </p:nvSpPr>
        <p:spPr>
          <a:xfrm>
            <a:off x="121761" y="3104235"/>
            <a:ext cx="2042479"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18" name="Text Placeholder 15">
            <a:extLst>
              <a:ext uri="{FF2B5EF4-FFF2-40B4-BE49-F238E27FC236}">
                <a16:creationId xmlns:a16="http://schemas.microsoft.com/office/drawing/2014/main" id="{C6F1A10E-AF2A-8140-AEB7-52F7C6498E06}"/>
              </a:ext>
            </a:extLst>
          </p:cNvPr>
          <p:cNvSpPr>
            <a:spLocks noGrp="1"/>
          </p:cNvSpPr>
          <p:nvPr>
            <p:ph type="body" sz="quarter" idx="17" hasCustomPrompt="1"/>
          </p:nvPr>
        </p:nvSpPr>
        <p:spPr>
          <a:xfrm>
            <a:off x="2407761" y="3104235"/>
            <a:ext cx="2042479"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graece</a:t>
            </a:r>
            <a:r>
              <a:rPr lang="en-US" dirty="0"/>
              <a:t> </a:t>
            </a:r>
            <a:r>
              <a:rPr lang="en-US" dirty="0" err="1"/>
              <a:t>essent</a:t>
            </a:r>
            <a:r>
              <a:rPr lang="en-US" dirty="0"/>
              <a:t> ea. </a:t>
            </a:r>
          </a:p>
        </p:txBody>
      </p:sp>
      <p:sp>
        <p:nvSpPr>
          <p:cNvPr id="19" name="Text Placeholder 15">
            <a:extLst>
              <a:ext uri="{FF2B5EF4-FFF2-40B4-BE49-F238E27FC236}">
                <a16:creationId xmlns:a16="http://schemas.microsoft.com/office/drawing/2014/main" id="{31A34C9C-ADDC-484E-AA2C-C95D83AA16BC}"/>
              </a:ext>
            </a:extLst>
          </p:cNvPr>
          <p:cNvSpPr>
            <a:spLocks noGrp="1"/>
          </p:cNvSpPr>
          <p:nvPr>
            <p:ph type="body" sz="quarter" idx="18" hasCustomPrompt="1"/>
          </p:nvPr>
        </p:nvSpPr>
        <p:spPr>
          <a:xfrm>
            <a:off x="4693760" y="3104235"/>
            <a:ext cx="2042479"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20" name="Text Placeholder 15">
            <a:extLst>
              <a:ext uri="{FF2B5EF4-FFF2-40B4-BE49-F238E27FC236}">
                <a16:creationId xmlns:a16="http://schemas.microsoft.com/office/drawing/2014/main" id="{CFAB6866-8ADB-764D-8A10-CAE4F73757D7}"/>
              </a:ext>
            </a:extLst>
          </p:cNvPr>
          <p:cNvSpPr>
            <a:spLocks noGrp="1"/>
          </p:cNvSpPr>
          <p:nvPr>
            <p:ph type="body" sz="quarter" idx="19" hasCustomPrompt="1"/>
          </p:nvPr>
        </p:nvSpPr>
        <p:spPr>
          <a:xfrm>
            <a:off x="6979761" y="3104235"/>
            <a:ext cx="2042479"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graece</a:t>
            </a:r>
            <a:r>
              <a:rPr lang="en-US" dirty="0"/>
              <a:t> </a:t>
            </a:r>
            <a:r>
              <a:rPr lang="en-US" dirty="0" err="1"/>
              <a:t>essent</a:t>
            </a:r>
            <a:r>
              <a:rPr lang="en-US" dirty="0"/>
              <a:t> ea. </a:t>
            </a:r>
          </a:p>
        </p:txBody>
      </p:sp>
      <p:sp>
        <p:nvSpPr>
          <p:cNvPr id="14" name="TextBox 13">
            <a:extLst>
              <a:ext uri="{FF2B5EF4-FFF2-40B4-BE49-F238E27FC236}">
                <a16:creationId xmlns:a16="http://schemas.microsoft.com/office/drawing/2014/main" id="{167FD922-457F-8745-AD48-1F26DCF190CF}"/>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5" name="Freeform 14">
            <a:extLst>
              <a:ext uri="{FF2B5EF4-FFF2-40B4-BE49-F238E27FC236}">
                <a16:creationId xmlns:a16="http://schemas.microsoft.com/office/drawing/2014/main" id="{CE30A485-BEC2-D04E-8327-0201E6A515AF}"/>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639496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2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241A39-AD91-434F-A340-8E5394776219}"/>
              </a:ext>
            </a:extLst>
          </p:cNvPr>
          <p:cNvSpPr/>
          <p:nvPr userDrawn="1"/>
        </p:nvSpPr>
        <p:spPr>
          <a:xfrm>
            <a:off x="0" y="2661895"/>
            <a:ext cx="9144000" cy="248160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latin typeface="Open Sans Regular"/>
            </a:endParaRP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1079267" y="988254"/>
            <a:ext cx="6985465" cy="2123803"/>
          </a:xfrm>
          <a:prstGeom prst="rect">
            <a:avLst/>
          </a:prstGeom>
        </p:spPr>
        <p:txBody>
          <a:bodyPr/>
          <a:lstStyle>
            <a:lvl1pPr defTabSz="228600">
              <a:defRPr b="0" i="0">
                <a:latin typeface="Open Sans Regular"/>
              </a:defRPr>
            </a:lvl1pPr>
          </a:lstStyle>
          <a:p>
            <a:endParaRPr lang="en-US" dirty="0"/>
          </a:p>
        </p:txBody>
      </p:sp>
      <p:sp>
        <p:nvSpPr>
          <p:cNvPr id="16" name="Text Placeholder 15">
            <a:extLst>
              <a:ext uri="{FF2B5EF4-FFF2-40B4-BE49-F238E27FC236}">
                <a16:creationId xmlns:a16="http://schemas.microsoft.com/office/drawing/2014/main" id="{8290AE4A-83AA-6742-9E8C-D0CC44752455}"/>
              </a:ext>
            </a:extLst>
          </p:cNvPr>
          <p:cNvSpPr>
            <a:spLocks noGrp="1"/>
          </p:cNvSpPr>
          <p:nvPr>
            <p:ph type="body" sz="quarter" idx="16" hasCustomPrompt="1"/>
          </p:nvPr>
        </p:nvSpPr>
        <p:spPr>
          <a:xfrm>
            <a:off x="468351" y="3290208"/>
            <a:ext cx="1800463" cy="1325779"/>
          </a:xfrm>
          <a:prstGeom prst="rect">
            <a:avLst/>
          </a:prstGeom>
        </p:spPr>
        <p:txBody>
          <a:bodyPr anchor="ctr"/>
          <a:lstStyle>
            <a:lvl1pPr marL="0" indent="0" algn="ctr" defTabSz="228600">
              <a:lnSpc>
                <a:spcPct val="150000"/>
              </a:lnSpc>
              <a:buNone/>
              <a:defRPr sz="1200" b="1"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Headline</a:t>
            </a:r>
          </a:p>
        </p:txBody>
      </p:sp>
      <p:sp>
        <p:nvSpPr>
          <p:cNvPr id="18" name="Text Placeholder 15">
            <a:extLst>
              <a:ext uri="{FF2B5EF4-FFF2-40B4-BE49-F238E27FC236}">
                <a16:creationId xmlns:a16="http://schemas.microsoft.com/office/drawing/2014/main" id="{C6F1A10E-AF2A-8140-AEB7-52F7C6498E06}"/>
              </a:ext>
            </a:extLst>
          </p:cNvPr>
          <p:cNvSpPr>
            <a:spLocks noGrp="1"/>
          </p:cNvSpPr>
          <p:nvPr>
            <p:ph type="body" sz="quarter" idx="17" hasCustomPrompt="1"/>
          </p:nvPr>
        </p:nvSpPr>
        <p:spPr>
          <a:xfrm>
            <a:off x="2512335" y="3290208"/>
            <a:ext cx="6163314" cy="1325779"/>
          </a:xfrm>
          <a:prstGeom prst="rect">
            <a:avLst/>
          </a:prstGeom>
        </p:spPr>
        <p:txBody>
          <a:bodyPr anchor="ctr"/>
          <a:lstStyle>
            <a:lvl1pPr marL="0" marR="0" indent="0" algn="l" defTabSz="228600" rtl="0" eaLnBrk="1" fontAlgn="auto" latinLnBrk="0" hangingPunct="1">
              <a:lnSpc>
                <a:spcPct val="150000"/>
              </a:lnSpc>
              <a:spcBef>
                <a:spcPct val="20000"/>
              </a:spcBef>
              <a:spcAft>
                <a:spcPts val="0"/>
              </a:spcAft>
              <a:buClrTx/>
              <a:buSzTx/>
              <a:buFont typeface="Arial"/>
              <a:buNone/>
              <a:tabLst/>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1" name="Text Placeholder 11">
            <a:extLst>
              <a:ext uri="{FF2B5EF4-FFF2-40B4-BE49-F238E27FC236}">
                <a16:creationId xmlns:a16="http://schemas.microsoft.com/office/drawing/2014/main" id="{BBB52FA8-8877-8247-A71E-1EE22F11501D}"/>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2" name="Text Placeholder 13">
            <a:extLst>
              <a:ext uri="{FF2B5EF4-FFF2-40B4-BE49-F238E27FC236}">
                <a16:creationId xmlns:a16="http://schemas.microsoft.com/office/drawing/2014/main" id="{E0F29671-F843-9D47-B203-9CC13655CFA9}"/>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228600" rtl="0" eaLnBrk="1" fontAlgn="auto" latinLnBrk="0" hangingPunct="1">
              <a:lnSpc>
                <a:spcPct val="100000"/>
              </a:lnSpc>
              <a:spcBef>
                <a:spcPct val="20000"/>
              </a:spcBef>
              <a:spcAft>
                <a:spcPts val="0"/>
              </a:spcAft>
              <a:buClrTx/>
              <a:buSzTx/>
              <a:buFont typeface="Arial"/>
              <a:buNone/>
              <a:tabLst/>
              <a:defRPr/>
            </a:pPr>
            <a:r>
              <a:rPr lang="en-US" dirty="0"/>
              <a:t>CLICK TO EDIT MASTER TEXT STYLES</a:t>
            </a:r>
          </a:p>
        </p:txBody>
      </p:sp>
      <p:sp>
        <p:nvSpPr>
          <p:cNvPr id="9" name="TextBox 8">
            <a:extLst>
              <a:ext uri="{FF2B5EF4-FFF2-40B4-BE49-F238E27FC236}">
                <a16:creationId xmlns:a16="http://schemas.microsoft.com/office/drawing/2014/main" id="{D4F6BABD-F3B0-B74F-8907-3E7C2E74CA62}"/>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07CD21AF-3C6D-AA41-A271-7384F67FA57E}"/>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796031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3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1" name="Text Placeholder 11">
            <a:extLst>
              <a:ext uri="{FF2B5EF4-FFF2-40B4-BE49-F238E27FC236}">
                <a16:creationId xmlns:a16="http://schemas.microsoft.com/office/drawing/2014/main" id="{811F636B-6275-E04F-953F-423144A70428}"/>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2" name="Text Placeholder 13">
            <a:extLst>
              <a:ext uri="{FF2B5EF4-FFF2-40B4-BE49-F238E27FC236}">
                <a16:creationId xmlns:a16="http://schemas.microsoft.com/office/drawing/2014/main" id="{3DD7AAE6-3D1E-174C-8AA0-496BB7A9D606}"/>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228600" rtl="0" eaLnBrk="1" fontAlgn="auto" latinLnBrk="0" hangingPunct="1">
              <a:lnSpc>
                <a:spcPct val="100000"/>
              </a:lnSpc>
              <a:spcBef>
                <a:spcPct val="20000"/>
              </a:spcBef>
              <a:spcAft>
                <a:spcPts val="0"/>
              </a:spcAft>
              <a:buClrTx/>
              <a:buSzTx/>
              <a:buFont typeface="Arial"/>
              <a:buNone/>
              <a:tabLst/>
              <a:defRPr/>
            </a:pPr>
            <a:r>
              <a:rPr lang="en-US" dirty="0"/>
              <a:t>CLICK TO EDIT MASTER TEXT STYLES</a:t>
            </a:r>
          </a:p>
        </p:txBody>
      </p:sp>
      <p:sp>
        <p:nvSpPr>
          <p:cNvPr id="13" name="Rectangle 12">
            <a:extLst>
              <a:ext uri="{FF2B5EF4-FFF2-40B4-BE49-F238E27FC236}">
                <a16:creationId xmlns:a16="http://schemas.microsoft.com/office/drawing/2014/main" id="{B9D231B9-7985-4342-B920-1AF0B2DA38A8}"/>
              </a:ext>
            </a:extLst>
          </p:cNvPr>
          <p:cNvSpPr/>
          <p:nvPr userDrawn="1"/>
        </p:nvSpPr>
        <p:spPr>
          <a:xfrm>
            <a:off x="0" y="2934477"/>
            <a:ext cx="9144000" cy="177076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225135" y="1148144"/>
            <a:ext cx="8693730" cy="1625736"/>
          </a:xfrm>
          <a:prstGeom prst="rect">
            <a:avLst/>
          </a:prstGeom>
        </p:spPr>
        <p:txBody>
          <a:bodyPr/>
          <a:lstStyle>
            <a:lvl1pPr defTabSz="228600">
              <a:defRPr b="0" i="0">
                <a:solidFill>
                  <a:schemeClr val="bg1"/>
                </a:solidFill>
                <a:latin typeface="Open Sans Regular"/>
              </a:defRPr>
            </a:lvl1pPr>
          </a:lstStyle>
          <a:p>
            <a:endParaRPr lang="en-US" dirty="0"/>
          </a:p>
        </p:txBody>
      </p:sp>
      <p:sp>
        <p:nvSpPr>
          <p:cNvPr id="23" name="Text Placeholder 15">
            <a:extLst>
              <a:ext uri="{FF2B5EF4-FFF2-40B4-BE49-F238E27FC236}">
                <a16:creationId xmlns:a16="http://schemas.microsoft.com/office/drawing/2014/main" id="{3E6B547D-B98F-C040-AC83-DC8AC93A123D}"/>
              </a:ext>
            </a:extLst>
          </p:cNvPr>
          <p:cNvSpPr>
            <a:spLocks noGrp="1"/>
          </p:cNvSpPr>
          <p:nvPr>
            <p:ph type="body" sz="quarter" idx="19" hasCustomPrompt="1"/>
          </p:nvPr>
        </p:nvSpPr>
        <p:spPr>
          <a:xfrm>
            <a:off x="221838" y="3104235"/>
            <a:ext cx="2645807"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25" name="Text Placeholder 15">
            <a:extLst>
              <a:ext uri="{FF2B5EF4-FFF2-40B4-BE49-F238E27FC236}">
                <a16:creationId xmlns:a16="http://schemas.microsoft.com/office/drawing/2014/main" id="{E2FC32BA-EAB2-304A-93E7-478F33037D78}"/>
              </a:ext>
            </a:extLst>
          </p:cNvPr>
          <p:cNvSpPr>
            <a:spLocks noGrp="1"/>
          </p:cNvSpPr>
          <p:nvPr>
            <p:ph type="body" sz="quarter" idx="20" hasCustomPrompt="1"/>
          </p:nvPr>
        </p:nvSpPr>
        <p:spPr>
          <a:xfrm>
            <a:off x="3240981" y="3104235"/>
            <a:ext cx="2645807"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26" name="Text Placeholder 15">
            <a:extLst>
              <a:ext uri="{FF2B5EF4-FFF2-40B4-BE49-F238E27FC236}">
                <a16:creationId xmlns:a16="http://schemas.microsoft.com/office/drawing/2014/main" id="{E702D194-A837-E146-B2C8-710DE4B906F4}"/>
              </a:ext>
            </a:extLst>
          </p:cNvPr>
          <p:cNvSpPr>
            <a:spLocks noGrp="1"/>
          </p:cNvSpPr>
          <p:nvPr>
            <p:ph type="body" sz="quarter" idx="21" hasCustomPrompt="1"/>
          </p:nvPr>
        </p:nvSpPr>
        <p:spPr>
          <a:xfrm>
            <a:off x="6260124" y="3104235"/>
            <a:ext cx="2645807"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9" name="TextBox 8">
            <a:extLst>
              <a:ext uri="{FF2B5EF4-FFF2-40B4-BE49-F238E27FC236}">
                <a16:creationId xmlns:a16="http://schemas.microsoft.com/office/drawing/2014/main" id="{78E6DA50-54F4-2646-9A08-35B529CBFE42}"/>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6A12CBE5-B1C1-8145-B8A9-1990F11B49AA}"/>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4251071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4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A98435-386D-E949-A1CF-C938EA8A91CF}"/>
              </a:ext>
            </a:extLst>
          </p:cNvPr>
          <p:cNvSpPr/>
          <p:nvPr userDrawn="1"/>
        </p:nvSpPr>
        <p:spPr>
          <a:xfrm>
            <a:off x="4550999" y="221836"/>
            <a:ext cx="4326223" cy="445940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4" name="Picture Placeholder 13">
            <a:extLst>
              <a:ext uri="{FF2B5EF4-FFF2-40B4-BE49-F238E27FC236}">
                <a16:creationId xmlns:a16="http://schemas.microsoft.com/office/drawing/2014/main" id="{49602CF7-9DE5-7246-8FC4-8857BC3E2FA4}"/>
              </a:ext>
            </a:extLst>
          </p:cNvPr>
          <p:cNvSpPr>
            <a:spLocks noGrp="1"/>
          </p:cNvSpPr>
          <p:nvPr>
            <p:ph type="pic" sz="quarter" idx="11"/>
          </p:nvPr>
        </p:nvSpPr>
        <p:spPr>
          <a:xfrm>
            <a:off x="3725201" y="527823"/>
            <a:ext cx="559023" cy="550089"/>
          </a:xfrm>
          <a:custGeom>
            <a:avLst/>
            <a:gdLst>
              <a:gd name="connsiteX0" fmla="*/ 695326 w 1390650"/>
              <a:gd name="connsiteY0" fmla="*/ 205050 h 1368426"/>
              <a:gd name="connsiteX1" fmla="*/ 208381 w 1390650"/>
              <a:gd name="connsiteY1" fmla="*/ 684213 h 1368426"/>
              <a:gd name="connsiteX2" fmla="*/ 695326 w 1390650"/>
              <a:gd name="connsiteY2" fmla="*/ 1163376 h 1368426"/>
              <a:gd name="connsiteX3" fmla="*/ 1182271 w 1390650"/>
              <a:gd name="connsiteY3" fmla="*/ 684213 h 1368426"/>
              <a:gd name="connsiteX4" fmla="*/ 695326 w 1390650"/>
              <a:gd name="connsiteY4" fmla="*/ 205050 h 1368426"/>
              <a:gd name="connsiteX5" fmla="*/ 695325 w 1390650"/>
              <a:gd name="connsiteY5" fmla="*/ 0 h 1368426"/>
              <a:gd name="connsiteX6" fmla="*/ 1390650 w 1390650"/>
              <a:gd name="connsiteY6" fmla="*/ 684213 h 1368426"/>
              <a:gd name="connsiteX7" fmla="*/ 695325 w 1390650"/>
              <a:gd name="connsiteY7" fmla="*/ 1368426 h 1368426"/>
              <a:gd name="connsiteX8" fmla="*/ 0 w 1390650"/>
              <a:gd name="connsiteY8" fmla="*/ 684213 h 1368426"/>
              <a:gd name="connsiteX9" fmla="*/ 695325 w 1390650"/>
              <a:gd name="connsiteY9" fmla="*/ 0 h 13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650" h="1368426">
                <a:moveTo>
                  <a:pt x="695326" y="205050"/>
                </a:moveTo>
                <a:cubicBezTo>
                  <a:pt x="426394" y="205050"/>
                  <a:pt x="208381" y="419579"/>
                  <a:pt x="208381" y="684213"/>
                </a:cubicBezTo>
                <a:cubicBezTo>
                  <a:pt x="208381" y="948847"/>
                  <a:pt x="426394" y="1163376"/>
                  <a:pt x="695326" y="1163376"/>
                </a:cubicBezTo>
                <a:cubicBezTo>
                  <a:pt x="964258" y="1163376"/>
                  <a:pt x="1182271" y="948847"/>
                  <a:pt x="1182271" y="684213"/>
                </a:cubicBezTo>
                <a:cubicBezTo>
                  <a:pt x="1182271" y="419579"/>
                  <a:pt x="964258" y="205050"/>
                  <a:pt x="695326" y="205050"/>
                </a:cubicBezTo>
                <a:close/>
                <a:moveTo>
                  <a:pt x="695325" y="0"/>
                </a:moveTo>
                <a:cubicBezTo>
                  <a:pt x="1079342" y="0"/>
                  <a:pt x="1390650" y="306333"/>
                  <a:pt x="1390650" y="684213"/>
                </a:cubicBezTo>
                <a:cubicBezTo>
                  <a:pt x="1390650" y="1062093"/>
                  <a:pt x="1079342" y="1368426"/>
                  <a:pt x="695325" y="1368426"/>
                </a:cubicBezTo>
                <a:cubicBezTo>
                  <a:pt x="311308" y="1368426"/>
                  <a:pt x="0" y="1062093"/>
                  <a:pt x="0" y="684213"/>
                </a:cubicBezTo>
                <a:cubicBezTo>
                  <a:pt x="0" y="306333"/>
                  <a:pt x="311308" y="0"/>
                  <a:pt x="695325" y="0"/>
                </a:cubicBezTo>
                <a:close/>
              </a:path>
            </a:pathLst>
          </a:custGeom>
          <a:solidFill>
            <a:schemeClr val="accent1">
              <a:lumMod val="60000"/>
              <a:lumOff val="40000"/>
            </a:schemeClr>
          </a:solidFill>
        </p:spPr>
        <p:txBody>
          <a:bodyPr wrap="square">
            <a:noAutofit/>
          </a:bodyPr>
          <a:lstStyle>
            <a:lvl1pPr marL="0" indent="0" defTabSz="228600">
              <a:buNone/>
              <a:defRPr sz="400" b="0" i="0">
                <a:solidFill>
                  <a:schemeClr val="bg1"/>
                </a:solidFill>
                <a:latin typeface="Open Sans Regular"/>
                <a:ea typeface="Open Sans Regular"/>
                <a:cs typeface="Open Sans Regular"/>
              </a:defRPr>
            </a:lvl1pPr>
          </a:lstStyle>
          <a:p>
            <a:endParaRPr lang="en-US" dirty="0"/>
          </a:p>
        </p:txBody>
      </p:sp>
      <p:sp>
        <p:nvSpPr>
          <p:cNvPr id="16" name="Picture Placeholder 15">
            <a:extLst>
              <a:ext uri="{FF2B5EF4-FFF2-40B4-BE49-F238E27FC236}">
                <a16:creationId xmlns:a16="http://schemas.microsoft.com/office/drawing/2014/main" id="{61ACAFFC-0EED-0F40-AE42-70325465280F}"/>
              </a:ext>
            </a:extLst>
          </p:cNvPr>
          <p:cNvSpPr>
            <a:spLocks noGrp="1"/>
          </p:cNvSpPr>
          <p:nvPr>
            <p:ph type="pic" sz="quarter" idx="12"/>
          </p:nvPr>
        </p:nvSpPr>
        <p:spPr>
          <a:xfrm>
            <a:off x="3725201" y="2098286"/>
            <a:ext cx="559023" cy="550089"/>
          </a:xfrm>
          <a:custGeom>
            <a:avLst/>
            <a:gdLst>
              <a:gd name="connsiteX0" fmla="*/ 695326 w 1390650"/>
              <a:gd name="connsiteY0" fmla="*/ 205050 h 1368426"/>
              <a:gd name="connsiteX1" fmla="*/ 208381 w 1390650"/>
              <a:gd name="connsiteY1" fmla="*/ 684213 h 1368426"/>
              <a:gd name="connsiteX2" fmla="*/ 695326 w 1390650"/>
              <a:gd name="connsiteY2" fmla="*/ 1163376 h 1368426"/>
              <a:gd name="connsiteX3" fmla="*/ 1182271 w 1390650"/>
              <a:gd name="connsiteY3" fmla="*/ 684213 h 1368426"/>
              <a:gd name="connsiteX4" fmla="*/ 695326 w 1390650"/>
              <a:gd name="connsiteY4" fmla="*/ 205050 h 1368426"/>
              <a:gd name="connsiteX5" fmla="*/ 695325 w 1390650"/>
              <a:gd name="connsiteY5" fmla="*/ 0 h 1368426"/>
              <a:gd name="connsiteX6" fmla="*/ 1390650 w 1390650"/>
              <a:gd name="connsiteY6" fmla="*/ 684213 h 1368426"/>
              <a:gd name="connsiteX7" fmla="*/ 695325 w 1390650"/>
              <a:gd name="connsiteY7" fmla="*/ 1368426 h 1368426"/>
              <a:gd name="connsiteX8" fmla="*/ 0 w 1390650"/>
              <a:gd name="connsiteY8" fmla="*/ 684213 h 1368426"/>
              <a:gd name="connsiteX9" fmla="*/ 695325 w 1390650"/>
              <a:gd name="connsiteY9" fmla="*/ 0 h 13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650" h="1368426">
                <a:moveTo>
                  <a:pt x="695326" y="205050"/>
                </a:moveTo>
                <a:cubicBezTo>
                  <a:pt x="426394" y="205050"/>
                  <a:pt x="208381" y="419579"/>
                  <a:pt x="208381" y="684213"/>
                </a:cubicBezTo>
                <a:cubicBezTo>
                  <a:pt x="208381" y="948847"/>
                  <a:pt x="426394" y="1163376"/>
                  <a:pt x="695326" y="1163376"/>
                </a:cubicBezTo>
                <a:cubicBezTo>
                  <a:pt x="964258" y="1163376"/>
                  <a:pt x="1182271" y="948847"/>
                  <a:pt x="1182271" y="684213"/>
                </a:cubicBezTo>
                <a:cubicBezTo>
                  <a:pt x="1182271" y="419579"/>
                  <a:pt x="964258" y="205050"/>
                  <a:pt x="695326" y="205050"/>
                </a:cubicBezTo>
                <a:close/>
                <a:moveTo>
                  <a:pt x="695325" y="0"/>
                </a:moveTo>
                <a:cubicBezTo>
                  <a:pt x="1079342" y="0"/>
                  <a:pt x="1390650" y="306333"/>
                  <a:pt x="1390650" y="684213"/>
                </a:cubicBezTo>
                <a:cubicBezTo>
                  <a:pt x="1390650" y="1062093"/>
                  <a:pt x="1079342" y="1368426"/>
                  <a:pt x="695325" y="1368426"/>
                </a:cubicBezTo>
                <a:cubicBezTo>
                  <a:pt x="311308" y="1368426"/>
                  <a:pt x="0" y="1062093"/>
                  <a:pt x="0" y="684213"/>
                </a:cubicBezTo>
                <a:cubicBezTo>
                  <a:pt x="0" y="306333"/>
                  <a:pt x="311308" y="0"/>
                  <a:pt x="695325" y="0"/>
                </a:cubicBezTo>
                <a:close/>
              </a:path>
            </a:pathLst>
          </a:custGeom>
          <a:solidFill>
            <a:schemeClr val="accent1">
              <a:lumMod val="60000"/>
              <a:lumOff val="40000"/>
            </a:schemeClr>
          </a:solidFill>
        </p:spPr>
        <p:txBody>
          <a:bodyPr wrap="square">
            <a:noAutofit/>
          </a:bodyPr>
          <a:lstStyle>
            <a:lvl1pPr marL="0" indent="0" defTabSz="228600">
              <a:buNone/>
              <a:defRPr sz="400" b="0" i="0">
                <a:solidFill>
                  <a:schemeClr val="bg1"/>
                </a:solidFill>
                <a:latin typeface="Open Sans Regular"/>
                <a:ea typeface="Open Sans Regular"/>
                <a:cs typeface="Open Sans Regular"/>
              </a:defRPr>
            </a:lvl1pPr>
          </a:lstStyle>
          <a:p>
            <a:endParaRPr lang="en-US" dirty="0"/>
          </a:p>
        </p:txBody>
      </p:sp>
      <p:sp>
        <p:nvSpPr>
          <p:cNvPr id="17" name="Picture Placeholder 16">
            <a:extLst>
              <a:ext uri="{FF2B5EF4-FFF2-40B4-BE49-F238E27FC236}">
                <a16:creationId xmlns:a16="http://schemas.microsoft.com/office/drawing/2014/main" id="{0B8D45F5-BBA6-FC4E-A096-629D927517E0}"/>
              </a:ext>
            </a:extLst>
          </p:cNvPr>
          <p:cNvSpPr>
            <a:spLocks noGrp="1"/>
          </p:cNvSpPr>
          <p:nvPr>
            <p:ph type="pic" sz="quarter" idx="13"/>
          </p:nvPr>
        </p:nvSpPr>
        <p:spPr>
          <a:xfrm>
            <a:off x="3725201" y="3668750"/>
            <a:ext cx="559023" cy="550089"/>
          </a:xfrm>
          <a:custGeom>
            <a:avLst/>
            <a:gdLst>
              <a:gd name="connsiteX0" fmla="*/ 695326 w 1390650"/>
              <a:gd name="connsiteY0" fmla="*/ 205050 h 1368426"/>
              <a:gd name="connsiteX1" fmla="*/ 208381 w 1390650"/>
              <a:gd name="connsiteY1" fmla="*/ 684213 h 1368426"/>
              <a:gd name="connsiteX2" fmla="*/ 695326 w 1390650"/>
              <a:gd name="connsiteY2" fmla="*/ 1163376 h 1368426"/>
              <a:gd name="connsiteX3" fmla="*/ 1182271 w 1390650"/>
              <a:gd name="connsiteY3" fmla="*/ 684213 h 1368426"/>
              <a:gd name="connsiteX4" fmla="*/ 695326 w 1390650"/>
              <a:gd name="connsiteY4" fmla="*/ 205050 h 1368426"/>
              <a:gd name="connsiteX5" fmla="*/ 695325 w 1390650"/>
              <a:gd name="connsiteY5" fmla="*/ 0 h 1368426"/>
              <a:gd name="connsiteX6" fmla="*/ 1390650 w 1390650"/>
              <a:gd name="connsiteY6" fmla="*/ 684213 h 1368426"/>
              <a:gd name="connsiteX7" fmla="*/ 695325 w 1390650"/>
              <a:gd name="connsiteY7" fmla="*/ 1368426 h 1368426"/>
              <a:gd name="connsiteX8" fmla="*/ 0 w 1390650"/>
              <a:gd name="connsiteY8" fmla="*/ 684213 h 1368426"/>
              <a:gd name="connsiteX9" fmla="*/ 695325 w 1390650"/>
              <a:gd name="connsiteY9" fmla="*/ 0 h 13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650" h="1368426">
                <a:moveTo>
                  <a:pt x="695326" y="205050"/>
                </a:moveTo>
                <a:cubicBezTo>
                  <a:pt x="426394" y="205050"/>
                  <a:pt x="208381" y="419579"/>
                  <a:pt x="208381" y="684213"/>
                </a:cubicBezTo>
                <a:cubicBezTo>
                  <a:pt x="208381" y="948847"/>
                  <a:pt x="426394" y="1163376"/>
                  <a:pt x="695326" y="1163376"/>
                </a:cubicBezTo>
                <a:cubicBezTo>
                  <a:pt x="964258" y="1163376"/>
                  <a:pt x="1182271" y="948847"/>
                  <a:pt x="1182271" y="684213"/>
                </a:cubicBezTo>
                <a:cubicBezTo>
                  <a:pt x="1182271" y="419579"/>
                  <a:pt x="964258" y="205050"/>
                  <a:pt x="695326" y="205050"/>
                </a:cubicBezTo>
                <a:close/>
                <a:moveTo>
                  <a:pt x="695325" y="0"/>
                </a:moveTo>
                <a:cubicBezTo>
                  <a:pt x="1079342" y="0"/>
                  <a:pt x="1390650" y="306333"/>
                  <a:pt x="1390650" y="684213"/>
                </a:cubicBezTo>
                <a:cubicBezTo>
                  <a:pt x="1390650" y="1062093"/>
                  <a:pt x="1079342" y="1368426"/>
                  <a:pt x="695325" y="1368426"/>
                </a:cubicBezTo>
                <a:cubicBezTo>
                  <a:pt x="311308" y="1368426"/>
                  <a:pt x="0" y="1062093"/>
                  <a:pt x="0" y="684213"/>
                </a:cubicBezTo>
                <a:cubicBezTo>
                  <a:pt x="0" y="306333"/>
                  <a:pt x="311308" y="0"/>
                  <a:pt x="695325" y="0"/>
                </a:cubicBezTo>
                <a:close/>
              </a:path>
            </a:pathLst>
          </a:custGeom>
          <a:solidFill>
            <a:schemeClr val="accent1">
              <a:lumMod val="60000"/>
              <a:lumOff val="40000"/>
            </a:schemeClr>
          </a:solidFill>
        </p:spPr>
        <p:txBody>
          <a:bodyPr wrap="square">
            <a:noAutofit/>
          </a:bodyPr>
          <a:lstStyle>
            <a:lvl1pPr marL="0" indent="0" defTabSz="228600">
              <a:buNone/>
              <a:defRPr sz="400" b="0" i="0">
                <a:solidFill>
                  <a:schemeClr val="bg1"/>
                </a:solidFill>
                <a:latin typeface="Open Sans Regular"/>
                <a:ea typeface="Open Sans Regular"/>
                <a:cs typeface="Open Sans Regular"/>
              </a:defRPr>
            </a:lvl1pPr>
          </a:lstStyle>
          <a:p>
            <a:endParaRPr lang="en-US" dirty="0"/>
          </a:p>
        </p:txBody>
      </p:sp>
      <p:sp>
        <p:nvSpPr>
          <p:cNvPr id="19" name="Text Placeholder 18">
            <a:extLst>
              <a:ext uri="{FF2B5EF4-FFF2-40B4-BE49-F238E27FC236}">
                <a16:creationId xmlns:a16="http://schemas.microsoft.com/office/drawing/2014/main" id="{2B51368B-5B85-8744-9573-D5FBF1978665}"/>
              </a:ext>
            </a:extLst>
          </p:cNvPr>
          <p:cNvSpPr>
            <a:spLocks noGrp="1"/>
          </p:cNvSpPr>
          <p:nvPr>
            <p:ph type="body" sz="quarter" idx="14" hasCustomPrompt="1"/>
          </p:nvPr>
        </p:nvSpPr>
        <p:spPr>
          <a:xfrm>
            <a:off x="3895557" y="706438"/>
            <a:ext cx="222250" cy="177800"/>
          </a:xfrm>
          <a:prstGeom prst="rect">
            <a:avLst/>
          </a:prstGeom>
        </p:spPr>
        <p:txBody>
          <a:bodyPr/>
          <a:lstStyle>
            <a:lvl1pPr marL="0" indent="0" algn="ctr" defTabSz="228600">
              <a:buNone/>
              <a:defRPr sz="800" b="1" i="0">
                <a:solidFill>
                  <a:schemeClr val="bg1"/>
                </a:solidFill>
                <a:latin typeface="Open Sans Regular"/>
                <a:ea typeface="Open Sans Semibold"/>
                <a:cs typeface="Open Sans Semibold"/>
              </a:defRPr>
            </a:lvl1pPr>
            <a:lvl2pPr marL="4572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1</a:t>
            </a:r>
          </a:p>
        </p:txBody>
      </p:sp>
      <p:sp>
        <p:nvSpPr>
          <p:cNvPr id="20" name="Text Placeholder 18">
            <a:extLst>
              <a:ext uri="{FF2B5EF4-FFF2-40B4-BE49-F238E27FC236}">
                <a16:creationId xmlns:a16="http://schemas.microsoft.com/office/drawing/2014/main" id="{94454EED-84B7-164B-AEB8-A06A11DAE308}"/>
              </a:ext>
            </a:extLst>
          </p:cNvPr>
          <p:cNvSpPr>
            <a:spLocks noGrp="1"/>
          </p:cNvSpPr>
          <p:nvPr>
            <p:ph type="body" sz="quarter" idx="15" hasCustomPrompt="1"/>
          </p:nvPr>
        </p:nvSpPr>
        <p:spPr>
          <a:xfrm>
            <a:off x="3895557" y="2284429"/>
            <a:ext cx="222250" cy="177800"/>
          </a:xfrm>
          <a:prstGeom prst="rect">
            <a:avLst/>
          </a:prstGeom>
        </p:spPr>
        <p:txBody>
          <a:bodyPr/>
          <a:lstStyle>
            <a:lvl1pPr marL="0" indent="0" algn="ctr" defTabSz="228600">
              <a:buNone/>
              <a:defRPr sz="800" b="1" i="0">
                <a:solidFill>
                  <a:schemeClr val="bg1"/>
                </a:solidFill>
                <a:latin typeface="Open Sans Regular"/>
                <a:ea typeface="Open Sans Semibold"/>
                <a:cs typeface="Open Sans Semibold"/>
              </a:defRPr>
            </a:lvl1pPr>
            <a:lvl2pPr marL="4572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2</a:t>
            </a:r>
          </a:p>
        </p:txBody>
      </p:sp>
      <p:sp>
        <p:nvSpPr>
          <p:cNvPr id="21" name="Text Placeholder 18">
            <a:extLst>
              <a:ext uri="{FF2B5EF4-FFF2-40B4-BE49-F238E27FC236}">
                <a16:creationId xmlns:a16="http://schemas.microsoft.com/office/drawing/2014/main" id="{EE19ED0C-4E66-3140-8880-41B468339DD1}"/>
              </a:ext>
            </a:extLst>
          </p:cNvPr>
          <p:cNvSpPr>
            <a:spLocks noGrp="1"/>
          </p:cNvSpPr>
          <p:nvPr>
            <p:ph type="body" sz="quarter" idx="16" hasCustomPrompt="1"/>
          </p:nvPr>
        </p:nvSpPr>
        <p:spPr>
          <a:xfrm>
            <a:off x="3893587" y="3854894"/>
            <a:ext cx="222250" cy="177800"/>
          </a:xfrm>
          <a:prstGeom prst="rect">
            <a:avLst/>
          </a:prstGeom>
        </p:spPr>
        <p:txBody>
          <a:bodyPr/>
          <a:lstStyle>
            <a:lvl1pPr marL="0" indent="0" algn="ctr" defTabSz="228600">
              <a:buNone/>
              <a:defRPr sz="800" b="1" i="0">
                <a:solidFill>
                  <a:schemeClr val="bg1"/>
                </a:solidFill>
                <a:latin typeface="Open Sans Regular"/>
                <a:ea typeface="Open Sans Semibold"/>
                <a:cs typeface="Open Sans Semibold"/>
              </a:defRPr>
            </a:lvl1pPr>
            <a:lvl2pPr marL="4572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3</a:t>
            </a:r>
          </a:p>
        </p:txBody>
      </p:sp>
      <p:sp>
        <p:nvSpPr>
          <p:cNvPr id="22" name="Text Placeholder 15">
            <a:extLst>
              <a:ext uri="{FF2B5EF4-FFF2-40B4-BE49-F238E27FC236}">
                <a16:creationId xmlns:a16="http://schemas.microsoft.com/office/drawing/2014/main" id="{C909DAFE-893D-2E43-A43E-93DD0C8CFAFA}"/>
              </a:ext>
            </a:extLst>
          </p:cNvPr>
          <p:cNvSpPr>
            <a:spLocks noGrp="1"/>
          </p:cNvSpPr>
          <p:nvPr>
            <p:ph type="body" sz="quarter" idx="17" hasCustomPrompt="1"/>
          </p:nvPr>
        </p:nvSpPr>
        <p:spPr>
          <a:xfrm>
            <a:off x="4824761" y="462258"/>
            <a:ext cx="3853923" cy="933690"/>
          </a:xfrm>
          <a:prstGeom prst="rect">
            <a:avLst/>
          </a:prstGeom>
        </p:spPr>
        <p:txBody>
          <a:bodyPr/>
          <a:lstStyle>
            <a:lvl1pPr marL="0" indent="0" algn="l" defTabSz="228600">
              <a:lnSpc>
                <a:spcPct val="150000"/>
              </a:lnSpc>
              <a:buNone/>
              <a:defRPr sz="12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Melius id.</a:t>
            </a:r>
          </a:p>
        </p:txBody>
      </p:sp>
      <p:sp>
        <p:nvSpPr>
          <p:cNvPr id="18" name="Text Placeholder 15">
            <a:extLst>
              <a:ext uri="{FF2B5EF4-FFF2-40B4-BE49-F238E27FC236}">
                <a16:creationId xmlns:a16="http://schemas.microsoft.com/office/drawing/2014/main" id="{92DFAD6C-7B61-2B4D-B3CE-3FD0D4D88AE1}"/>
              </a:ext>
            </a:extLst>
          </p:cNvPr>
          <p:cNvSpPr>
            <a:spLocks noGrp="1"/>
          </p:cNvSpPr>
          <p:nvPr>
            <p:ph type="body" sz="quarter" idx="18" hasCustomPrompt="1"/>
          </p:nvPr>
        </p:nvSpPr>
        <p:spPr>
          <a:xfrm>
            <a:off x="4824761" y="1974535"/>
            <a:ext cx="3853923" cy="933690"/>
          </a:xfrm>
          <a:prstGeom prst="rect">
            <a:avLst/>
          </a:prstGeom>
        </p:spPr>
        <p:txBody>
          <a:bodyPr/>
          <a:lstStyle>
            <a:lvl1pPr marL="0" indent="0" algn="l" defTabSz="228600">
              <a:lnSpc>
                <a:spcPct val="150000"/>
              </a:lnSpc>
              <a:buNone/>
              <a:defRPr sz="12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Melius id.</a:t>
            </a:r>
          </a:p>
        </p:txBody>
      </p:sp>
      <p:sp>
        <p:nvSpPr>
          <p:cNvPr id="25" name="Text Placeholder 15">
            <a:extLst>
              <a:ext uri="{FF2B5EF4-FFF2-40B4-BE49-F238E27FC236}">
                <a16:creationId xmlns:a16="http://schemas.microsoft.com/office/drawing/2014/main" id="{D0DD5B5F-E04D-A341-AAE8-89379EDF5F24}"/>
              </a:ext>
            </a:extLst>
          </p:cNvPr>
          <p:cNvSpPr>
            <a:spLocks noGrp="1"/>
          </p:cNvSpPr>
          <p:nvPr>
            <p:ph type="body" sz="quarter" idx="19" hasCustomPrompt="1"/>
          </p:nvPr>
        </p:nvSpPr>
        <p:spPr>
          <a:xfrm>
            <a:off x="4824761" y="3486812"/>
            <a:ext cx="3853923" cy="933690"/>
          </a:xfrm>
          <a:prstGeom prst="rect">
            <a:avLst/>
          </a:prstGeom>
        </p:spPr>
        <p:txBody>
          <a:bodyPr/>
          <a:lstStyle>
            <a:lvl1pPr marL="0" indent="0" algn="l" defTabSz="228600">
              <a:lnSpc>
                <a:spcPct val="150000"/>
              </a:lnSpc>
              <a:buNone/>
              <a:defRPr sz="12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Melius id.</a:t>
            </a:r>
          </a:p>
        </p:txBody>
      </p:sp>
      <p:sp>
        <p:nvSpPr>
          <p:cNvPr id="26" name="Text Placeholder 11">
            <a:extLst>
              <a:ext uri="{FF2B5EF4-FFF2-40B4-BE49-F238E27FC236}">
                <a16:creationId xmlns:a16="http://schemas.microsoft.com/office/drawing/2014/main" id="{E9ECD866-1F92-A846-BA91-6674CEA89DD3}"/>
              </a:ext>
            </a:extLst>
          </p:cNvPr>
          <p:cNvSpPr>
            <a:spLocks noGrp="1"/>
          </p:cNvSpPr>
          <p:nvPr>
            <p:ph type="body" sz="quarter" idx="20" hasCustomPrompt="1"/>
          </p:nvPr>
        </p:nvSpPr>
        <p:spPr>
          <a:xfrm>
            <a:off x="226336" y="2098286"/>
            <a:ext cx="2944305"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27" name="Text Placeholder 13">
            <a:extLst>
              <a:ext uri="{FF2B5EF4-FFF2-40B4-BE49-F238E27FC236}">
                <a16:creationId xmlns:a16="http://schemas.microsoft.com/office/drawing/2014/main" id="{D4DFD85C-898E-5F4C-A361-EEDEADFEE361}"/>
              </a:ext>
            </a:extLst>
          </p:cNvPr>
          <p:cNvSpPr>
            <a:spLocks noGrp="1"/>
          </p:cNvSpPr>
          <p:nvPr>
            <p:ph type="body" sz="quarter" idx="21" hasCustomPrompt="1"/>
          </p:nvPr>
        </p:nvSpPr>
        <p:spPr>
          <a:xfrm>
            <a:off x="226335" y="2402005"/>
            <a:ext cx="2944305"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5" name="TextBox 14">
            <a:extLst>
              <a:ext uri="{FF2B5EF4-FFF2-40B4-BE49-F238E27FC236}">
                <a16:creationId xmlns:a16="http://schemas.microsoft.com/office/drawing/2014/main" id="{DF54516E-F45B-AA45-8044-4460BABFE6BF}"/>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23" name="Freeform 22">
            <a:extLst>
              <a:ext uri="{FF2B5EF4-FFF2-40B4-BE49-F238E27FC236}">
                <a16:creationId xmlns:a16="http://schemas.microsoft.com/office/drawing/2014/main" id="{93DCEA60-7627-CC46-99A5-FC74723F9D88}"/>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988788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9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Text Placeholder 15">
            <a:extLst>
              <a:ext uri="{FF2B5EF4-FFF2-40B4-BE49-F238E27FC236}">
                <a16:creationId xmlns:a16="http://schemas.microsoft.com/office/drawing/2014/main" id="{2E196040-E58E-8D4B-80AE-BB3FE729E820}"/>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2" name="Text Placeholder 17">
            <a:extLst>
              <a:ext uri="{FF2B5EF4-FFF2-40B4-BE49-F238E27FC236}">
                <a16:creationId xmlns:a16="http://schemas.microsoft.com/office/drawing/2014/main" id="{39F18E6E-53CB-B845-8887-B21BC5A5BCA5}"/>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bg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bg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bg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13" name="Content Placeholder 3">
            <a:extLst>
              <a:ext uri="{FF2B5EF4-FFF2-40B4-BE49-F238E27FC236}">
                <a16:creationId xmlns:a16="http://schemas.microsoft.com/office/drawing/2014/main" id="{4137D47C-EF04-C34B-A804-DFE3AE041942}"/>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7" name="TextBox 6">
            <a:extLst>
              <a:ext uri="{FF2B5EF4-FFF2-40B4-BE49-F238E27FC236}">
                <a16:creationId xmlns:a16="http://schemas.microsoft.com/office/drawing/2014/main" id="{FC4289DF-68EB-6E40-BBA4-8028B77C477A}"/>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8" name="Freeform 7">
            <a:extLst>
              <a:ext uri="{FF2B5EF4-FFF2-40B4-BE49-F238E27FC236}">
                <a16:creationId xmlns:a16="http://schemas.microsoft.com/office/drawing/2014/main" id="{CC2FC651-AF11-0C40-8D4A-F2BEE8B31FBD}"/>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1267784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5" y="211724"/>
            <a:ext cx="8691330" cy="261512"/>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8691330" cy="261512"/>
          </a:xfrm>
          <a:prstGeom prst="rect">
            <a:avLst/>
          </a:prstGeom>
        </p:spPr>
        <p:txBody>
          <a:bodyPr/>
          <a:lstStyle>
            <a:lvl1pPr marL="0" indent="0" defTabSz="228600">
              <a:buNone/>
              <a:defRPr sz="900" b="0" i="0">
                <a:solidFill>
                  <a:schemeClr val="bg2"/>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5" name="Text Placeholder 15">
            <a:extLst>
              <a:ext uri="{FF2B5EF4-FFF2-40B4-BE49-F238E27FC236}">
                <a16:creationId xmlns:a16="http://schemas.microsoft.com/office/drawing/2014/main" id="{1C63AD5A-4E72-CC41-8612-7D0BC38140D2}"/>
              </a:ext>
            </a:extLst>
          </p:cNvPr>
          <p:cNvSpPr>
            <a:spLocks noGrp="1"/>
          </p:cNvSpPr>
          <p:nvPr>
            <p:ph type="body" sz="quarter" idx="13" hasCustomPrompt="1"/>
          </p:nvPr>
        </p:nvSpPr>
        <p:spPr>
          <a:xfrm>
            <a:off x="226335" y="1243947"/>
            <a:ext cx="8691330" cy="3318170"/>
          </a:xfrm>
          <a:prstGeom prst="rect">
            <a:avLst/>
          </a:prstGeom>
        </p:spPr>
        <p:txBody>
          <a:bodyPr/>
          <a:lstStyle>
            <a:lvl1pPr marL="0" indent="0"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5" name="TextBox 4">
            <a:extLst>
              <a:ext uri="{FF2B5EF4-FFF2-40B4-BE49-F238E27FC236}">
                <a16:creationId xmlns:a16="http://schemas.microsoft.com/office/drawing/2014/main" id="{B24033DF-2028-5647-B4DB-FAFA793D4FEB}"/>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6" name="Freeform 5">
            <a:extLst>
              <a:ext uri="{FF2B5EF4-FFF2-40B4-BE49-F238E27FC236}">
                <a16:creationId xmlns:a16="http://schemas.microsoft.com/office/drawing/2014/main" id="{DB055619-A45A-DC41-8ECB-9E9D98EE11DA}"/>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4106712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5" y="211724"/>
            <a:ext cx="8691330" cy="261512"/>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8691330" cy="261512"/>
          </a:xfrm>
          <a:prstGeom prst="rect">
            <a:avLst/>
          </a:prstGeom>
        </p:spPr>
        <p:txBody>
          <a:bodyPr/>
          <a:lstStyle>
            <a:lvl1pPr marL="0" indent="0">
              <a:buNone/>
              <a:defRPr sz="900" b="0" i="0">
                <a:solidFill>
                  <a:schemeClr val="bg2"/>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7">
            <a:extLst>
              <a:ext uri="{FF2B5EF4-FFF2-40B4-BE49-F238E27FC236}">
                <a16:creationId xmlns:a16="http://schemas.microsoft.com/office/drawing/2014/main" id="{E761FFA1-176B-1D44-B7CE-49D1B07AB8EF}"/>
              </a:ext>
            </a:extLst>
          </p:cNvPr>
          <p:cNvSpPr>
            <a:spLocks noGrp="1"/>
          </p:cNvSpPr>
          <p:nvPr>
            <p:ph type="body" sz="quarter" idx="14"/>
          </p:nvPr>
        </p:nvSpPr>
        <p:spPr>
          <a:xfrm>
            <a:off x="226335" y="1241224"/>
            <a:ext cx="8691330" cy="3468950"/>
          </a:xfrm>
          <a:prstGeom prst="rect">
            <a:avLst/>
          </a:prstGeom>
        </p:spPr>
        <p:txBody>
          <a:bodyPr/>
          <a:lstStyle>
            <a:lvl1pPr marL="0" indent="0" defTabSz="228600">
              <a:lnSpc>
                <a:spcPct val="100000"/>
              </a:lnSpc>
              <a:buFontTx/>
              <a:buNone/>
              <a:tabLst>
                <a:tab pos="228600" algn="l"/>
                <a:tab pos="457200" algn="l"/>
                <a:tab pos="685800" algn="l"/>
                <a:tab pos="914400" algn="l"/>
                <a:tab pos="1143000" algn="l"/>
                <a:tab pos="1371600" algn="l"/>
                <a:tab pos="1600200" algn="l"/>
                <a:tab pos="1828800" algn="l"/>
              </a:tabLst>
              <a:defRPr sz="1000" b="0" i="0">
                <a:solidFill>
                  <a:schemeClr val="bg1"/>
                </a:solidFill>
                <a:latin typeface="Open Sans Regular"/>
                <a:ea typeface="Open Sans Regular"/>
                <a:cs typeface="Open Sans Regular"/>
              </a:defRPr>
            </a:lvl1pPr>
            <a:lvl2pPr marL="228600" indent="-228600" defTabSz="182880">
              <a:lnSpc>
                <a:spcPct val="100000"/>
              </a:lnSpc>
              <a:buFont typeface="Arial" panose="020B0604020202020204" pitchFamily="34" charset="0"/>
              <a:buChar char="•"/>
              <a:tabLst>
                <a:tab pos="228600" algn="ctr"/>
                <a:tab pos="457200" algn="ctr"/>
              </a:tabLst>
              <a:defRPr sz="1000" b="0" i="0">
                <a:solidFill>
                  <a:schemeClr val="bg1"/>
                </a:solidFill>
                <a:latin typeface="Open Sans Regular"/>
                <a:ea typeface="Open Sans Regular"/>
                <a:cs typeface="Open Sans Regular"/>
              </a:defRPr>
            </a:lvl2pPr>
            <a:lvl3pPr marL="457200" indent="-228600" defTabSz="182880">
              <a:lnSpc>
                <a:spcPct val="100000"/>
              </a:lnSpc>
              <a:buFont typeface="Arial" panose="020B0604020202020204" pitchFamily="34" charset="0"/>
              <a:buChar char="•"/>
              <a:tabLst>
                <a:tab pos="228600" algn="l"/>
                <a:tab pos="457200" algn="l"/>
                <a:tab pos="685800" algn="l"/>
                <a:tab pos="914400" algn="l"/>
                <a:tab pos="1143000" algn="l"/>
                <a:tab pos="1371600" algn="l"/>
                <a:tab pos="1600200" algn="l"/>
                <a:tab pos="1828800" algn="l"/>
              </a:tabLst>
              <a:defRPr sz="1000" b="0" i="0">
                <a:solidFill>
                  <a:schemeClr val="bg1"/>
                </a:solidFill>
                <a:latin typeface="Open Sans Regular"/>
                <a:ea typeface="Open Sans Regular"/>
                <a:cs typeface="Open Sans Regular"/>
              </a:defRPr>
            </a:lvl3pPr>
            <a:lvl4pPr marL="685800" indent="-228600" defTabSz="182880">
              <a:lnSpc>
                <a:spcPct val="100000"/>
              </a:lnSpc>
              <a:buFont typeface="Arial" panose="020B0604020202020204" pitchFamily="34" charset="0"/>
              <a:buChar char="•"/>
              <a:tabLst>
                <a:tab pos="228600" algn="l"/>
                <a:tab pos="457200" algn="l"/>
                <a:tab pos="685800" algn="l"/>
                <a:tab pos="914400" algn="l"/>
                <a:tab pos="1143000" algn="l"/>
                <a:tab pos="1371600" algn="l"/>
                <a:tab pos="1600200" algn="l"/>
                <a:tab pos="1828800" algn="l"/>
              </a:tabLst>
              <a:defRPr sz="1000" b="0" i="0">
                <a:solidFill>
                  <a:schemeClr val="bg1"/>
                </a:solidFill>
                <a:latin typeface="Open Sans Regular"/>
                <a:ea typeface="Open Sans Regular"/>
                <a:cs typeface="Open Sans Regular"/>
              </a:defRPr>
            </a:lvl4pPr>
            <a:lvl5pPr marL="914400" indent="-228600" defTabSz="182880">
              <a:lnSpc>
                <a:spcPct val="100000"/>
              </a:lnSpc>
              <a:spcBef>
                <a:spcPts val="25"/>
              </a:spcBef>
              <a:buFont typeface="Arial" panose="020B0604020202020204" pitchFamily="34" charset="0"/>
              <a:buChar char="•"/>
              <a:tabLst>
                <a:tab pos="228600" algn="l"/>
                <a:tab pos="457200" algn="l"/>
                <a:tab pos="685800" algn="l"/>
                <a:tab pos="914400" algn="l"/>
                <a:tab pos="1143000" algn="l"/>
                <a:tab pos="1371600" algn="l"/>
                <a:tab pos="1600200" algn="l"/>
                <a:tab pos="1828800" algn="l"/>
              </a:tabLst>
              <a:defRPr sz="1000" b="0" i="0">
                <a:solidFill>
                  <a:schemeClr val="bg1"/>
                </a:solidFill>
                <a:latin typeface="Open Sans Regular"/>
                <a:ea typeface="Open Sans Regular"/>
                <a:cs typeface="Open Sans Regular"/>
              </a:defRPr>
            </a:lvl5pPr>
            <a:lvl6pPr marL="1373188" marR="0" indent="-227013"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sz="1000" b="0" i="0">
                <a:solidFill>
                  <a:schemeClr val="bg1"/>
                </a:solidFill>
                <a:latin typeface="Open Sans Regular"/>
              </a:defRPr>
            </a:lvl6pPr>
            <a:lvl7pPr marL="919163" indent="0" defTabSz="1371600">
              <a:spcBef>
                <a:spcPts val="25"/>
              </a:spcBef>
              <a:buNone/>
              <a:tabLst>
                <a:tab pos="228600" algn="l"/>
                <a:tab pos="457200" algn="l"/>
                <a:tab pos="685800" algn="l"/>
                <a:tab pos="914400" algn="l"/>
                <a:tab pos="1143000" algn="l"/>
              </a:tabLst>
              <a:defRPr sz="1000" b="0" i="0">
                <a:solidFill>
                  <a:schemeClr val="bg1"/>
                </a:solidFill>
                <a:latin typeface="BentonSans"/>
              </a:defRPr>
            </a:lvl7pPr>
          </a:lstStyle>
          <a:p>
            <a:pPr lvl="0"/>
            <a:r>
              <a:rPr lang="en-US" dirty="0"/>
              <a:t>Click to edit Master text styles</a:t>
            </a:r>
          </a:p>
          <a:p>
            <a:pPr marL="228600" marR="0" lvl="1"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ctr"/>
              </a:tabLst>
              <a:defRPr/>
            </a:pPr>
            <a:r>
              <a:rPr lang="en-US" dirty="0"/>
              <a:t>Tier 1</a:t>
            </a:r>
          </a:p>
          <a:p>
            <a:pPr marL="457200" marR="0" lvl="2"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l"/>
                <a:tab pos="457200" algn="l"/>
              </a:tabLst>
              <a:defRPr/>
            </a:pPr>
            <a:r>
              <a:rPr lang="en-US" dirty="0"/>
              <a:t>Tier 2</a:t>
            </a:r>
          </a:p>
          <a:p>
            <a:pPr marL="685800" marR="0" lvl="3"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l"/>
                <a:tab pos="457200" algn="l"/>
                <a:tab pos="685800" algn="l"/>
              </a:tabLst>
              <a:defRPr/>
            </a:pPr>
            <a:r>
              <a:rPr lang="en-US" dirty="0"/>
              <a:t>Tier 3</a:t>
            </a:r>
          </a:p>
          <a:p>
            <a:pPr marL="914400" marR="0" lvl="4" indent="-228600" algn="l" defTabSz="228600" rtl="0" eaLnBrk="1" fontAlgn="auto" latinLnBrk="0" hangingPunct="1">
              <a:lnSpc>
                <a:spcPct val="100000"/>
              </a:lnSpc>
              <a:spcBef>
                <a:spcPts val="25"/>
              </a:spcBef>
              <a:spcAft>
                <a:spcPts val="0"/>
              </a:spcAft>
              <a:buClrTx/>
              <a:buSzTx/>
              <a:buFont typeface="Arial" panose="020B0604020202020204" pitchFamily="34" charset="0"/>
              <a:buChar char="•"/>
              <a:tabLst>
                <a:tab pos="228600" algn="l"/>
                <a:tab pos="457200" algn="l"/>
                <a:tab pos="685800" algn="l"/>
                <a:tab pos="914400" algn="l"/>
              </a:tabLst>
              <a:defRPr/>
            </a:pPr>
            <a:r>
              <a:rPr lang="en-US" dirty="0"/>
              <a:t>Tier 4</a:t>
            </a:r>
          </a:p>
          <a:p>
            <a:pPr marL="1143000" marR="0" lvl="5"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5</a:t>
            </a:r>
          </a:p>
        </p:txBody>
      </p:sp>
      <p:sp>
        <p:nvSpPr>
          <p:cNvPr id="5" name="TextBox 4">
            <a:extLst>
              <a:ext uri="{FF2B5EF4-FFF2-40B4-BE49-F238E27FC236}">
                <a16:creationId xmlns:a16="http://schemas.microsoft.com/office/drawing/2014/main" id="{B9FAE241-291D-5742-8F8B-20B06D694659}"/>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6" name="Freeform 5">
            <a:extLst>
              <a:ext uri="{FF2B5EF4-FFF2-40B4-BE49-F238E27FC236}">
                <a16:creationId xmlns:a16="http://schemas.microsoft.com/office/drawing/2014/main" id="{77C785C2-4674-5D45-AE75-44ECDC9D7D4C}"/>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9458441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8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5" y="211724"/>
            <a:ext cx="8691330" cy="261512"/>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8691330" cy="261512"/>
          </a:xfrm>
          <a:prstGeom prst="rect">
            <a:avLst/>
          </a:prstGeom>
        </p:spPr>
        <p:txBody>
          <a:bodyPr/>
          <a:lstStyle>
            <a:lvl1pPr marL="0" indent="0">
              <a:buNone/>
              <a:defRPr sz="900" b="0" i="0">
                <a:solidFill>
                  <a:schemeClr val="bg2"/>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Text Placeholder 17">
            <a:extLst>
              <a:ext uri="{FF2B5EF4-FFF2-40B4-BE49-F238E27FC236}">
                <a16:creationId xmlns:a16="http://schemas.microsoft.com/office/drawing/2014/main" id="{6F31AF97-79AC-0F48-A7E7-448C7F0E921B}"/>
              </a:ext>
            </a:extLst>
          </p:cNvPr>
          <p:cNvSpPr>
            <a:spLocks noGrp="1"/>
          </p:cNvSpPr>
          <p:nvPr>
            <p:ph type="body" sz="quarter" idx="14" hasCustomPrompt="1"/>
          </p:nvPr>
        </p:nvSpPr>
        <p:spPr>
          <a:xfrm>
            <a:off x="-1" y="1241224"/>
            <a:ext cx="8917665" cy="3468950"/>
          </a:xfrm>
          <a:prstGeom prst="rect">
            <a:avLst/>
          </a:prstGeom>
        </p:spPr>
        <p:txBody>
          <a:bodyPr/>
          <a:lstStyle>
            <a:lvl1pPr marL="228600" indent="-457200" defTabSz="228600">
              <a:lnSpc>
                <a:spcPct val="100000"/>
              </a:lnSpc>
              <a:buFontTx/>
              <a:buNone/>
              <a:tabLst>
                <a:tab pos="225425" algn="l"/>
                <a:tab pos="457200" algn="l"/>
                <a:tab pos="685800" algn="l"/>
                <a:tab pos="914400" algn="l"/>
                <a:tab pos="1143000" algn="l"/>
              </a:tabLst>
              <a:defRPr sz="1000" b="0" i="0">
                <a:solidFill>
                  <a:schemeClr val="bg1"/>
                </a:solidFill>
                <a:latin typeface="Open Sans Regular"/>
                <a:ea typeface="Open Sans Regular"/>
                <a:cs typeface="Open Sans Regular"/>
              </a:defRPr>
            </a:lvl1pPr>
            <a:lvl2pPr marL="228600" indent="-222250" defTabSz="182880">
              <a:lnSpc>
                <a:spcPct val="100000"/>
              </a:lnSpc>
              <a:buFont typeface="Arial" panose="020B0604020202020204" pitchFamily="34" charset="0"/>
              <a:buChar char="•"/>
              <a:tabLst>
                <a:tab pos="228600" algn="ctr"/>
              </a:tabLst>
              <a:defRPr sz="1000" b="0" i="0">
                <a:solidFill>
                  <a:schemeClr val="bg1"/>
                </a:solidFill>
                <a:latin typeface="Open Sans Regular"/>
                <a:ea typeface="Open Sans Regular"/>
                <a:cs typeface="Open Sans Regular"/>
              </a:defRPr>
            </a:lvl2pPr>
            <a:lvl3pPr marL="685800" marR="0"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3pPr>
            <a:lvl4pPr marL="685800" indent="-228600" defTabSz="182880">
              <a:lnSpc>
                <a:spcPct val="100000"/>
              </a:lnSpc>
              <a:buFont typeface="Arial" panose="020B0604020202020204" pitchFamily="34" charset="0"/>
              <a:buChar char="•"/>
              <a:tabLst>
                <a:tab pos="228600" algn="l"/>
                <a:tab pos="457200" algn="l"/>
                <a:tab pos="685800" algn="l"/>
              </a:tabLst>
              <a:defRPr sz="1000" b="0" i="0">
                <a:solidFill>
                  <a:schemeClr val="bg1"/>
                </a:solidFill>
                <a:latin typeface="BentonSans"/>
                <a:ea typeface="BentonSans"/>
                <a:cs typeface="BentonSans"/>
              </a:defRPr>
            </a:lvl4pPr>
            <a:lvl5pPr marL="914400" indent="-228600" defTabSz="18288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5pPr>
            <a:lvl6pPr marL="1146175" indent="-220663">
              <a:lnSpc>
                <a:spcPct val="100000"/>
              </a:lnSpc>
              <a:buNone/>
              <a:tabLst>
                <a:tab pos="228600" algn="l"/>
                <a:tab pos="457200" algn="l"/>
                <a:tab pos="685800" algn="l"/>
                <a:tab pos="914400" algn="l"/>
                <a:tab pos="1143000" algn="l"/>
              </a:tabLst>
              <a:defRPr sz="1000" b="0" i="0">
                <a:solidFill>
                  <a:schemeClr val="bg1"/>
                </a:solidFill>
                <a:latin typeface="Open Sans Regular"/>
              </a:defRPr>
            </a:lvl6pPr>
            <a:lvl7pPr marL="1143000" indent="0">
              <a:buNone/>
              <a:tabLst>
                <a:tab pos="228600" algn="l"/>
                <a:tab pos="457200" algn="l"/>
                <a:tab pos="685800" algn="l"/>
                <a:tab pos="914400" algn="l"/>
                <a:tab pos="1143000" algn="l"/>
              </a:tabLst>
              <a:defRPr sz="1000" b="0" i="0">
                <a:solidFill>
                  <a:schemeClr val="bg1"/>
                </a:solidFill>
                <a:latin typeface="Open Sans Regular"/>
              </a:defRPr>
            </a:lvl7pPr>
          </a:lstStyle>
          <a:p>
            <a:pPr lvl="0"/>
            <a:r>
              <a:rPr lang="en-US" dirty="0"/>
              <a:t>	Michael Stickley Bullet Request</a:t>
            </a:r>
          </a:p>
          <a:p>
            <a:pPr marL="228600" marR="0" lvl="1"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ctr"/>
              </a:tabLst>
              <a:defRPr/>
            </a:pPr>
            <a:r>
              <a:rPr lang="en-US" dirty="0"/>
              <a:t>Tier 1</a:t>
            </a:r>
            <a:br>
              <a:rPr lang="en-US" dirty="0"/>
            </a:br>
            <a:r>
              <a:rPr lang="en-US" dirty="0"/>
              <a:t>Shift + Enter to start a new line without a new bullet.</a:t>
            </a:r>
          </a:p>
          <a:p>
            <a:pPr marL="457200" marR="0" lvl="1"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2</a:t>
            </a:r>
            <a:br>
              <a:rPr lang="en-US" dirty="0"/>
            </a:br>
            <a:r>
              <a:rPr lang="en-US" dirty="0"/>
              <a:t>Shift + Enter</a:t>
            </a:r>
          </a:p>
          <a:p>
            <a:pPr marL="685800" marR="0" lvl="2"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3</a:t>
            </a:r>
            <a:br>
              <a:rPr lang="en-US" dirty="0"/>
            </a:br>
            <a:r>
              <a:rPr lang="en-US" dirty="0"/>
              <a:t>Shift + Enter</a:t>
            </a:r>
          </a:p>
          <a:p>
            <a:pPr marL="914400" marR="0" lvl="4"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4</a:t>
            </a:r>
            <a:br>
              <a:rPr lang="en-US" dirty="0"/>
            </a:br>
            <a:r>
              <a:rPr lang="en-US" dirty="0"/>
              <a:t>Shift + Enter</a:t>
            </a:r>
          </a:p>
          <a:p>
            <a:pPr marL="1146175" marR="0" lvl="5"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5</a:t>
            </a:r>
            <a:br>
              <a:rPr lang="en-US" dirty="0"/>
            </a:br>
            <a:r>
              <a:rPr lang="en-US" dirty="0"/>
              <a:t>Shift + Enter</a:t>
            </a:r>
          </a:p>
          <a:p>
            <a:pPr marL="1371600" marR="0" lvl="6"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6</a:t>
            </a:r>
            <a:br>
              <a:rPr lang="en-US" dirty="0"/>
            </a:br>
            <a:r>
              <a:rPr lang="en-US" dirty="0"/>
              <a:t>Shift + Enter</a:t>
            </a:r>
          </a:p>
        </p:txBody>
      </p:sp>
      <p:sp>
        <p:nvSpPr>
          <p:cNvPr id="5" name="TextBox 4">
            <a:extLst>
              <a:ext uri="{FF2B5EF4-FFF2-40B4-BE49-F238E27FC236}">
                <a16:creationId xmlns:a16="http://schemas.microsoft.com/office/drawing/2014/main" id="{BF3C1DC9-6F55-3840-ADD2-0FF31263BFEB}"/>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6" name="Freeform 5">
            <a:extLst>
              <a:ext uri="{FF2B5EF4-FFF2-40B4-BE49-F238E27FC236}">
                <a16:creationId xmlns:a16="http://schemas.microsoft.com/office/drawing/2014/main" id="{640FFE13-4136-9048-8F9B-2E254C3B299D}"/>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063204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C7CDF8-796C-DB4C-8A4D-446BCCD8636F}"/>
              </a:ext>
            </a:extLst>
          </p:cNvPr>
          <p:cNvSpPr/>
          <p:nvPr userDrawn="1"/>
        </p:nvSpPr>
        <p:spPr>
          <a:xfrm>
            <a:off x="226334" y="1237535"/>
            <a:ext cx="4345665" cy="266843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432152" y="1734942"/>
            <a:ext cx="3934029" cy="1989269"/>
          </a:xfrm>
          <a:prstGeom prst="rect">
            <a:avLst/>
          </a:prstGeom>
        </p:spPr>
        <p:txBody>
          <a:bodyPr/>
          <a:lstStyle>
            <a:lvl1pPr marL="0" indent="0"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433294" y="1420420"/>
            <a:ext cx="3931744"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7" name="Text Placeholder 15">
            <a:extLst>
              <a:ext uri="{FF2B5EF4-FFF2-40B4-BE49-F238E27FC236}">
                <a16:creationId xmlns:a16="http://schemas.microsoft.com/office/drawing/2014/main" id="{CC6CF607-E476-C147-B391-DD65E5F31668}"/>
              </a:ext>
            </a:extLst>
          </p:cNvPr>
          <p:cNvSpPr>
            <a:spLocks noGrp="1"/>
          </p:cNvSpPr>
          <p:nvPr>
            <p:ph type="body" sz="quarter" idx="16" hasCustomPrompt="1"/>
          </p:nvPr>
        </p:nvSpPr>
        <p:spPr>
          <a:xfrm>
            <a:off x="4802050" y="1734942"/>
            <a:ext cx="3934029" cy="1989269"/>
          </a:xfrm>
          <a:prstGeom prst="rect">
            <a:avLst/>
          </a:prstGeom>
        </p:spPr>
        <p:txBody>
          <a:bodyPr/>
          <a:lstStyle>
            <a:lvl1pPr marL="0" indent="0"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p:txBody>
      </p:sp>
      <p:sp>
        <p:nvSpPr>
          <p:cNvPr id="23" name="Text Placeholder 3">
            <a:extLst>
              <a:ext uri="{FF2B5EF4-FFF2-40B4-BE49-F238E27FC236}">
                <a16:creationId xmlns:a16="http://schemas.microsoft.com/office/drawing/2014/main" id="{9637C95A-6A1F-1640-AE4D-A411F9D05AEF}"/>
              </a:ext>
            </a:extLst>
          </p:cNvPr>
          <p:cNvSpPr>
            <a:spLocks noGrp="1"/>
          </p:cNvSpPr>
          <p:nvPr>
            <p:ph type="body" sz="quarter" idx="17" hasCustomPrompt="1"/>
          </p:nvPr>
        </p:nvSpPr>
        <p:spPr>
          <a:xfrm>
            <a:off x="4803192" y="1420420"/>
            <a:ext cx="3931744"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9" name="Text Placeholder 11">
            <a:extLst>
              <a:ext uri="{FF2B5EF4-FFF2-40B4-BE49-F238E27FC236}">
                <a16:creationId xmlns:a16="http://schemas.microsoft.com/office/drawing/2014/main" id="{6AD470D7-CFC7-584C-A426-620C9044E4FA}"/>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715250A7-60AE-5843-BF0F-ACBAD5FCFE4B}"/>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2"/>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1" name="TextBox 10">
            <a:extLst>
              <a:ext uri="{FF2B5EF4-FFF2-40B4-BE49-F238E27FC236}">
                <a16:creationId xmlns:a16="http://schemas.microsoft.com/office/drawing/2014/main" id="{DACAF89D-F228-9D46-8915-A26D0736A42D}"/>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2" name="Freeform 11">
            <a:extLst>
              <a:ext uri="{FF2B5EF4-FFF2-40B4-BE49-F238E27FC236}">
                <a16:creationId xmlns:a16="http://schemas.microsoft.com/office/drawing/2014/main" id="{65C566FC-C64A-1440-A76B-03F76DDBC1C0}"/>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6803811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3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C7CDF8-796C-DB4C-8A4D-446BCCD8636F}"/>
              </a:ext>
            </a:extLst>
          </p:cNvPr>
          <p:cNvSpPr/>
          <p:nvPr userDrawn="1"/>
        </p:nvSpPr>
        <p:spPr>
          <a:xfrm>
            <a:off x="226334" y="1237535"/>
            <a:ext cx="4345665" cy="266843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432152" y="1734942"/>
            <a:ext cx="3934029"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2"/>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2"/>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2"/>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2"/>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2"/>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2"/>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bg2"/>
                </a:solidFill>
                <a:latin typeface="Open Sans Regular"/>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no </a:t>
            </a:r>
            <a:r>
              <a:rPr lang="en-US" dirty="0" err="1"/>
              <a:t>mei</a:t>
            </a:r>
            <a:r>
              <a:rPr lang="en-US" dirty="0"/>
              <a:t>. </a:t>
            </a:r>
          </a:p>
          <a:p>
            <a:pPr lvl="2"/>
            <a:r>
              <a:rPr lang="en-US" dirty="0" err="1"/>
              <a:t>Reque</a:t>
            </a:r>
            <a:r>
              <a:rPr lang="en-US" dirty="0"/>
              <a:t> minim </a:t>
            </a:r>
            <a:r>
              <a:rPr lang="en-US" dirty="0" err="1"/>
              <a:t>integre</a:t>
            </a:r>
            <a:r>
              <a:rPr lang="en-US" dirty="0"/>
              <a:t> ex has, </a:t>
            </a:r>
          </a:p>
          <a:p>
            <a:pPr lvl="3"/>
            <a:r>
              <a:rPr lang="en-US" dirty="0" err="1"/>
              <a:t>nominavi</a:t>
            </a:r>
            <a:r>
              <a:rPr lang="en-US" dirty="0"/>
              <a:t> </a:t>
            </a:r>
            <a:r>
              <a:rPr lang="en-US" dirty="0" err="1"/>
              <a:t>salutandi</a:t>
            </a:r>
            <a:r>
              <a:rPr lang="en-US" dirty="0"/>
              <a:t> ne has, </a:t>
            </a:r>
          </a:p>
          <a:p>
            <a:pPr lvl="4"/>
            <a:r>
              <a:rPr lang="en-US" dirty="0" err="1"/>
              <a:t>ius</a:t>
            </a:r>
            <a:r>
              <a:rPr lang="en-US" dirty="0"/>
              <a:t> </a:t>
            </a:r>
            <a:r>
              <a:rPr lang="en-US" dirty="0" err="1"/>
              <a:t>dicunt</a:t>
            </a:r>
            <a:r>
              <a:rPr lang="en-US" dirty="0"/>
              <a:t> </a:t>
            </a:r>
            <a:r>
              <a:rPr lang="en-US" dirty="0" err="1"/>
              <a:t>melius</a:t>
            </a:r>
            <a:r>
              <a:rPr lang="en-US" dirty="0"/>
              <a:t> id. </a:t>
            </a:r>
          </a:p>
          <a:p>
            <a:pPr lvl="5"/>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6"/>
            <a:r>
              <a:rPr lang="en-US" dirty="0"/>
              <a:t>Lorem ipsum</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433294" y="1420420"/>
            <a:ext cx="3931744" cy="233208"/>
          </a:xfrm>
          <a:prstGeom prst="rect">
            <a:avLst/>
          </a:prstGeom>
        </p:spPr>
        <p:txBody>
          <a:bodyPr/>
          <a:lstStyle>
            <a:lvl1pPr marL="0" indent="0" defTabSz="228600">
              <a:buNone/>
              <a:defRPr sz="1200" b="1" i="0">
                <a:solidFill>
                  <a:schemeClr val="bg2"/>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3" name="Text Placeholder 3">
            <a:extLst>
              <a:ext uri="{FF2B5EF4-FFF2-40B4-BE49-F238E27FC236}">
                <a16:creationId xmlns:a16="http://schemas.microsoft.com/office/drawing/2014/main" id="{9637C95A-6A1F-1640-AE4D-A411F9D05AEF}"/>
              </a:ext>
            </a:extLst>
          </p:cNvPr>
          <p:cNvSpPr>
            <a:spLocks noGrp="1"/>
          </p:cNvSpPr>
          <p:nvPr>
            <p:ph type="body" sz="quarter" idx="17" hasCustomPrompt="1"/>
          </p:nvPr>
        </p:nvSpPr>
        <p:spPr>
          <a:xfrm>
            <a:off x="4803192" y="1420420"/>
            <a:ext cx="3931744" cy="233208"/>
          </a:xfrm>
          <a:prstGeom prst="rect">
            <a:avLst/>
          </a:prstGeom>
        </p:spPr>
        <p:txBody>
          <a:bodyPr/>
          <a:lstStyle>
            <a:lvl1pPr marL="0" indent="0" defTabSz="228600">
              <a:buNone/>
              <a:defRPr sz="1200" b="1" i="0">
                <a:solidFill>
                  <a:schemeClr val="bg2"/>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9" name="Text Placeholder 11">
            <a:extLst>
              <a:ext uri="{FF2B5EF4-FFF2-40B4-BE49-F238E27FC236}">
                <a16:creationId xmlns:a16="http://schemas.microsoft.com/office/drawing/2014/main" id="{6AD470D7-CFC7-584C-A426-620C9044E4FA}"/>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715250A7-60AE-5843-BF0F-ACBAD5FCFE4B}"/>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2"/>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5">
            <a:extLst>
              <a:ext uri="{FF2B5EF4-FFF2-40B4-BE49-F238E27FC236}">
                <a16:creationId xmlns:a16="http://schemas.microsoft.com/office/drawing/2014/main" id="{62CD6129-415C-F14C-AC85-EA103BD0C12E}"/>
              </a:ext>
            </a:extLst>
          </p:cNvPr>
          <p:cNvSpPr>
            <a:spLocks noGrp="1"/>
          </p:cNvSpPr>
          <p:nvPr>
            <p:ph type="body" sz="quarter" idx="18" hasCustomPrompt="1"/>
          </p:nvPr>
        </p:nvSpPr>
        <p:spPr>
          <a:xfrm>
            <a:off x="4802984" y="1734942"/>
            <a:ext cx="3934029"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2"/>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2"/>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2"/>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2"/>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2"/>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2"/>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bg2"/>
                </a:solidFill>
                <a:latin typeface="Open Sans Regular"/>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no </a:t>
            </a:r>
            <a:r>
              <a:rPr lang="en-US" dirty="0" err="1"/>
              <a:t>mei</a:t>
            </a:r>
            <a:r>
              <a:rPr lang="en-US" dirty="0"/>
              <a:t>. </a:t>
            </a:r>
          </a:p>
          <a:p>
            <a:pPr lvl="2"/>
            <a:r>
              <a:rPr lang="en-US" dirty="0" err="1"/>
              <a:t>Reque</a:t>
            </a:r>
            <a:r>
              <a:rPr lang="en-US" dirty="0"/>
              <a:t> minim </a:t>
            </a:r>
            <a:r>
              <a:rPr lang="en-US" dirty="0" err="1"/>
              <a:t>integre</a:t>
            </a:r>
            <a:r>
              <a:rPr lang="en-US" dirty="0"/>
              <a:t> ex has, </a:t>
            </a:r>
          </a:p>
          <a:p>
            <a:pPr lvl="3"/>
            <a:r>
              <a:rPr lang="en-US" dirty="0" err="1"/>
              <a:t>nominavi</a:t>
            </a:r>
            <a:r>
              <a:rPr lang="en-US" dirty="0"/>
              <a:t> </a:t>
            </a:r>
            <a:r>
              <a:rPr lang="en-US" dirty="0" err="1"/>
              <a:t>salutandi</a:t>
            </a:r>
            <a:r>
              <a:rPr lang="en-US" dirty="0"/>
              <a:t> ne has, </a:t>
            </a:r>
          </a:p>
          <a:p>
            <a:pPr lvl="4"/>
            <a:r>
              <a:rPr lang="en-US" dirty="0" err="1"/>
              <a:t>ius</a:t>
            </a:r>
            <a:r>
              <a:rPr lang="en-US" dirty="0"/>
              <a:t> </a:t>
            </a:r>
            <a:r>
              <a:rPr lang="en-US" dirty="0" err="1"/>
              <a:t>dicunt</a:t>
            </a:r>
            <a:r>
              <a:rPr lang="en-US" dirty="0"/>
              <a:t> </a:t>
            </a:r>
            <a:r>
              <a:rPr lang="en-US" dirty="0" err="1"/>
              <a:t>melius</a:t>
            </a:r>
            <a:r>
              <a:rPr lang="en-US" dirty="0"/>
              <a:t> id. </a:t>
            </a:r>
          </a:p>
          <a:p>
            <a:pPr lvl="5"/>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6"/>
            <a:r>
              <a:rPr lang="en-US" dirty="0"/>
              <a:t>Lorem ipsum</a:t>
            </a:r>
          </a:p>
        </p:txBody>
      </p:sp>
      <p:sp>
        <p:nvSpPr>
          <p:cNvPr id="11" name="TextBox 10">
            <a:extLst>
              <a:ext uri="{FF2B5EF4-FFF2-40B4-BE49-F238E27FC236}">
                <a16:creationId xmlns:a16="http://schemas.microsoft.com/office/drawing/2014/main" id="{01B6F37C-1636-2440-B06A-DAD76DB614C0}"/>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3" name="Freeform 12">
            <a:extLst>
              <a:ext uri="{FF2B5EF4-FFF2-40B4-BE49-F238E27FC236}">
                <a16:creationId xmlns:a16="http://schemas.microsoft.com/office/drawing/2014/main" id="{D056811E-5B53-6342-A7EE-852B155DEF0A}"/>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970389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rgbClr val="0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2833688" y="2287322"/>
            <a:ext cx="5853112" cy="470912"/>
          </a:xfrm>
          <a:prstGeom prst="rect">
            <a:avLst/>
          </a:prstGeom>
        </p:spPr>
        <p:txBody>
          <a:bodyPr/>
          <a:lstStyle>
            <a:lvl1pPr marL="0" indent="0">
              <a:buNone/>
              <a:defRPr sz="2800" b="1" i="0">
                <a:solidFill>
                  <a:schemeClr val="bg1"/>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Headline</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2833688" y="2861035"/>
            <a:ext cx="5853112" cy="1035050"/>
          </a:xfrm>
          <a:prstGeom prst="rect">
            <a:avLst/>
          </a:prstGeom>
        </p:spPr>
        <p:txBody>
          <a:bodyPr/>
          <a:lstStyle>
            <a:lvl1pPr marL="0" indent="0">
              <a:buFontTx/>
              <a:buNone/>
              <a:defRPr sz="1400" b="0" i="0">
                <a:solidFill>
                  <a:srgbClr val="7F7F7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pic>
        <p:nvPicPr>
          <p:cNvPr id="5" name="Picture 4">
            <a:extLst>
              <a:ext uri="{FF2B5EF4-FFF2-40B4-BE49-F238E27FC236}">
                <a16:creationId xmlns:a16="http://schemas.microsoft.com/office/drawing/2014/main" id="{8AA32B37-40C5-7C49-902E-66FBB2B9037D}"/>
              </a:ext>
            </a:extLst>
          </p:cNvPr>
          <p:cNvPicPr>
            <a:picLocks noChangeAspect="1"/>
          </p:cNvPicPr>
          <p:nvPr userDrawn="1"/>
        </p:nvPicPr>
        <p:blipFill>
          <a:blip r:embed="rId2"/>
          <a:srcRect/>
          <a:stretch/>
        </p:blipFill>
        <p:spPr>
          <a:xfrm>
            <a:off x="620117" y="2448290"/>
            <a:ext cx="1028833" cy="246919"/>
          </a:xfrm>
          <a:prstGeom prst="rect">
            <a:avLst/>
          </a:prstGeom>
        </p:spPr>
      </p:pic>
    </p:spTree>
    <p:extLst>
      <p:ext uri="{BB962C8B-B14F-4D97-AF65-F5344CB8AC3E}">
        <p14:creationId xmlns:p14="http://schemas.microsoft.com/office/powerpoint/2010/main" val="1572060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4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C7CDF8-796C-DB4C-8A4D-446BCCD8636F}"/>
              </a:ext>
            </a:extLst>
          </p:cNvPr>
          <p:cNvSpPr/>
          <p:nvPr userDrawn="1"/>
        </p:nvSpPr>
        <p:spPr>
          <a:xfrm>
            <a:off x="226335" y="1237535"/>
            <a:ext cx="4345665" cy="266843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292607" y="1734942"/>
            <a:ext cx="3941065"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0"/>
            <a:r>
              <a:rPr lang="en-US" dirty="0" err="1"/>
              <a:t>ubique</a:t>
            </a:r>
            <a:r>
              <a:rPr lang="en-US" dirty="0"/>
              <a:t> </a:t>
            </a:r>
            <a:r>
              <a:rPr lang="en-US" dirty="0" err="1"/>
              <a:t>oporteat</a:t>
            </a:r>
            <a:r>
              <a:rPr lang="en-US" dirty="0"/>
              <a:t> argumentum no </a:t>
            </a:r>
            <a:r>
              <a:rPr lang="en-US" dirty="0" err="1"/>
              <a:t>mei</a:t>
            </a:r>
            <a:r>
              <a:rPr lang="en-US" dirty="0"/>
              <a:t>. </a:t>
            </a:r>
          </a:p>
          <a:p>
            <a:pPr lvl="1"/>
            <a:r>
              <a:rPr lang="en-US" dirty="0" err="1"/>
              <a:t>Reque</a:t>
            </a:r>
            <a:r>
              <a:rPr lang="en-US" dirty="0"/>
              <a:t> minim </a:t>
            </a:r>
            <a:r>
              <a:rPr lang="en-US" dirty="0" err="1"/>
              <a:t>integre</a:t>
            </a:r>
            <a:r>
              <a:rPr lang="en-US" dirty="0"/>
              <a:t> ex has, </a:t>
            </a:r>
          </a:p>
          <a:p>
            <a:pPr lvl="2"/>
            <a:r>
              <a:rPr lang="en-US" dirty="0" err="1"/>
              <a:t>nominavi</a:t>
            </a:r>
            <a:r>
              <a:rPr lang="en-US" dirty="0"/>
              <a:t> </a:t>
            </a:r>
            <a:r>
              <a:rPr lang="en-US" dirty="0" err="1"/>
              <a:t>salutandi</a:t>
            </a:r>
            <a:r>
              <a:rPr lang="en-US" dirty="0"/>
              <a:t> ne has, </a:t>
            </a:r>
          </a:p>
          <a:p>
            <a:pPr lvl="3"/>
            <a:r>
              <a:rPr lang="en-US" dirty="0" err="1"/>
              <a:t>ius</a:t>
            </a:r>
            <a:r>
              <a:rPr lang="en-US" dirty="0"/>
              <a:t> </a:t>
            </a:r>
            <a:r>
              <a:rPr lang="en-US" dirty="0" err="1"/>
              <a:t>dicunt</a:t>
            </a:r>
            <a:r>
              <a:rPr lang="en-US" dirty="0"/>
              <a:t> </a:t>
            </a:r>
            <a:r>
              <a:rPr lang="en-US" dirty="0" err="1"/>
              <a:t>melius</a:t>
            </a:r>
            <a:r>
              <a:rPr lang="en-US" dirty="0"/>
              <a:t> id. </a:t>
            </a:r>
          </a:p>
          <a:p>
            <a:pPr lvl="4"/>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5"/>
            <a:r>
              <a:rPr lang="en-US" dirty="0"/>
              <a:t>Lorem ipsum</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506955" y="1420420"/>
            <a:ext cx="3726717"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3" name="Text Placeholder 3">
            <a:extLst>
              <a:ext uri="{FF2B5EF4-FFF2-40B4-BE49-F238E27FC236}">
                <a16:creationId xmlns:a16="http://schemas.microsoft.com/office/drawing/2014/main" id="{9637C95A-6A1F-1640-AE4D-A411F9D05AEF}"/>
              </a:ext>
            </a:extLst>
          </p:cNvPr>
          <p:cNvSpPr>
            <a:spLocks noGrp="1"/>
          </p:cNvSpPr>
          <p:nvPr>
            <p:ph type="body" sz="quarter" idx="17" hasCustomPrompt="1"/>
          </p:nvPr>
        </p:nvSpPr>
        <p:spPr>
          <a:xfrm>
            <a:off x="5047487" y="1420420"/>
            <a:ext cx="3734098" cy="233208"/>
          </a:xfrm>
          <a:prstGeom prst="rect">
            <a:avLst/>
          </a:prstGeom>
        </p:spPr>
        <p:txBody>
          <a:bodyPr/>
          <a:lstStyle>
            <a:lvl1pPr marL="0" indent="0" defTabSz="22860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9" name="Text Placeholder 11">
            <a:extLst>
              <a:ext uri="{FF2B5EF4-FFF2-40B4-BE49-F238E27FC236}">
                <a16:creationId xmlns:a16="http://schemas.microsoft.com/office/drawing/2014/main" id="{6AD470D7-CFC7-584C-A426-620C9044E4FA}"/>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715250A7-60AE-5843-BF0F-ACBAD5FCFE4B}"/>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2"/>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5">
            <a:extLst>
              <a:ext uri="{FF2B5EF4-FFF2-40B4-BE49-F238E27FC236}">
                <a16:creationId xmlns:a16="http://schemas.microsoft.com/office/drawing/2014/main" id="{62CD6129-415C-F14C-AC85-EA103BD0C12E}"/>
              </a:ext>
            </a:extLst>
          </p:cNvPr>
          <p:cNvSpPr>
            <a:spLocks noGrp="1"/>
          </p:cNvSpPr>
          <p:nvPr>
            <p:ph type="body" sz="quarter" idx="18" hasCustomPrompt="1"/>
          </p:nvPr>
        </p:nvSpPr>
        <p:spPr>
          <a:xfrm>
            <a:off x="4802984" y="1734942"/>
            <a:ext cx="3978601"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bg1"/>
                </a:solidFill>
                <a:latin typeface="Open Sans Regular"/>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no </a:t>
            </a:r>
            <a:r>
              <a:rPr lang="en-US" dirty="0" err="1"/>
              <a:t>mei</a:t>
            </a:r>
            <a:r>
              <a:rPr lang="en-US" dirty="0"/>
              <a:t>. </a:t>
            </a:r>
          </a:p>
          <a:p>
            <a:pPr lvl="2"/>
            <a:r>
              <a:rPr lang="en-US" dirty="0" err="1"/>
              <a:t>Reque</a:t>
            </a:r>
            <a:r>
              <a:rPr lang="en-US" dirty="0"/>
              <a:t> minim </a:t>
            </a:r>
            <a:r>
              <a:rPr lang="en-US" dirty="0" err="1"/>
              <a:t>integre</a:t>
            </a:r>
            <a:r>
              <a:rPr lang="en-US" dirty="0"/>
              <a:t> ex has, </a:t>
            </a:r>
          </a:p>
          <a:p>
            <a:pPr lvl="3"/>
            <a:r>
              <a:rPr lang="en-US" dirty="0" err="1"/>
              <a:t>nominavi</a:t>
            </a:r>
            <a:r>
              <a:rPr lang="en-US" dirty="0"/>
              <a:t> </a:t>
            </a:r>
            <a:r>
              <a:rPr lang="en-US" dirty="0" err="1"/>
              <a:t>salutandi</a:t>
            </a:r>
            <a:r>
              <a:rPr lang="en-US" dirty="0"/>
              <a:t> ne has, </a:t>
            </a:r>
          </a:p>
          <a:p>
            <a:pPr lvl="4"/>
            <a:r>
              <a:rPr lang="en-US" dirty="0" err="1"/>
              <a:t>ius</a:t>
            </a:r>
            <a:r>
              <a:rPr lang="en-US" dirty="0"/>
              <a:t> </a:t>
            </a:r>
            <a:r>
              <a:rPr lang="en-US" dirty="0" err="1"/>
              <a:t>dicunt</a:t>
            </a:r>
            <a:r>
              <a:rPr lang="en-US" dirty="0"/>
              <a:t> </a:t>
            </a:r>
            <a:r>
              <a:rPr lang="en-US" dirty="0" err="1"/>
              <a:t>melius</a:t>
            </a:r>
            <a:r>
              <a:rPr lang="en-US" dirty="0"/>
              <a:t> id. </a:t>
            </a:r>
          </a:p>
          <a:p>
            <a:pPr lvl="5"/>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a:t>
            </a:r>
          </a:p>
          <a:p>
            <a:pPr lvl="6"/>
            <a:r>
              <a:rPr lang="en-US" dirty="0"/>
              <a:t>Lorem ipsum</a:t>
            </a:r>
          </a:p>
        </p:txBody>
      </p:sp>
      <p:sp>
        <p:nvSpPr>
          <p:cNvPr id="11" name="TextBox 10">
            <a:extLst>
              <a:ext uri="{FF2B5EF4-FFF2-40B4-BE49-F238E27FC236}">
                <a16:creationId xmlns:a16="http://schemas.microsoft.com/office/drawing/2014/main" id="{3CD7467D-5533-9746-AED4-A40434DE005E}"/>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3" name="Freeform 12">
            <a:extLst>
              <a:ext uri="{FF2B5EF4-FFF2-40B4-BE49-F238E27FC236}">
                <a16:creationId xmlns:a16="http://schemas.microsoft.com/office/drawing/2014/main" id="{8DFBE38D-BFC3-7641-9D98-3196451C7DC0}"/>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9867683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16934D-7AAF-584C-9B3E-CC0555643688}"/>
              </a:ext>
            </a:extLst>
          </p:cNvPr>
          <p:cNvSpPr/>
          <p:nvPr userDrawn="1"/>
        </p:nvSpPr>
        <p:spPr>
          <a:xfrm>
            <a:off x="326569" y="996044"/>
            <a:ext cx="8490859" cy="3732865"/>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0" i="0" dirty="0">
              <a:solidFill>
                <a:schemeClr val="bg1"/>
              </a:solidFill>
              <a:latin typeface="Open Sans Regular"/>
            </a:endParaRPr>
          </a:p>
        </p:txBody>
      </p:sp>
      <p:sp>
        <p:nvSpPr>
          <p:cNvPr id="16" name="Text Placeholder 15">
            <a:extLst>
              <a:ext uri="{FF2B5EF4-FFF2-40B4-BE49-F238E27FC236}">
                <a16:creationId xmlns:a16="http://schemas.microsoft.com/office/drawing/2014/main" id="{56BA3EF3-7CC5-074D-B06F-1DBE23A3491A}"/>
              </a:ext>
            </a:extLst>
          </p:cNvPr>
          <p:cNvSpPr>
            <a:spLocks noGrp="1"/>
          </p:cNvSpPr>
          <p:nvPr>
            <p:ph type="body" sz="quarter" idx="13" hasCustomPrompt="1"/>
          </p:nvPr>
        </p:nvSpPr>
        <p:spPr>
          <a:xfrm>
            <a:off x="650082" y="2403673"/>
            <a:ext cx="2404872" cy="1543545"/>
          </a:xfrm>
          <a:prstGeom prst="rect">
            <a:avLst/>
          </a:prstGeom>
        </p:spPr>
        <p:txBody>
          <a:bodyPr/>
          <a:lstStyle>
            <a:lvl1pPr marL="0" indent="0" defTabSz="18288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a:t>
            </a: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650875"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3" name="Text Placeholder 15">
            <a:extLst>
              <a:ext uri="{FF2B5EF4-FFF2-40B4-BE49-F238E27FC236}">
                <a16:creationId xmlns:a16="http://schemas.microsoft.com/office/drawing/2014/main" id="{B8931833-1026-B54D-9E95-068450F66500}"/>
              </a:ext>
            </a:extLst>
          </p:cNvPr>
          <p:cNvSpPr>
            <a:spLocks noGrp="1"/>
          </p:cNvSpPr>
          <p:nvPr>
            <p:ph type="body" sz="quarter" idx="16" hasCustomPrompt="1"/>
          </p:nvPr>
        </p:nvSpPr>
        <p:spPr>
          <a:xfrm>
            <a:off x="3378467" y="2403674"/>
            <a:ext cx="2404872" cy="1543544"/>
          </a:xfrm>
          <a:prstGeom prst="rect">
            <a:avLst/>
          </a:prstGeom>
        </p:spPr>
        <p:txBody>
          <a:bodyPr/>
          <a:lstStyle>
            <a:lvl1pPr marL="0" indent="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a:t>
            </a:r>
          </a:p>
        </p:txBody>
      </p:sp>
      <p:sp>
        <p:nvSpPr>
          <p:cNvPr id="17" name="Text Placeholder 3">
            <a:extLst>
              <a:ext uri="{FF2B5EF4-FFF2-40B4-BE49-F238E27FC236}">
                <a16:creationId xmlns:a16="http://schemas.microsoft.com/office/drawing/2014/main" id="{0F4ACA2F-25BA-4744-8738-A8470985215B}"/>
              </a:ext>
            </a:extLst>
          </p:cNvPr>
          <p:cNvSpPr>
            <a:spLocks noGrp="1"/>
          </p:cNvSpPr>
          <p:nvPr>
            <p:ph type="body" sz="quarter" idx="18" hasCustomPrompt="1"/>
          </p:nvPr>
        </p:nvSpPr>
        <p:spPr>
          <a:xfrm>
            <a:off x="3379260"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0" name="Text Placeholder 15">
            <a:extLst>
              <a:ext uri="{FF2B5EF4-FFF2-40B4-BE49-F238E27FC236}">
                <a16:creationId xmlns:a16="http://schemas.microsoft.com/office/drawing/2014/main" id="{8E4D9F0B-B46B-3D4C-B99D-7DD1C9163A67}"/>
              </a:ext>
            </a:extLst>
          </p:cNvPr>
          <p:cNvSpPr>
            <a:spLocks noGrp="1"/>
          </p:cNvSpPr>
          <p:nvPr>
            <p:ph type="body" sz="quarter" idx="19" hasCustomPrompt="1"/>
          </p:nvPr>
        </p:nvSpPr>
        <p:spPr>
          <a:xfrm>
            <a:off x="6088857" y="2403673"/>
            <a:ext cx="2404872" cy="1543543"/>
          </a:xfrm>
          <a:prstGeom prst="rect">
            <a:avLst/>
          </a:prstGeom>
        </p:spPr>
        <p:txBody>
          <a:bodyPr/>
          <a:lstStyle>
            <a:lvl1pPr marL="0" indent="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a:t>
            </a:r>
          </a:p>
        </p:txBody>
      </p:sp>
      <p:sp>
        <p:nvSpPr>
          <p:cNvPr id="22" name="Text Placeholder 3">
            <a:extLst>
              <a:ext uri="{FF2B5EF4-FFF2-40B4-BE49-F238E27FC236}">
                <a16:creationId xmlns:a16="http://schemas.microsoft.com/office/drawing/2014/main" id="{BF04BB31-5998-7045-A4E6-1133B365E326}"/>
              </a:ext>
            </a:extLst>
          </p:cNvPr>
          <p:cNvSpPr>
            <a:spLocks noGrp="1"/>
          </p:cNvSpPr>
          <p:nvPr>
            <p:ph type="body" sz="quarter" idx="21" hasCustomPrompt="1"/>
          </p:nvPr>
        </p:nvSpPr>
        <p:spPr>
          <a:xfrm>
            <a:off x="6089650"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1" name="Text Placeholder 11">
            <a:extLst>
              <a:ext uri="{FF2B5EF4-FFF2-40B4-BE49-F238E27FC236}">
                <a16:creationId xmlns:a16="http://schemas.microsoft.com/office/drawing/2014/main" id="{C4139D0D-4527-C448-B79C-145E72112CEE}"/>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5" name="Text Placeholder 13">
            <a:extLst>
              <a:ext uri="{FF2B5EF4-FFF2-40B4-BE49-F238E27FC236}">
                <a16:creationId xmlns:a16="http://schemas.microsoft.com/office/drawing/2014/main" id="{ED0AC9F0-72BF-1448-AC8E-43B8F37A0687}"/>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Box 11">
            <a:extLst>
              <a:ext uri="{FF2B5EF4-FFF2-40B4-BE49-F238E27FC236}">
                <a16:creationId xmlns:a16="http://schemas.microsoft.com/office/drawing/2014/main" id="{5CCBC77A-82D4-D148-89DF-7F84607C052A}"/>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4" name="Freeform 13">
            <a:extLst>
              <a:ext uri="{FF2B5EF4-FFF2-40B4-BE49-F238E27FC236}">
                <a16:creationId xmlns:a16="http://schemas.microsoft.com/office/drawing/2014/main" id="{82C449E4-4E8E-784D-817E-8E7F47D35374}"/>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4790978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5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16934D-7AAF-584C-9B3E-CC0555643688}"/>
              </a:ext>
            </a:extLst>
          </p:cNvPr>
          <p:cNvSpPr/>
          <p:nvPr userDrawn="1"/>
        </p:nvSpPr>
        <p:spPr>
          <a:xfrm>
            <a:off x="326569" y="996044"/>
            <a:ext cx="8490859" cy="3732865"/>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0" i="0" dirty="0">
              <a:solidFill>
                <a:schemeClr val="bg1"/>
              </a:solidFill>
              <a:latin typeface="Open Sans Regular"/>
            </a:endParaRPr>
          </a:p>
        </p:txBody>
      </p:sp>
      <p:sp>
        <p:nvSpPr>
          <p:cNvPr id="4" name="Text Placeholder 3">
            <a:extLst>
              <a:ext uri="{FF2B5EF4-FFF2-40B4-BE49-F238E27FC236}">
                <a16:creationId xmlns:a16="http://schemas.microsoft.com/office/drawing/2014/main" id="{2F515C83-A8D7-DD4C-B2A4-95E959BD6DA4}"/>
              </a:ext>
            </a:extLst>
          </p:cNvPr>
          <p:cNvSpPr>
            <a:spLocks noGrp="1"/>
          </p:cNvSpPr>
          <p:nvPr>
            <p:ph type="body" sz="quarter" idx="15" hasCustomPrompt="1"/>
          </p:nvPr>
        </p:nvSpPr>
        <p:spPr>
          <a:xfrm>
            <a:off x="650875"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7" name="Text Placeholder 3">
            <a:extLst>
              <a:ext uri="{FF2B5EF4-FFF2-40B4-BE49-F238E27FC236}">
                <a16:creationId xmlns:a16="http://schemas.microsoft.com/office/drawing/2014/main" id="{0F4ACA2F-25BA-4744-8738-A8470985215B}"/>
              </a:ext>
            </a:extLst>
          </p:cNvPr>
          <p:cNvSpPr>
            <a:spLocks noGrp="1"/>
          </p:cNvSpPr>
          <p:nvPr>
            <p:ph type="body" sz="quarter" idx="18" hasCustomPrompt="1"/>
          </p:nvPr>
        </p:nvSpPr>
        <p:spPr>
          <a:xfrm>
            <a:off x="3379260"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22" name="Text Placeholder 3">
            <a:extLst>
              <a:ext uri="{FF2B5EF4-FFF2-40B4-BE49-F238E27FC236}">
                <a16:creationId xmlns:a16="http://schemas.microsoft.com/office/drawing/2014/main" id="{BF04BB31-5998-7045-A4E6-1133B365E326}"/>
              </a:ext>
            </a:extLst>
          </p:cNvPr>
          <p:cNvSpPr>
            <a:spLocks noGrp="1"/>
          </p:cNvSpPr>
          <p:nvPr>
            <p:ph type="body" sz="quarter" idx="21" hasCustomPrompt="1"/>
          </p:nvPr>
        </p:nvSpPr>
        <p:spPr>
          <a:xfrm>
            <a:off x="6089650" y="2062096"/>
            <a:ext cx="2403475" cy="233208"/>
          </a:xfrm>
          <a:prstGeom prst="rect">
            <a:avLst/>
          </a:prstGeom>
        </p:spPr>
        <p:txBody>
          <a:bodyPr/>
          <a:lstStyle>
            <a:lvl1pPr marL="0" indent="0">
              <a:buNone/>
              <a:defRPr sz="1200" b="1" i="0">
                <a:solidFill>
                  <a:schemeClr val="bg1"/>
                </a:solidFill>
                <a:latin typeface="Open Sans Regular"/>
                <a:ea typeface="Open Sans Regular"/>
                <a:cs typeface="Open Sans Regular"/>
              </a:defRPr>
            </a:lvl1pPr>
            <a:lvl2pPr marL="457200" indent="0">
              <a:buNone/>
              <a:defRPr sz="1600" b="1"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1"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600" b="1"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6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a:t>
            </a:r>
          </a:p>
        </p:txBody>
      </p:sp>
      <p:sp>
        <p:nvSpPr>
          <p:cNvPr id="11" name="Text Placeholder 11">
            <a:extLst>
              <a:ext uri="{FF2B5EF4-FFF2-40B4-BE49-F238E27FC236}">
                <a16:creationId xmlns:a16="http://schemas.microsoft.com/office/drawing/2014/main" id="{C4139D0D-4527-C448-B79C-145E72112CEE}"/>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5" name="Text Placeholder 13">
            <a:extLst>
              <a:ext uri="{FF2B5EF4-FFF2-40B4-BE49-F238E27FC236}">
                <a16:creationId xmlns:a16="http://schemas.microsoft.com/office/drawing/2014/main" id="{ED0AC9F0-72BF-1448-AC8E-43B8F37A0687}"/>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8" name="Text Placeholder 15">
            <a:extLst>
              <a:ext uri="{FF2B5EF4-FFF2-40B4-BE49-F238E27FC236}">
                <a16:creationId xmlns:a16="http://schemas.microsoft.com/office/drawing/2014/main" id="{DDA253B1-464C-8F43-BBC4-F69B598CC8D7}"/>
              </a:ext>
            </a:extLst>
          </p:cNvPr>
          <p:cNvSpPr>
            <a:spLocks noGrp="1"/>
          </p:cNvSpPr>
          <p:nvPr>
            <p:ph type="body" sz="quarter" idx="22" hasCustomPrompt="1"/>
          </p:nvPr>
        </p:nvSpPr>
        <p:spPr>
          <a:xfrm>
            <a:off x="629835" y="2403673"/>
            <a:ext cx="2434980"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a:t>
            </a:r>
          </a:p>
          <a:p>
            <a:pPr lvl="2"/>
            <a:r>
              <a:rPr lang="en-US" dirty="0" err="1"/>
              <a:t>Reque</a:t>
            </a:r>
            <a:r>
              <a:rPr lang="en-US" dirty="0"/>
              <a:t> minim </a:t>
            </a:r>
            <a:r>
              <a:rPr lang="en-US" dirty="0" err="1"/>
              <a:t>integre</a:t>
            </a:r>
            <a:r>
              <a:rPr lang="en-US" dirty="0"/>
              <a:t> ex </a:t>
            </a:r>
          </a:p>
          <a:p>
            <a:pPr lvl="3"/>
            <a:r>
              <a:rPr lang="en-US" dirty="0" err="1"/>
              <a:t>nominavi</a:t>
            </a:r>
            <a:r>
              <a:rPr lang="en-US" dirty="0"/>
              <a:t> </a:t>
            </a:r>
            <a:r>
              <a:rPr lang="en-US" dirty="0" err="1"/>
              <a:t>salutandi</a:t>
            </a:r>
            <a:r>
              <a:rPr lang="en-US" dirty="0"/>
              <a:t> ne</a:t>
            </a:r>
          </a:p>
          <a:p>
            <a:pPr lvl="4"/>
            <a:r>
              <a:rPr lang="en-US" dirty="0" err="1"/>
              <a:t>ius</a:t>
            </a:r>
            <a:r>
              <a:rPr lang="en-US" dirty="0"/>
              <a:t> </a:t>
            </a:r>
            <a:r>
              <a:rPr lang="en-US" dirty="0" err="1"/>
              <a:t>dicunt</a:t>
            </a:r>
            <a:r>
              <a:rPr lang="en-US" dirty="0"/>
              <a:t> </a:t>
            </a:r>
            <a:r>
              <a:rPr lang="en-US" dirty="0" err="1"/>
              <a:t>melius</a:t>
            </a:r>
            <a:r>
              <a:rPr lang="en-US" dirty="0"/>
              <a:t> </a:t>
            </a:r>
          </a:p>
          <a:p>
            <a:pPr lvl="5"/>
            <a:r>
              <a:rPr lang="en-US" dirty="0" err="1"/>
              <a:t>Mea</a:t>
            </a:r>
            <a:r>
              <a:rPr lang="en-US" dirty="0"/>
              <a:t> </a:t>
            </a:r>
            <a:r>
              <a:rPr lang="en-US" dirty="0" err="1"/>
              <a:t>affert</a:t>
            </a:r>
            <a:endParaRPr lang="en-US" dirty="0"/>
          </a:p>
        </p:txBody>
      </p:sp>
      <p:sp>
        <p:nvSpPr>
          <p:cNvPr id="19" name="Text Placeholder 15">
            <a:extLst>
              <a:ext uri="{FF2B5EF4-FFF2-40B4-BE49-F238E27FC236}">
                <a16:creationId xmlns:a16="http://schemas.microsoft.com/office/drawing/2014/main" id="{831DEA32-FDB0-D645-B939-F025ED60C943}"/>
              </a:ext>
            </a:extLst>
          </p:cNvPr>
          <p:cNvSpPr>
            <a:spLocks noGrp="1"/>
          </p:cNvSpPr>
          <p:nvPr>
            <p:ph type="body" sz="quarter" idx="23" hasCustomPrompt="1"/>
          </p:nvPr>
        </p:nvSpPr>
        <p:spPr>
          <a:xfrm>
            <a:off x="3379260" y="2403673"/>
            <a:ext cx="2434980"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a:t>
            </a:r>
          </a:p>
          <a:p>
            <a:pPr lvl="2"/>
            <a:r>
              <a:rPr lang="en-US" dirty="0" err="1"/>
              <a:t>Reque</a:t>
            </a:r>
            <a:r>
              <a:rPr lang="en-US" dirty="0"/>
              <a:t> minim </a:t>
            </a:r>
            <a:r>
              <a:rPr lang="en-US" dirty="0" err="1"/>
              <a:t>integre</a:t>
            </a:r>
            <a:r>
              <a:rPr lang="en-US" dirty="0"/>
              <a:t> ex </a:t>
            </a:r>
          </a:p>
          <a:p>
            <a:pPr lvl="3"/>
            <a:r>
              <a:rPr lang="en-US" dirty="0" err="1"/>
              <a:t>nominavi</a:t>
            </a:r>
            <a:r>
              <a:rPr lang="en-US" dirty="0"/>
              <a:t> </a:t>
            </a:r>
            <a:r>
              <a:rPr lang="en-US" dirty="0" err="1"/>
              <a:t>salutandi</a:t>
            </a:r>
            <a:r>
              <a:rPr lang="en-US" dirty="0"/>
              <a:t> ne</a:t>
            </a:r>
          </a:p>
          <a:p>
            <a:pPr lvl="4"/>
            <a:r>
              <a:rPr lang="en-US" dirty="0" err="1"/>
              <a:t>ius</a:t>
            </a:r>
            <a:r>
              <a:rPr lang="en-US" dirty="0"/>
              <a:t> </a:t>
            </a:r>
            <a:r>
              <a:rPr lang="en-US" dirty="0" err="1"/>
              <a:t>dicunt</a:t>
            </a:r>
            <a:r>
              <a:rPr lang="en-US" dirty="0"/>
              <a:t> </a:t>
            </a:r>
            <a:r>
              <a:rPr lang="en-US" dirty="0" err="1"/>
              <a:t>melius</a:t>
            </a:r>
            <a:r>
              <a:rPr lang="en-US" dirty="0"/>
              <a:t> </a:t>
            </a:r>
          </a:p>
          <a:p>
            <a:pPr lvl="5"/>
            <a:r>
              <a:rPr lang="en-US" dirty="0" err="1"/>
              <a:t>Mea</a:t>
            </a:r>
            <a:r>
              <a:rPr lang="en-US" dirty="0"/>
              <a:t> </a:t>
            </a:r>
            <a:r>
              <a:rPr lang="en-US" dirty="0" err="1"/>
              <a:t>affert</a:t>
            </a:r>
            <a:endParaRPr lang="en-US" dirty="0"/>
          </a:p>
        </p:txBody>
      </p:sp>
      <p:sp>
        <p:nvSpPr>
          <p:cNvPr id="23" name="Text Placeholder 15">
            <a:extLst>
              <a:ext uri="{FF2B5EF4-FFF2-40B4-BE49-F238E27FC236}">
                <a16:creationId xmlns:a16="http://schemas.microsoft.com/office/drawing/2014/main" id="{76BF017F-AB81-F147-BFF5-38572209A627}"/>
              </a:ext>
            </a:extLst>
          </p:cNvPr>
          <p:cNvSpPr>
            <a:spLocks noGrp="1"/>
          </p:cNvSpPr>
          <p:nvPr>
            <p:ph type="body" sz="quarter" idx="24" hasCustomPrompt="1"/>
          </p:nvPr>
        </p:nvSpPr>
        <p:spPr>
          <a:xfrm>
            <a:off x="6075326" y="2403673"/>
            <a:ext cx="2434980" cy="1989269"/>
          </a:xfrm>
          <a:prstGeom prst="rect">
            <a:avLst/>
          </a:prstGeom>
        </p:spPr>
        <p:txBody>
          <a:bodyPr/>
          <a:lstStyle>
            <a:lvl1pPr marL="228600" indent="-228600" defTabSz="228600">
              <a:lnSpc>
                <a:spcPct val="150000"/>
              </a:lnSpc>
              <a:buFont typeface="Arial" panose="020B0604020202020204" pitchFamily="34" charset="0"/>
              <a:buChar char="•"/>
              <a:tabLst>
                <a:tab pos="225425" algn="l"/>
              </a:tabLst>
              <a:defRPr sz="1000" b="0" i="0">
                <a:solidFill>
                  <a:schemeClr val="bg1"/>
                </a:solidFill>
                <a:latin typeface="Open Sans Regular"/>
                <a:ea typeface="Open Sans Regular"/>
                <a:cs typeface="Open Sans Regular"/>
              </a:defRPr>
            </a:lvl1pPr>
            <a:lvl2pPr marL="457200" indent="-228600">
              <a:buFont typeface="Arial" panose="020B0604020202020204" pitchFamily="34" charset="0"/>
              <a:buChar char="•"/>
              <a:tabLst>
                <a:tab pos="228600" algn="l"/>
                <a:tab pos="457200" algn="l"/>
              </a:tabLst>
              <a:defRPr sz="1000" b="0" i="0">
                <a:solidFill>
                  <a:schemeClr val="bg1"/>
                </a:solidFill>
                <a:latin typeface="Open Sans Regular"/>
                <a:ea typeface="Open Sans Regular"/>
                <a:cs typeface="Open Sans Regular"/>
              </a:defRPr>
            </a:lvl2pPr>
            <a:lvl3pPr marL="688975" indent="-227013" defTabSz="228600">
              <a:buFont typeface="Arial" panose="020B0604020202020204" pitchFamily="34" charset="0"/>
              <a:buChar char="•"/>
              <a:tabLst>
                <a:tab pos="228600" algn="l"/>
                <a:tab pos="457200" algn="l"/>
                <a:tab pos="685800" algn="l"/>
              </a:tabLst>
              <a:defRPr sz="1000" b="0" i="0">
                <a:solidFill>
                  <a:schemeClr val="bg1"/>
                </a:solidFill>
                <a:latin typeface="Open Sans Regular"/>
                <a:ea typeface="Open Sans Regular"/>
                <a:cs typeface="Open Sans Regular"/>
              </a:defRPr>
            </a:lvl3pPr>
            <a:lvl4pPr marL="915988" indent="-227013" defTabSz="228600">
              <a:buFont typeface="Arial" panose="020B0604020202020204" pitchFamily="34" charset="0"/>
              <a:buChar char="•"/>
              <a:tabLst>
                <a:tab pos="228600" algn="l"/>
                <a:tab pos="457200" algn="l"/>
                <a:tab pos="685800" algn="l"/>
                <a:tab pos="914400" algn="l"/>
              </a:tabLst>
              <a:defRPr sz="1000" b="0" i="0">
                <a:solidFill>
                  <a:schemeClr val="bg1"/>
                </a:solidFill>
                <a:latin typeface="Open Sans Regular"/>
                <a:ea typeface="Open Sans Regular"/>
                <a:cs typeface="Open Sans Regular"/>
              </a:defRPr>
            </a:lvl4pPr>
            <a:lvl5pPr marL="1143000" indent="-227013" defTabSz="228600">
              <a:buFont typeface="Arial" panose="020B0604020202020204" pitchFamily="34" charset="0"/>
              <a:buChar char="•"/>
              <a:tabLst>
                <a:tab pos="228600" algn="l"/>
                <a:tab pos="457200" algn="l"/>
                <a:tab pos="685800" algn="l"/>
                <a:tab pos="914400" algn="l"/>
                <a:tab pos="1143000" algn="l"/>
              </a:tabLst>
              <a:defRPr sz="1000" b="0" i="0">
                <a:solidFill>
                  <a:schemeClr val="bg1"/>
                </a:solidFill>
                <a:latin typeface="Open Sans Regular"/>
                <a:ea typeface="Open Sans Regular"/>
                <a:cs typeface="Open Sans Regular"/>
              </a:defRPr>
            </a:lvl5pPr>
            <a:lvl6pPr marL="1371600" indent="-228600" defTabSz="228600">
              <a:tabLst>
                <a:tab pos="228600" algn="l"/>
                <a:tab pos="457200" algn="l"/>
                <a:tab pos="685800" algn="l"/>
                <a:tab pos="914400" algn="l"/>
                <a:tab pos="1143000" algn="l"/>
              </a:tabLst>
              <a:defRPr sz="1000" b="0" i="0">
                <a:solidFill>
                  <a:schemeClr val="bg1"/>
                </a:solidFill>
                <a:latin typeface="Open Sans Regular"/>
              </a:defRPr>
            </a:lvl6pPr>
            <a:lvl7pPr marL="1600200" indent="-227013" defTabSz="228600">
              <a:tabLst>
                <a:tab pos="228600" algn="l"/>
                <a:tab pos="457200" algn="l"/>
                <a:tab pos="685800" algn="l"/>
                <a:tab pos="914400" algn="l"/>
                <a:tab pos="1143000" algn="l"/>
                <a:tab pos="1371600" algn="l"/>
                <a:tab pos="1600200" algn="l"/>
              </a:tabLst>
              <a:defRPr sz="1000" b="0" i="0">
                <a:solidFill>
                  <a:schemeClr val="tx1"/>
                </a:solidFill>
                <a:latin typeface="BentonSans" panose="02000603040000020004" pitchFamily="2" charset="0"/>
              </a:defRPr>
            </a:lvl7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p>
          <a:p>
            <a:pPr lvl="1"/>
            <a:r>
              <a:rPr lang="en-US" dirty="0" err="1"/>
              <a:t>ubique</a:t>
            </a:r>
            <a:r>
              <a:rPr lang="en-US" dirty="0"/>
              <a:t> </a:t>
            </a:r>
            <a:r>
              <a:rPr lang="en-US" dirty="0" err="1"/>
              <a:t>oporteat</a:t>
            </a:r>
            <a:r>
              <a:rPr lang="en-US" dirty="0"/>
              <a:t> argumentum </a:t>
            </a:r>
          </a:p>
          <a:p>
            <a:pPr lvl="2"/>
            <a:r>
              <a:rPr lang="en-US" dirty="0" err="1"/>
              <a:t>Reque</a:t>
            </a:r>
            <a:r>
              <a:rPr lang="en-US" dirty="0"/>
              <a:t> minim </a:t>
            </a:r>
            <a:r>
              <a:rPr lang="en-US" dirty="0" err="1"/>
              <a:t>integre</a:t>
            </a:r>
            <a:r>
              <a:rPr lang="en-US" dirty="0"/>
              <a:t> ex </a:t>
            </a:r>
          </a:p>
          <a:p>
            <a:pPr lvl="3"/>
            <a:r>
              <a:rPr lang="en-US" dirty="0" err="1"/>
              <a:t>nominavi</a:t>
            </a:r>
            <a:r>
              <a:rPr lang="en-US" dirty="0"/>
              <a:t> </a:t>
            </a:r>
            <a:r>
              <a:rPr lang="en-US" dirty="0" err="1"/>
              <a:t>salutandi</a:t>
            </a:r>
            <a:r>
              <a:rPr lang="en-US" dirty="0"/>
              <a:t> ne</a:t>
            </a:r>
          </a:p>
          <a:p>
            <a:pPr lvl="4"/>
            <a:r>
              <a:rPr lang="en-US" dirty="0" err="1"/>
              <a:t>ius</a:t>
            </a:r>
            <a:r>
              <a:rPr lang="en-US" dirty="0"/>
              <a:t> </a:t>
            </a:r>
            <a:r>
              <a:rPr lang="en-US" dirty="0" err="1"/>
              <a:t>dicunt</a:t>
            </a:r>
            <a:r>
              <a:rPr lang="en-US" dirty="0"/>
              <a:t> </a:t>
            </a:r>
            <a:r>
              <a:rPr lang="en-US" dirty="0" err="1"/>
              <a:t>melius</a:t>
            </a:r>
            <a:r>
              <a:rPr lang="en-US" dirty="0"/>
              <a:t> </a:t>
            </a:r>
          </a:p>
          <a:p>
            <a:pPr lvl="5"/>
            <a:r>
              <a:rPr lang="en-US" dirty="0" err="1"/>
              <a:t>Mea</a:t>
            </a:r>
            <a:r>
              <a:rPr lang="en-US" dirty="0"/>
              <a:t> </a:t>
            </a:r>
            <a:r>
              <a:rPr lang="en-US" dirty="0" err="1"/>
              <a:t>affert</a:t>
            </a:r>
            <a:endParaRPr lang="en-US" dirty="0"/>
          </a:p>
        </p:txBody>
      </p:sp>
      <p:sp>
        <p:nvSpPr>
          <p:cNvPr id="12" name="TextBox 11">
            <a:extLst>
              <a:ext uri="{FF2B5EF4-FFF2-40B4-BE49-F238E27FC236}">
                <a16:creationId xmlns:a16="http://schemas.microsoft.com/office/drawing/2014/main" id="{D2C5F1E9-10B7-EB44-990C-35026FCE7517}"/>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3" name="Freeform 12">
            <a:extLst>
              <a:ext uri="{FF2B5EF4-FFF2-40B4-BE49-F238E27FC236}">
                <a16:creationId xmlns:a16="http://schemas.microsoft.com/office/drawing/2014/main" id="{32833395-A901-2C45-B9F8-A3D347079499}"/>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930707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5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F840-BC24-CD47-BB35-F0E7849C9975}"/>
              </a:ext>
            </a:extLst>
          </p:cNvPr>
          <p:cNvSpPr>
            <a:spLocks noGrp="1"/>
          </p:cNvSpPr>
          <p:nvPr>
            <p:ph type="title" hasCustomPrompt="1"/>
          </p:nvPr>
        </p:nvSpPr>
        <p:spPr>
          <a:xfrm>
            <a:off x="628650" y="677343"/>
            <a:ext cx="7886700" cy="505947"/>
          </a:xfrm>
          <a:prstGeom prst="rect">
            <a:avLst/>
          </a:prstGeom>
        </p:spPr>
        <p:txBody>
          <a:bodyPr/>
          <a:lstStyle>
            <a:lvl1pPr defTabSz="228600">
              <a:defRPr sz="2400" b="1" i="0">
                <a:solidFill>
                  <a:schemeClr val="bg1"/>
                </a:solidFill>
                <a:latin typeface="Open Sans Regular"/>
                <a:ea typeface="Open Sans Regular"/>
                <a:cs typeface="Open Sans Regular"/>
              </a:defRPr>
            </a:lvl1pPr>
          </a:lstStyle>
          <a:p>
            <a:r>
              <a:rPr lang="en-US" dirty="0"/>
              <a:t>Content Page Header</a:t>
            </a: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1" y="2934478"/>
            <a:ext cx="2285999" cy="1770760"/>
          </a:xfrm>
          <a:prstGeom prst="rect">
            <a:avLst/>
          </a:prstGeom>
        </p:spPr>
        <p:txBody>
          <a:bodyPr/>
          <a:lstStyle>
            <a:lvl1pPr defTabSz="228600">
              <a:defRPr b="0" i="0">
                <a:latin typeface="Open Sans Regular"/>
              </a:defRPr>
            </a:lvl1pPr>
          </a:lstStyle>
          <a:p>
            <a:endParaRPr lang="en-US" dirty="0"/>
          </a:p>
        </p:txBody>
      </p:sp>
      <p:sp>
        <p:nvSpPr>
          <p:cNvPr id="11" name="Picture Placeholder 5">
            <a:extLst>
              <a:ext uri="{FF2B5EF4-FFF2-40B4-BE49-F238E27FC236}">
                <a16:creationId xmlns:a16="http://schemas.microsoft.com/office/drawing/2014/main" id="{49BFAD5F-A3AB-A04F-ADC1-91F52DB14244}"/>
              </a:ext>
            </a:extLst>
          </p:cNvPr>
          <p:cNvSpPr>
            <a:spLocks noGrp="1"/>
          </p:cNvSpPr>
          <p:nvPr>
            <p:ph type="pic" sz="quarter" idx="11"/>
          </p:nvPr>
        </p:nvSpPr>
        <p:spPr>
          <a:xfrm>
            <a:off x="2286001" y="2934478"/>
            <a:ext cx="2285999" cy="1770760"/>
          </a:xfrm>
          <a:prstGeom prst="rect">
            <a:avLst/>
          </a:prstGeom>
        </p:spPr>
        <p:txBody>
          <a:bodyPr/>
          <a:lstStyle>
            <a:lvl1pPr defTabSz="228600">
              <a:defRPr b="0" i="0">
                <a:latin typeface="Open Sans Regular"/>
              </a:defRPr>
            </a:lvl1pPr>
          </a:lstStyle>
          <a:p>
            <a:endParaRPr lang="en-US" dirty="0"/>
          </a:p>
        </p:txBody>
      </p:sp>
      <p:sp>
        <p:nvSpPr>
          <p:cNvPr id="12" name="Picture Placeholder 5">
            <a:extLst>
              <a:ext uri="{FF2B5EF4-FFF2-40B4-BE49-F238E27FC236}">
                <a16:creationId xmlns:a16="http://schemas.microsoft.com/office/drawing/2014/main" id="{D37FF712-C302-E140-936E-F7F84289AF78}"/>
              </a:ext>
            </a:extLst>
          </p:cNvPr>
          <p:cNvSpPr>
            <a:spLocks noGrp="1"/>
          </p:cNvSpPr>
          <p:nvPr>
            <p:ph type="pic" sz="quarter" idx="12"/>
          </p:nvPr>
        </p:nvSpPr>
        <p:spPr>
          <a:xfrm>
            <a:off x="4572000" y="2934478"/>
            <a:ext cx="2285999" cy="1770760"/>
          </a:xfrm>
          <a:prstGeom prst="rect">
            <a:avLst/>
          </a:prstGeom>
        </p:spPr>
        <p:txBody>
          <a:bodyPr/>
          <a:lstStyle>
            <a:lvl1pPr defTabSz="228600">
              <a:defRPr b="0" i="0">
                <a:latin typeface="Open Sans Regular"/>
              </a:defRPr>
            </a:lvl1pPr>
          </a:lstStyle>
          <a:p>
            <a:endParaRPr lang="en-US" dirty="0"/>
          </a:p>
        </p:txBody>
      </p:sp>
      <p:sp>
        <p:nvSpPr>
          <p:cNvPr id="13" name="Picture Placeholder 5">
            <a:extLst>
              <a:ext uri="{FF2B5EF4-FFF2-40B4-BE49-F238E27FC236}">
                <a16:creationId xmlns:a16="http://schemas.microsoft.com/office/drawing/2014/main" id="{5E17515B-1F1B-7947-9A29-F3B5286D3451}"/>
              </a:ext>
            </a:extLst>
          </p:cNvPr>
          <p:cNvSpPr>
            <a:spLocks noGrp="1"/>
          </p:cNvSpPr>
          <p:nvPr>
            <p:ph type="pic" sz="quarter" idx="13"/>
          </p:nvPr>
        </p:nvSpPr>
        <p:spPr>
          <a:xfrm>
            <a:off x="6858001" y="2934478"/>
            <a:ext cx="2285999" cy="1770760"/>
          </a:xfrm>
          <a:prstGeom prst="rect">
            <a:avLst/>
          </a:prstGeom>
        </p:spPr>
        <p:txBody>
          <a:bodyPr/>
          <a:lstStyle>
            <a:lvl1pPr defTabSz="228600">
              <a:defRPr b="0" i="0">
                <a:latin typeface="Open Sans Regular"/>
              </a:defRPr>
            </a:lvl1pPr>
          </a:lstStyle>
          <a:p>
            <a:endParaRPr lang="en-US" dirty="0"/>
          </a:p>
        </p:txBody>
      </p:sp>
      <p:sp>
        <p:nvSpPr>
          <p:cNvPr id="14" name="Text Placeholder 15">
            <a:extLst>
              <a:ext uri="{FF2B5EF4-FFF2-40B4-BE49-F238E27FC236}">
                <a16:creationId xmlns:a16="http://schemas.microsoft.com/office/drawing/2014/main" id="{35D77BB1-2B13-E94E-9801-E8AAB8D6ED70}"/>
              </a:ext>
            </a:extLst>
          </p:cNvPr>
          <p:cNvSpPr>
            <a:spLocks noGrp="1"/>
          </p:cNvSpPr>
          <p:nvPr>
            <p:ph type="body" sz="quarter" idx="14" hasCustomPrompt="1"/>
          </p:nvPr>
        </p:nvSpPr>
        <p:spPr>
          <a:xfrm>
            <a:off x="2169041" y="1452270"/>
            <a:ext cx="4688958" cy="756752"/>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a:t>
            </a:r>
            <a:br>
              <a:rPr lang="en-US" dirty="0"/>
            </a:br>
            <a:r>
              <a:rPr lang="en-US" dirty="0" err="1"/>
              <a:t>ubique</a:t>
            </a:r>
            <a:r>
              <a:rPr lang="en-US" dirty="0"/>
              <a:t> </a:t>
            </a:r>
            <a:r>
              <a:rPr lang="en-US" dirty="0" err="1"/>
              <a:t>oporteat</a:t>
            </a:r>
            <a:r>
              <a:rPr lang="en-US" dirty="0"/>
              <a:t> argumentum no </a:t>
            </a:r>
            <a:r>
              <a:rPr lang="en-US" dirty="0" err="1"/>
              <a:t>mei</a:t>
            </a:r>
            <a:r>
              <a:rPr lang="en-US" dirty="0"/>
              <a:t>. </a:t>
            </a:r>
          </a:p>
        </p:txBody>
      </p:sp>
      <p:sp>
        <p:nvSpPr>
          <p:cNvPr id="8" name="TextBox 7">
            <a:extLst>
              <a:ext uri="{FF2B5EF4-FFF2-40B4-BE49-F238E27FC236}">
                <a16:creationId xmlns:a16="http://schemas.microsoft.com/office/drawing/2014/main" id="{CB57231F-369D-3F40-857F-C0DC67EACD00}"/>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9" name="Freeform 8">
            <a:extLst>
              <a:ext uri="{FF2B5EF4-FFF2-40B4-BE49-F238E27FC236}">
                <a16:creationId xmlns:a16="http://schemas.microsoft.com/office/drawing/2014/main" id="{67C5E9E5-2350-4146-A52B-EDEA9E10C578}"/>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4056522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6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241A39-AD91-434F-A340-8E5394776219}"/>
              </a:ext>
            </a:extLst>
          </p:cNvPr>
          <p:cNvSpPr/>
          <p:nvPr userDrawn="1"/>
        </p:nvSpPr>
        <p:spPr>
          <a:xfrm>
            <a:off x="0" y="2934477"/>
            <a:ext cx="9144000" cy="177076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1" y="1163717"/>
            <a:ext cx="2285999" cy="1770760"/>
          </a:xfrm>
          <a:prstGeom prst="rect">
            <a:avLst/>
          </a:prstGeom>
        </p:spPr>
        <p:txBody>
          <a:bodyPr/>
          <a:lstStyle>
            <a:lvl1pPr defTabSz="228600">
              <a:defRPr b="0" i="0">
                <a:solidFill>
                  <a:schemeClr val="bg1"/>
                </a:solidFill>
                <a:latin typeface="Open Sans Regular"/>
              </a:defRPr>
            </a:lvl1pPr>
          </a:lstStyle>
          <a:p>
            <a:endParaRPr lang="en-US" dirty="0"/>
          </a:p>
        </p:txBody>
      </p:sp>
      <p:sp>
        <p:nvSpPr>
          <p:cNvPr id="11" name="Picture Placeholder 5">
            <a:extLst>
              <a:ext uri="{FF2B5EF4-FFF2-40B4-BE49-F238E27FC236}">
                <a16:creationId xmlns:a16="http://schemas.microsoft.com/office/drawing/2014/main" id="{49BFAD5F-A3AB-A04F-ADC1-91F52DB14244}"/>
              </a:ext>
            </a:extLst>
          </p:cNvPr>
          <p:cNvSpPr>
            <a:spLocks noGrp="1"/>
          </p:cNvSpPr>
          <p:nvPr>
            <p:ph type="pic" sz="quarter" idx="11"/>
          </p:nvPr>
        </p:nvSpPr>
        <p:spPr>
          <a:xfrm>
            <a:off x="2286001" y="1163717"/>
            <a:ext cx="2285999" cy="1770760"/>
          </a:xfrm>
          <a:prstGeom prst="rect">
            <a:avLst/>
          </a:prstGeom>
        </p:spPr>
        <p:txBody>
          <a:bodyPr/>
          <a:lstStyle>
            <a:lvl1pPr defTabSz="228600">
              <a:defRPr b="0" i="0">
                <a:solidFill>
                  <a:schemeClr val="bg1"/>
                </a:solidFill>
                <a:latin typeface="Open Sans Regular"/>
              </a:defRPr>
            </a:lvl1pPr>
          </a:lstStyle>
          <a:p>
            <a:endParaRPr lang="en-US" dirty="0"/>
          </a:p>
        </p:txBody>
      </p:sp>
      <p:sp>
        <p:nvSpPr>
          <p:cNvPr id="12" name="Picture Placeholder 5">
            <a:extLst>
              <a:ext uri="{FF2B5EF4-FFF2-40B4-BE49-F238E27FC236}">
                <a16:creationId xmlns:a16="http://schemas.microsoft.com/office/drawing/2014/main" id="{D37FF712-C302-E140-936E-F7F84289AF78}"/>
              </a:ext>
            </a:extLst>
          </p:cNvPr>
          <p:cNvSpPr>
            <a:spLocks noGrp="1"/>
          </p:cNvSpPr>
          <p:nvPr>
            <p:ph type="pic" sz="quarter" idx="12"/>
          </p:nvPr>
        </p:nvSpPr>
        <p:spPr>
          <a:xfrm>
            <a:off x="4572000" y="1163717"/>
            <a:ext cx="2285999" cy="1770760"/>
          </a:xfrm>
          <a:prstGeom prst="rect">
            <a:avLst/>
          </a:prstGeom>
        </p:spPr>
        <p:txBody>
          <a:bodyPr/>
          <a:lstStyle>
            <a:lvl1pPr defTabSz="228600">
              <a:defRPr b="0" i="0">
                <a:solidFill>
                  <a:schemeClr val="bg1"/>
                </a:solidFill>
                <a:latin typeface="Open Sans Regular"/>
              </a:defRPr>
            </a:lvl1pPr>
          </a:lstStyle>
          <a:p>
            <a:endParaRPr lang="en-US" dirty="0"/>
          </a:p>
        </p:txBody>
      </p:sp>
      <p:sp>
        <p:nvSpPr>
          <p:cNvPr id="13" name="Picture Placeholder 5">
            <a:extLst>
              <a:ext uri="{FF2B5EF4-FFF2-40B4-BE49-F238E27FC236}">
                <a16:creationId xmlns:a16="http://schemas.microsoft.com/office/drawing/2014/main" id="{5E17515B-1F1B-7947-9A29-F3B5286D3451}"/>
              </a:ext>
            </a:extLst>
          </p:cNvPr>
          <p:cNvSpPr>
            <a:spLocks noGrp="1"/>
          </p:cNvSpPr>
          <p:nvPr>
            <p:ph type="pic" sz="quarter" idx="13"/>
          </p:nvPr>
        </p:nvSpPr>
        <p:spPr>
          <a:xfrm>
            <a:off x="6858001" y="1163717"/>
            <a:ext cx="2285999" cy="1770760"/>
          </a:xfrm>
          <a:prstGeom prst="rect">
            <a:avLst/>
          </a:prstGeom>
        </p:spPr>
        <p:txBody>
          <a:bodyPr/>
          <a:lstStyle>
            <a:lvl1pPr defTabSz="228600">
              <a:defRPr b="0" i="0">
                <a:solidFill>
                  <a:schemeClr val="bg1"/>
                </a:solidFill>
                <a:latin typeface="Open Sans Regular"/>
              </a:defRPr>
            </a:lvl1pPr>
          </a:lstStyle>
          <a:p>
            <a:endParaRPr lang="en-US" dirty="0"/>
          </a:p>
        </p:txBody>
      </p:sp>
      <p:sp>
        <p:nvSpPr>
          <p:cNvPr id="9" name="Text Placeholder 11">
            <a:extLst>
              <a:ext uri="{FF2B5EF4-FFF2-40B4-BE49-F238E27FC236}">
                <a16:creationId xmlns:a16="http://schemas.microsoft.com/office/drawing/2014/main" id="{BACB2F16-EEB6-DE42-88DF-1753242A7C37}"/>
              </a:ext>
            </a:extLst>
          </p:cNvPr>
          <p:cNvSpPr>
            <a:spLocks noGrp="1"/>
          </p:cNvSpPr>
          <p:nvPr>
            <p:ph type="body" sz="quarter" idx="14" hasCustomPrompt="1"/>
          </p:nvPr>
        </p:nvSpPr>
        <p:spPr>
          <a:xfrm>
            <a:off x="226336" y="2752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0" name="Text Placeholder 13">
            <a:extLst>
              <a:ext uri="{FF2B5EF4-FFF2-40B4-BE49-F238E27FC236}">
                <a16:creationId xmlns:a16="http://schemas.microsoft.com/office/drawing/2014/main" id="{5E7E5DC8-D5FF-AA47-9E0D-E47F533B730C}"/>
              </a:ext>
            </a:extLst>
          </p:cNvPr>
          <p:cNvSpPr>
            <a:spLocks noGrp="1"/>
          </p:cNvSpPr>
          <p:nvPr>
            <p:ph type="body" sz="quarter" idx="15" hasCustomPrompt="1"/>
          </p:nvPr>
        </p:nvSpPr>
        <p:spPr>
          <a:xfrm>
            <a:off x="226335" y="578942"/>
            <a:ext cx="3741737"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8290AE4A-83AA-6742-9E8C-D0CC44752455}"/>
              </a:ext>
            </a:extLst>
          </p:cNvPr>
          <p:cNvSpPr>
            <a:spLocks noGrp="1"/>
          </p:cNvSpPr>
          <p:nvPr>
            <p:ph type="body" sz="quarter" idx="16" hasCustomPrompt="1"/>
          </p:nvPr>
        </p:nvSpPr>
        <p:spPr>
          <a:xfrm>
            <a:off x="121761" y="3104235"/>
            <a:ext cx="2042479"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18" name="Text Placeholder 15">
            <a:extLst>
              <a:ext uri="{FF2B5EF4-FFF2-40B4-BE49-F238E27FC236}">
                <a16:creationId xmlns:a16="http://schemas.microsoft.com/office/drawing/2014/main" id="{C6F1A10E-AF2A-8140-AEB7-52F7C6498E06}"/>
              </a:ext>
            </a:extLst>
          </p:cNvPr>
          <p:cNvSpPr>
            <a:spLocks noGrp="1"/>
          </p:cNvSpPr>
          <p:nvPr>
            <p:ph type="body" sz="quarter" idx="17" hasCustomPrompt="1"/>
          </p:nvPr>
        </p:nvSpPr>
        <p:spPr>
          <a:xfrm>
            <a:off x="2407761" y="3104235"/>
            <a:ext cx="2042479"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graece</a:t>
            </a:r>
            <a:r>
              <a:rPr lang="en-US" dirty="0"/>
              <a:t> </a:t>
            </a:r>
            <a:r>
              <a:rPr lang="en-US" dirty="0" err="1"/>
              <a:t>essent</a:t>
            </a:r>
            <a:r>
              <a:rPr lang="en-US" dirty="0"/>
              <a:t> ea. </a:t>
            </a:r>
          </a:p>
        </p:txBody>
      </p:sp>
      <p:sp>
        <p:nvSpPr>
          <p:cNvPr id="19" name="Text Placeholder 15">
            <a:extLst>
              <a:ext uri="{FF2B5EF4-FFF2-40B4-BE49-F238E27FC236}">
                <a16:creationId xmlns:a16="http://schemas.microsoft.com/office/drawing/2014/main" id="{31A34C9C-ADDC-484E-AA2C-C95D83AA16BC}"/>
              </a:ext>
            </a:extLst>
          </p:cNvPr>
          <p:cNvSpPr>
            <a:spLocks noGrp="1"/>
          </p:cNvSpPr>
          <p:nvPr>
            <p:ph type="body" sz="quarter" idx="18" hasCustomPrompt="1"/>
          </p:nvPr>
        </p:nvSpPr>
        <p:spPr>
          <a:xfrm>
            <a:off x="4693760" y="3104235"/>
            <a:ext cx="2042479"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20" name="Text Placeholder 15">
            <a:extLst>
              <a:ext uri="{FF2B5EF4-FFF2-40B4-BE49-F238E27FC236}">
                <a16:creationId xmlns:a16="http://schemas.microsoft.com/office/drawing/2014/main" id="{CFAB6866-8ADB-764D-8A10-CAE4F73757D7}"/>
              </a:ext>
            </a:extLst>
          </p:cNvPr>
          <p:cNvSpPr>
            <a:spLocks noGrp="1"/>
          </p:cNvSpPr>
          <p:nvPr>
            <p:ph type="body" sz="quarter" idx="19" hasCustomPrompt="1"/>
          </p:nvPr>
        </p:nvSpPr>
        <p:spPr>
          <a:xfrm>
            <a:off x="6979761" y="3104235"/>
            <a:ext cx="2042479"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graece</a:t>
            </a:r>
            <a:r>
              <a:rPr lang="en-US" dirty="0"/>
              <a:t> </a:t>
            </a:r>
            <a:r>
              <a:rPr lang="en-US" dirty="0" err="1"/>
              <a:t>essent</a:t>
            </a:r>
            <a:r>
              <a:rPr lang="en-US" dirty="0"/>
              <a:t> ea. </a:t>
            </a:r>
          </a:p>
        </p:txBody>
      </p:sp>
      <p:sp>
        <p:nvSpPr>
          <p:cNvPr id="14" name="TextBox 13">
            <a:extLst>
              <a:ext uri="{FF2B5EF4-FFF2-40B4-BE49-F238E27FC236}">
                <a16:creationId xmlns:a16="http://schemas.microsoft.com/office/drawing/2014/main" id="{CD46B77A-16E4-9A44-96E9-BB0C83191F15}"/>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5" name="Freeform 14">
            <a:extLst>
              <a:ext uri="{FF2B5EF4-FFF2-40B4-BE49-F238E27FC236}">
                <a16:creationId xmlns:a16="http://schemas.microsoft.com/office/drawing/2014/main" id="{F477D4E6-D16F-B144-8172-40D1EADD10C7}"/>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146396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07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241A39-AD91-434F-A340-8E5394776219}"/>
              </a:ext>
            </a:extLst>
          </p:cNvPr>
          <p:cNvSpPr/>
          <p:nvPr userDrawn="1"/>
        </p:nvSpPr>
        <p:spPr>
          <a:xfrm>
            <a:off x="0" y="2661895"/>
            <a:ext cx="9144000" cy="2481605"/>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latin typeface="Open Sans Regular"/>
            </a:endParaRP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1079267" y="988254"/>
            <a:ext cx="6985465" cy="2123803"/>
          </a:xfrm>
          <a:prstGeom prst="rect">
            <a:avLst/>
          </a:prstGeom>
        </p:spPr>
        <p:txBody>
          <a:bodyPr/>
          <a:lstStyle>
            <a:lvl1pPr defTabSz="228600">
              <a:defRPr b="0" i="0">
                <a:latin typeface="Open Sans Regular"/>
              </a:defRPr>
            </a:lvl1pPr>
          </a:lstStyle>
          <a:p>
            <a:endParaRPr lang="en-US" dirty="0"/>
          </a:p>
        </p:txBody>
      </p:sp>
      <p:sp>
        <p:nvSpPr>
          <p:cNvPr id="16" name="Text Placeholder 15">
            <a:extLst>
              <a:ext uri="{FF2B5EF4-FFF2-40B4-BE49-F238E27FC236}">
                <a16:creationId xmlns:a16="http://schemas.microsoft.com/office/drawing/2014/main" id="{8290AE4A-83AA-6742-9E8C-D0CC44752455}"/>
              </a:ext>
            </a:extLst>
          </p:cNvPr>
          <p:cNvSpPr>
            <a:spLocks noGrp="1"/>
          </p:cNvSpPr>
          <p:nvPr>
            <p:ph type="body" sz="quarter" idx="16" hasCustomPrompt="1"/>
          </p:nvPr>
        </p:nvSpPr>
        <p:spPr>
          <a:xfrm>
            <a:off x="468351" y="3290208"/>
            <a:ext cx="1800463" cy="1325779"/>
          </a:xfrm>
          <a:prstGeom prst="rect">
            <a:avLst/>
          </a:prstGeom>
        </p:spPr>
        <p:txBody>
          <a:bodyPr anchor="ctr"/>
          <a:lstStyle>
            <a:lvl1pPr marL="0" indent="0" algn="ctr" defTabSz="228600">
              <a:lnSpc>
                <a:spcPct val="150000"/>
              </a:lnSpc>
              <a:buNone/>
              <a:defRPr sz="1200" b="1"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Headline</a:t>
            </a:r>
          </a:p>
        </p:txBody>
      </p:sp>
      <p:sp>
        <p:nvSpPr>
          <p:cNvPr id="18" name="Text Placeholder 15">
            <a:extLst>
              <a:ext uri="{FF2B5EF4-FFF2-40B4-BE49-F238E27FC236}">
                <a16:creationId xmlns:a16="http://schemas.microsoft.com/office/drawing/2014/main" id="{C6F1A10E-AF2A-8140-AEB7-52F7C6498E06}"/>
              </a:ext>
            </a:extLst>
          </p:cNvPr>
          <p:cNvSpPr>
            <a:spLocks noGrp="1"/>
          </p:cNvSpPr>
          <p:nvPr>
            <p:ph type="body" sz="quarter" idx="17" hasCustomPrompt="1"/>
          </p:nvPr>
        </p:nvSpPr>
        <p:spPr>
          <a:xfrm>
            <a:off x="2512335" y="3290208"/>
            <a:ext cx="6163314" cy="1325779"/>
          </a:xfrm>
          <a:prstGeom prst="rect">
            <a:avLst/>
          </a:prstGeom>
        </p:spPr>
        <p:txBody>
          <a:bodyPr anchor="ctr"/>
          <a:lstStyle>
            <a:lvl1pPr marL="0" marR="0" indent="0" algn="l" defTabSz="228600" rtl="0" eaLnBrk="1" fontAlgn="auto" latinLnBrk="0" hangingPunct="1">
              <a:lnSpc>
                <a:spcPct val="150000"/>
              </a:lnSpc>
              <a:spcBef>
                <a:spcPct val="20000"/>
              </a:spcBef>
              <a:spcAft>
                <a:spcPts val="0"/>
              </a:spcAft>
              <a:buClrTx/>
              <a:buSzTx/>
              <a:buFont typeface="Arial"/>
              <a:buNone/>
              <a:tabLst/>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1" name="Text Placeholder 11">
            <a:extLst>
              <a:ext uri="{FF2B5EF4-FFF2-40B4-BE49-F238E27FC236}">
                <a16:creationId xmlns:a16="http://schemas.microsoft.com/office/drawing/2014/main" id="{BBB52FA8-8877-8247-A71E-1EE22F11501D}"/>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2" name="Text Placeholder 13">
            <a:extLst>
              <a:ext uri="{FF2B5EF4-FFF2-40B4-BE49-F238E27FC236}">
                <a16:creationId xmlns:a16="http://schemas.microsoft.com/office/drawing/2014/main" id="{E0F29671-F843-9D47-B203-9CC13655CFA9}"/>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228600" rtl="0" eaLnBrk="1" fontAlgn="auto" latinLnBrk="0" hangingPunct="1">
              <a:lnSpc>
                <a:spcPct val="100000"/>
              </a:lnSpc>
              <a:spcBef>
                <a:spcPct val="20000"/>
              </a:spcBef>
              <a:spcAft>
                <a:spcPts val="0"/>
              </a:spcAft>
              <a:buClrTx/>
              <a:buSzTx/>
              <a:buFont typeface="Arial"/>
              <a:buNone/>
              <a:tabLst/>
              <a:defRPr/>
            </a:pPr>
            <a:r>
              <a:rPr lang="en-US" dirty="0"/>
              <a:t>CLICK TO EDIT MASTER TEXT STYLES</a:t>
            </a:r>
          </a:p>
        </p:txBody>
      </p:sp>
      <p:sp>
        <p:nvSpPr>
          <p:cNvPr id="9" name="TextBox 8">
            <a:extLst>
              <a:ext uri="{FF2B5EF4-FFF2-40B4-BE49-F238E27FC236}">
                <a16:creationId xmlns:a16="http://schemas.microsoft.com/office/drawing/2014/main" id="{A78FDB6B-E5D3-FE4C-8884-ED2758CDE5BD}"/>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5A96DE5B-A5BA-CD4D-8475-233FA9BE0AEE}"/>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5534154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8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11" name="Text Placeholder 11">
            <a:extLst>
              <a:ext uri="{FF2B5EF4-FFF2-40B4-BE49-F238E27FC236}">
                <a16:creationId xmlns:a16="http://schemas.microsoft.com/office/drawing/2014/main" id="{811F636B-6275-E04F-953F-423144A70428}"/>
              </a:ext>
            </a:extLst>
          </p:cNvPr>
          <p:cNvSpPr>
            <a:spLocks noGrp="1"/>
          </p:cNvSpPr>
          <p:nvPr>
            <p:ph type="body" sz="quarter" idx="11" hasCustomPrompt="1"/>
          </p:nvPr>
        </p:nvSpPr>
        <p:spPr>
          <a:xfrm>
            <a:off x="226336" y="211723"/>
            <a:ext cx="3741738"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2" name="Text Placeholder 13">
            <a:extLst>
              <a:ext uri="{FF2B5EF4-FFF2-40B4-BE49-F238E27FC236}">
                <a16:creationId xmlns:a16="http://schemas.microsoft.com/office/drawing/2014/main" id="{3DD7AAE6-3D1E-174C-8AA0-496BB7A9D606}"/>
              </a:ext>
            </a:extLst>
          </p:cNvPr>
          <p:cNvSpPr>
            <a:spLocks noGrp="1"/>
          </p:cNvSpPr>
          <p:nvPr>
            <p:ph type="body" sz="quarter" idx="12" hasCustomPrompt="1"/>
          </p:nvPr>
        </p:nvSpPr>
        <p:spPr>
          <a:xfrm>
            <a:off x="226335" y="515442"/>
            <a:ext cx="3741737"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228600" rtl="0" eaLnBrk="1" fontAlgn="auto" latinLnBrk="0" hangingPunct="1">
              <a:lnSpc>
                <a:spcPct val="100000"/>
              </a:lnSpc>
              <a:spcBef>
                <a:spcPct val="20000"/>
              </a:spcBef>
              <a:spcAft>
                <a:spcPts val="0"/>
              </a:spcAft>
              <a:buClrTx/>
              <a:buSzTx/>
              <a:buFont typeface="Arial"/>
              <a:buNone/>
              <a:tabLst/>
              <a:defRPr/>
            </a:pPr>
            <a:r>
              <a:rPr lang="en-US" dirty="0"/>
              <a:t>CLICK TO EDIT MASTER TEXT STYLES</a:t>
            </a:r>
          </a:p>
        </p:txBody>
      </p:sp>
      <p:sp>
        <p:nvSpPr>
          <p:cNvPr id="13" name="Rectangle 12">
            <a:extLst>
              <a:ext uri="{FF2B5EF4-FFF2-40B4-BE49-F238E27FC236}">
                <a16:creationId xmlns:a16="http://schemas.microsoft.com/office/drawing/2014/main" id="{B9D231B9-7985-4342-B920-1AF0B2DA38A8}"/>
              </a:ext>
            </a:extLst>
          </p:cNvPr>
          <p:cNvSpPr/>
          <p:nvPr userDrawn="1"/>
        </p:nvSpPr>
        <p:spPr>
          <a:xfrm>
            <a:off x="0" y="2934477"/>
            <a:ext cx="9144000" cy="177076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6" name="Picture Placeholder 5">
            <a:extLst>
              <a:ext uri="{FF2B5EF4-FFF2-40B4-BE49-F238E27FC236}">
                <a16:creationId xmlns:a16="http://schemas.microsoft.com/office/drawing/2014/main" id="{F1B9AABE-4152-3248-9DC2-6AED87059333}"/>
              </a:ext>
            </a:extLst>
          </p:cNvPr>
          <p:cNvSpPr>
            <a:spLocks noGrp="1"/>
          </p:cNvSpPr>
          <p:nvPr>
            <p:ph type="pic" sz="quarter" idx="10"/>
          </p:nvPr>
        </p:nvSpPr>
        <p:spPr>
          <a:xfrm>
            <a:off x="225135" y="1148144"/>
            <a:ext cx="8693730" cy="1625736"/>
          </a:xfrm>
          <a:prstGeom prst="rect">
            <a:avLst/>
          </a:prstGeom>
        </p:spPr>
        <p:txBody>
          <a:bodyPr/>
          <a:lstStyle>
            <a:lvl1pPr defTabSz="228600">
              <a:defRPr b="0" i="0">
                <a:solidFill>
                  <a:schemeClr val="bg1"/>
                </a:solidFill>
                <a:latin typeface="Open Sans Regular"/>
              </a:defRPr>
            </a:lvl1pPr>
          </a:lstStyle>
          <a:p>
            <a:endParaRPr lang="en-US" dirty="0"/>
          </a:p>
        </p:txBody>
      </p:sp>
      <p:sp>
        <p:nvSpPr>
          <p:cNvPr id="23" name="Text Placeholder 15">
            <a:extLst>
              <a:ext uri="{FF2B5EF4-FFF2-40B4-BE49-F238E27FC236}">
                <a16:creationId xmlns:a16="http://schemas.microsoft.com/office/drawing/2014/main" id="{3E6B547D-B98F-C040-AC83-DC8AC93A123D}"/>
              </a:ext>
            </a:extLst>
          </p:cNvPr>
          <p:cNvSpPr>
            <a:spLocks noGrp="1"/>
          </p:cNvSpPr>
          <p:nvPr>
            <p:ph type="body" sz="quarter" idx="19" hasCustomPrompt="1"/>
          </p:nvPr>
        </p:nvSpPr>
        <p:spPr>
          <a:xfrm>
            <a:off x="221838" y="3104235"/>
            <a:ext cx="2645807"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25" name="Text Placeholder 15">
            <a:extLst>
              <a:ext uri="{FF2B5EF4-FFF2-40B4-BE49-F238E27FC236}">
                <a16:creationId xmlns:a16="http://schemas.microsoft.com/office/drawing/2014/main" id="{E2FC32BA-EAB2-304A-93E7-478F33037D78}"/>
              </a:ext>
            </a:extLst>
          </p:cNvPr>
          <p:cNvSpPr>
            <a:spLocks noGrp="1"/>
          </p:cNvSpPr>
          <p:nvPr>
            <p:ph type="body" sz="quarter" idx="20" hasCustomPrompt="1"/>
          </p:nvPr>
        </p:nvSpPr>
        <p:spPr>
          <a:xfrm>
            <a:off x="3240981" y="3104235"/>
            <a:ext cx="2645807"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26" name="Text Placeholder 15">
            <a:extLst>
              <a:ext uri="{FF2B5EF4-FFF2-40B4-BE49-F238E27FC236}">
                <a16:creationId xmlns:a16="http://schemas.microsoft.com/office/drawing/2014/main" id="{E702D194-A837-E146-B2C8-710DE4B906F4}"/>
              </a:ext>
            </a:extLst>
          </p:cNvPr>
          <p:cNvSpPr>
            <a:spLocks noGrp="1"/>
          </p:cNvSpPr>
          <p:nvPr>
            <p:ph type="body" sz="quarter" idx="21" hasCustomPrompt="1"/>
          </p:nvPr>
        </p:nvSpPr>
        <p:spPr>
          <a:xfrm>
            <a:off x="6260124" y="3104235"/>
            <a:ext cx="2645807" cy="1325779"/>
          </a:xfrm>
          <a:prstGeom prst="rect">
            <a:avLst/>
          </a:prstGeom>
        </p:spPr>
        <p:txBody>
          <a:bodyPr/>
          <a:lstStyle>
            <a:lvl1pPr marL="0" indent="0" algn="ctr" defTabSz="228600">
              <a:lnSpc>
                <a:spcPct val="150000"/>
              </a:lnSpc>
              <a:buNone/>
              <a:defRPr sz="10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a:t>
            </a:r>
          </a:p>
        </p:txBody>
      </p:sp>
      <p:sp>
        <p:nvSpPr>
          <p:cNvPr id="9" name="TextBox 8">
            <a:extLst>
              <a:ext uri="{FF2B5EF4-FFF2-40B4-BE49-F238E27FC236}">
                <a16:creationId xmlns:a16="http://schemas.microsoft.com/office/drawing/2014/main" id="{BE90857D-4AE0-EF4C-BCBE-C59D63FC28E1}"/>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4D124748-9945-3F4B-9763-9AF880773601}"/>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5051182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09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A98435-386D-E949-A1CF-C938EA8A91CF}"/>
              </a:ext>
            </a:extLst>
          </p:cNvPr>
          <p:cNvSpPr/>
          <p:nvPr userDrawn="1"/>
        </p:nvSpPr>
        <p:spPr>
          <a:xfrm>
            <a:off x="4550999" y="221836"/>
            <a:ext cx="4326223" cy="4459405"/>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solidFill>
                <a:schemeClr val="bg1"/>
              </a:solidFill>
              <a:latin typeface="Open Sans Regular"/>
            </a:endParaRPr>
          </a:p>
        </p:txBody>
      </p:sp>
      <p:sp>
        <p:nvSpPr>
          <p:cNvPr id="14" name="Picture Placeholder 13">
            <a:extLst>
              <a:ext uri="{FF2B5EF4-FFF2-40B4-BE49-F238E27FC236}">
                <a16:creationId xmlns:a16="http://schemas.microsoft.com/office/drawing/2014/main" id="{49602CF7-9DE5-7246-8FC4-8857BC3E2FA4}"/>
              </a:ext>
            </a:extLst>
          </p:cNvPr>
          <p:cNvSpPr>
            <a:spLocks noGrp="1"/>
          </p:cNvSpPr>
          <p:nvPr>
            <p:ph type="pic" sz="quarter" idx="11"/>
          </p:nvPr>
        </p:nvSpPr>
        <p:spPr>
          <a:xfrm>
            <a:off x="3725201" y="527823"/>
            <a:ext cx="559023" cy="550089"/>
          </a:xfrm>
          <a:custGeom>
            <a:avLst/>
            <a:gdLst>
              <a:gd name="connsiteX0" fmla="*/ 695326 w 1390650"/>
              <a:gd name="connsiteY0" fmla="*/ 205050 h 1368426"/>
              <a:gd name="connsiteX1" fmla="*/ 208381 w 1390650"/>
              <a:gd name="connsiteY1" fmla="*/ 684213 h 1368426"/>
              <a:gd name="connsiteX2" fmla="*/ 695326 w 1390650"/>
              <a:gd name="connsiteY2" fmla="*/ 1163376 h 1368426"/>
              <a:gd name="connsiteX3" fmla="*/ 1182271 w 1390650"/>
              <a:gd name="connsiteY3" fmla="*/ 684213 h 1368426"/>
              <a:gd name="connsiteX4" fmla="*/ 695326 w 1390650"/>
              <a:gd name="connsiteY4" fmla="*/ 205050 h 1368426"/>
              <a:gd name="connsiteX5" fmla="*/ 695325 w 1390650"/>
              <a:gd name="connsiteY5" fmla="*/ 0 h 1368426"/>
              <a:gd name="connsiteX6" fmla="*/ 1390650 w 1390650"/>
              <a:gd name="connsiteY6" fmla="*/ 684213 h 1368426"/>
              <a:gd name="connsiteX7" fmla="*/ 695325 w 1390650"/>
              <a:gd name="connsiteY7" fmla="*/ 1368426 h 1368426"/>
              <a:gd name="connsiteX8" fmla="*/ 0 w 1390650"/>
              <a:gd name="connsiteY8" fmla="*/ 684213 h 1368426"/>
              <a:gd name="connsiteX9" fmla="*/ 695325 w 1390650"/>
              <a:gd name="connsiteY9" fmla="*/ 0 h 13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650" h="1368426">
                <a:moveTo>
                  <a:pt x="695326" y="205050"/>
                </a:moveTo>
                <a:cubicBezTo>
                  <a:pt x="426394" y="205050"/>
                  <a:pt x="208381" y="419579"/>
                  <a:pt x="208381" y="684213"/>
                </a:cubicBezTo>
                <a:cubicBezTo>
                  <a:pt x="208381" y="948847"/>
                  <a:pt x="426394" y="1163376"/>
                  <a:pt x="695326" y="1163376"/>
                </a:cubicBezTo>
                <a:cubicBezTo>
                  <a:pt x="964258" y="1163376"/>
                  <a:pt x="1182271" y="948847"/>
                  <a:pt x="1182271" y="684213"/>
                </a:cubicBezTo>
                <a:cubicBezTo>
                  <a:pt x="1182271" y="419579"/>
                  <a:pt x="964258" y="205050"/>
                  <a:pt x="695326" y="205050"/>
                </a:cubicBezTo>
                <a:close/>
                <a:moveTo>
                  <a:pt x="695325" y="0"/>
                </a:moveTo>
                <a:cubicBezTo>
                  <a:pt x="1079342" y="0"/>
                  <a:pt x="1390650" y="306333"/>
                  <a:pt x="1390650" y="684213"/>
                </a:cubicBezTo>
                <a:cubicBezTo>
                  <a:pt x="1390650" y="1062093"/>
                  <a:pt x="1079342" y="1368426"/>
                  <a:pt x="695325" y="1368426"/>
                </a:cubicBezTo>
                <a:cubicBezTo>
                  <a:pt x="311308" y="1368426"/>
                  <a:pt x="0" y="1062093"/>
                  <a:pt x="0" y="684213"/>
                </a:cubicBezTo>
                <a:cubicBezTo>
                  <a:pt x="0" y="306333"/>
                  <a:pt x="311308" y="0"/>
                  <a:pt x="695325" y="0"/>
                </a:cubicBezTo>
                <a:close/>
              </a:path>
            </a:pathLst>
          </a:custGeom>
          <a:solidFill>
            <a:schemeClr val="tx2">
              <a:lumMod val="90000"/>
              <a:lumOff val="10000"/>
            </a:schemeClr>
          </a:solidFill>
        </p:spPr>
        <p:txBody>
          <a:bodyPr wrap="square">
            <a:noAutofit/>
          </a:bodyPr>
          <a:lstStyle>
            <a:lvl1pPr marL="0" indent="0" defTabSz="228600">
              <a:buNone/>
              <a:defRPr sz="400" b="0" i="0">
                <a:solidFill>
                  <a:schemeClr val="bg1"/>
                </a:solidFill>
                <a:latin typeface="Open Sans Regular"/>
                <a:ea typeface="Open Sans Regular"/>
                <a:cs typeface="Open Sans Regular"/>
              </a:defRPr>
            </a:lvl1pPr>
          </a:lstStyle>
          <a:p>
            <a:endParaRPr lang="en-US" dirty="0"/>
          </a:p>
        </p:txBody>
      </p:sp>
      <p:sp>
        <p:nvSpPr>
          <p:cNvPr id="16" name="Picture Placeholder 15">
            <a:extLst>
              <a:ext uri="{FF2B5EF4-FFF2-40B4-BE49-F238E27FC236}">
                <a16:creationId xmlns:a16="http://schemas.microsoft.com/office/drawing/2014/main" id="{61ACAFFC-0EED-0F40-AE42-70325465280F}"/>
              </a:ext>
            </a:extLst>
          </p:cNvPr>
          <p:cNvSpPr>
            <a:spLocks noGrp="1"/>
          </p:cNvSpPr>
          <p:nvPr>
            <p:ph type="pic" sz="quarter" idx="12"/>
          </p:nvPr>
        </p:nvSpPr>
        <p:spPr>
          <a:xfrm>
            <a:off x="3725201" y="2098286"/>
            <a:ext cx="559023" cy="550089"/>
          </a:xfrm>
          <a:custGeom>
            <a:avLst/>
            <a:gdLst>
              <a:gd name="connsiteX0" fmla="*/ 695326 w 1390650"/>
              <a:gd name="connsiteY0" fmla="*/ 205050 h 1368426"/>
              <a:gd name="connsiteX1" fmla="*/ 208381 w 1390650"/>
              <a:gd name="connsiteY1" fmla="*/ 684213 h 1368426"/>
              <a:gd name="connsiteX2" fmla="*/ 695326 w 1390650"/>
              <a:gd name="connsiteY2" fmla="*/ 1163376 h 1368426"/>
              <a:gd name="connsiteX3" fmla="*/ 1182271 w 1390650"/>
              <a:gd name="connsiteY3" fmla="*/ 684213 h 1368426"/>
              <a:gd name="connsiteX4" fmla="*/ 695326 w 1390650"/>
              <a:gd name="connsiteY4" fmla="*/ 205050 h 1368426"/>
              <a:gd name="connsiteX5" fmla="*/ 695325 w 1390650"/>
              <a:gd name="connsiteY5" fmla="*/ 0 h 1368426"/>
              <a:gd name="connsiteX6" fmla="*/ 1390650 w 1390650"/>
              <a:gd name="connsiteY6" fmla="*/ 684213 h 1368426"/>
              <a:gd name="connsiteX7" fmla="*/ 695325 w 1390650"/>
              <a:gd name="connsiteY7" fmla="*/ 1368426 h 1368426"/>
              <a:gd name="connsiteX8" fmla="*/ 0 w 1390650"/>
              <a:gd name="connsiteY8" fmla="*/ 684213 h 1368426"/>
              <a:gd name="connsiteX9" fmla="*/ 695325 w 1390650"/>
              <a:gd name="connsiteY9" fmla="*/ 0 h 13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650" h="1368426">
                <a:moveTo>
                  <a:pt x="695326" y="205050"/>
                </a:moveTo>
                <a:cubicBezTo>
                  <a:pt x="426394" y="205050"/>
                  <a:pt x="208381" y="419579"/>
                  <a:pt x="208381" y="684213"/>
                </a:cubicBezTo>
                <a:cubicBezTo>
                  <a:pt x="208381" y="948847"/>
                  <a:pt x="426394" y="1163376"/>
                  <a:pt x="695326" y="1163376"/>
                </a:cubicBezTo>
                <a:cubicBezTo>
                  <a:pt x="964258" y="1163376"/>
                  <a:pt x="1182271" y="948847"/>
                  <a:pt x="1182271" y="684213"/>
                </a:cubicBezTo>
                <a:cubicBezTo>
                  <a:pt x="1182271" y="419579"/>
                  <a:pt x="964258" y="205050"/>
                  <a:pt x="695326" y="205050"/>
                </a:cubicBezTo>
                <a:close/>
                <a:moveTo>
                  <a:pt x="695325" y="0"/>
                </a:moveTo>
                <a:cubicBezTo>
                  <a:pt x="1079342" y="0"/>
                  <a:pt x="1390650" y="306333"/>
                  <a:pt x="1390650" y="684213"/>
                </a:cubicBezTo>
                <a:cubicBezTo>
                  <a:pt x="1390650" y="1062093"/>
                  <a:pt x="1079342" y="1368426"/>
                  <a:pt x="695325" y="1368426"/>
                </a:cubicBezTo>
                <a:cubicBezTo>
                  <a:pt x="311308" y="1368426"/>
                  <a:pt x="0" y="1062093"/>
                  <a:pt x="0" y="684213"/>
                </a:cubicBezTo>
                <a:cubicBezTo>
                  <a:pt x="0" y="306333"/>
                  <a:pt x="311308" y="0"/>
                  <a:pt x="695325" y="0"/>
                </a:cubicBezTo>
                <a:close/>
              </a:path>
            </a:pathLst>
          </a:custGeom>
          <a:solidFill>
            <a:schemeClr val="tx2">
              <a:lumMod val="90000"/>
              <a:lumOff val="10000"/>
            </a:schemeClr>
          </a:solidFill>
        </p:spPr>
        <p:txBody>
          <a:bodyPr wrap="square">
            <a:noAutofit/>
          </a:bodyPr>
          <a:lstStyle>
            <a:lvl1pPr marL="0" indent="0" defTabSz="228600">
              <a:buNone/>
              <a:defRPr sz="400" b="0" i="0">
                <a:solidFill>
                  <a:schemeClr val="bg1"/>
                </a:solidFill>
                <a:latin typeface="Open Sans Regular"/>
                <a:ea typeface="Open Sans Regular"/>
                <a:cs typeface="Open Sans Regular"/>
              </a:defRPr>
            </a:lvl1pPr>
          </a:lstStyle>
          <a:p>
            <a:endParaRPr lang="en-US" dirty="0"/>
          </a:p>
        </p:txBody>
      </p:sp>
      <p:sp>
        <p:nvSpPr>
          <p:cNvPr id="17" name="Picture Placeholder 16">
            <a:extLst>
              <a:ext uri="{FF2B5EF4-FFF2-40B4-BE49-F238E27FC236}">
                <a16:creationId xmlns:a16="http://schemas.microsoft.com/office/drawing/2014/main" id="{0B8D45F5-BBA6-FC4E-A096-629D927517E0}"/>
              </a:ext>
            </a:extLst>
          </p:cNvPr>
          <p:cNvSpPr>
            <a:spLocks noGrp="1"/>
          </p:cNvSpPr>
          <p:nvPr>
            <p:ph type="pic" sz="quarter" idx="13"/>
          </p:nvPr>
        </p:nvSpPr>
        <p:spPr>
          <a:xfrm>
            <a:off x="3725201" y="3668750"/>
            <a:ext cx="559023" cy="550089"/>
          </a:xfrm>
          <a:custGeom>
            <a:avLst/>
            <a:gdLst>
              <a:gd name="connsiteX0" fmla="*/ 695326 w 1390650"/>
              <a:gd name="connsiteY0" fmla="*/ 205050 h 1368426"/>
              <a:gd name="connsiteX1" fmla="*/ 208381 w 1390650"/>
              <a:gd name="connsiteY1" fmla="*/ 684213 h 1368426"/>
              <a:gd name="connsiteX2" fmla="*/ 695326 w 1390650"/>
              <a:gd name="connsiteY2" fmla="*/ 1163376 h 1368426"/>
              <a:gd name="connsiteX3" fmla="*/ 1182271 w 1390650"/>
              <a:gd name="connsiteY3" fmla="*/ 684213 h 1368426"/>
              <a:gd name="connsiteX4" fmla="*/ 695326 w 1390650"/>
              <a:gd name="connsiteY4" fmla="*/ 205050 h 1368426"/>
              <a:gd name="connsiteX5" fmla="*/ 695325 w 1390650"/>
              <a:gd name="connsiteY5" fmla="*/ 0 h 1368426"/>
              <a:gd name="connsiteX6" fmla="*/ 1390650 w 1390650"/>
              <a:gd name="connsiteY6" fmla="*/ 684213 h 1368426"/>
              <a:gd name="connsiteX7" fmla="*/ 695325 w 1390650"/>
              <a:gd name="connsiteY7" fmla="*/ 1368426 h 1368426"/>
              <a:gd name="connsiteX8" fmla="*/ 0 w 1390650"/>
              <a:gd name="connsiteY8" fmla="*/ 684213 h 1368426"/>
              <a:gd name="connsiteX9" fmla="*/ 695325 w 1390650"/>
              <a:gd name="connsiteY9" fmla="*/ 0 h 13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0650" h="1368426">
                <a:moveTo>
                  <a:pt x="695326" y="205050"/>
                </a:moveTo>
                <a:cubicBezTo>
                  <a:pt x="426394" y="205050"/>
                  <a:pt x="208381" y="419579"/>
                  <a:pt x="208381" y="684213"/>
                </a:cubicBezTo>
                <a:cubicBezTo>
                  <a:pt x="208381" y="948847"/>
                  <a:pt x="426394" y="1163376"/>
                  <a:pt x="695326" y="1163376"/>
                </a:cubicBezTo>
                <a:cubicBezTo>
                  <a:pt x="964258" y="1163376"/>
                  <a:pt x="1182271" y="948847"/>
                  <a:pt x="1182271" y="684213"/>
                </a:cubicBezTo>
                <a:cubicBezTo>
                  <a:pt x="1182271" y="419579"/>
                  <a:pt x="964258" y="205050"/>
                  <a:pt x="695326" y="205050"/>
                </a:cubicBezTo>
                <a:close/>
                <a:moveTo>
                  <a:pt x="695325" y="0"/>
                </a:moveTo>
                <a:cubicBezTo>
                  <a:pt x="1079342" y="0"/>
                  <a:pt x="1390650" y="306333"/>
                  <a:pt x="1390650" y="684213"/>
                </a:cubicBezTo>
                <a:cubicBezTo>
                  <a:pt x="1390650" y="1062093"/>
                  <a:pt x="1079342" y="1368426"/>
                  <a:pt x="695325" y="1368426"/>
                </a:cubicBezTo>
                <a:cubicBezTo>
                  <a:pt x="311308" y="1368426"/>
                  <a:pt x="0" y="1062093"/>
                  <a:pt x="0" y="684213"/>
                </a:cubicBezTo>
                <a:cubicBezTo>
                  <a:pt x="0" y="306333"/>
                  <a:pt x="311308" y="0"/>
                  <a:pt x="695325" y="0"/>
                </a:cubicBezTo>
                <a:close/>
              </a:path>
            </a:pathLst>
          </a:custGeom>
          <a:solidFill>
            <a:schemeClr val="tx2">
              <a:lumMod val="90000"/>
              <a:lumOff val="10000"/>
            </a:schemeClr>
          </a:solidFill>
        </p:spPr>
        <p:txBody>
          <a:bodyPr wrap="square">
            <a:noAutofit/>
          </a:bodyPr>
          <a:lstStyle>
            <a:lvl1pPr marL="0" indent="0" defTabSz="228600">
              <a:buNone/>
              <a:defRPr sz="400" b="0" i="0">
                <a:solidFill>
                  <a:schemeClr val="bg1"/>
                </a:solidFill>
                <a:latin typeface="Open Sans Regular"/>
                <a:ea typeface="Open Sans Regular"/>
                <a:cs typeface="Open Sans Regular"/>
              </a:defRPr>
            </a:lvl1pPr>
          </a:lstStyle>
          <a:p>
            <a:endParaRPr lang="en-US" dirty="0"/>
          </a:p>
        </p:txBody>
      </p:sp>
      <p:sp>
        <p:nvSpPr>
          <p:cNvPr id="19" name="Text Placeholder 18">
            <a:extLst>
              <a:ext uri="{FF2B5EF4-FFF2-40B4-BE49-F238E27FC236}">
                <a16:creationId xmlns:a16="http://schemas.microsoft.com/office/drawing/2014/main" id="{2B51368B-5B85-8744-9573-D5FBF1978665}"/>
              </a:ext>
            </a:extLst>
          </p:cNvPr>
          <p:cNvSpPr>
            <a:spLocks noGrp="1"/>
          </p:cNvSpPr>
          <p:nvPr>
            <p:ph type="body" sz="quarter" idx="14" hasCustomPrompt="1"/>
          </p:nvPr>
        </p:nvSpPr>
        <p:spPr>
          <a:xfrm>
            <a:off x="3895557" y="706438"/>
            <a:ext cx="222250" cy="177800"/>
          </a:xfrm>
          <a:prstGeom prst="rect">
            <a:avLst/>
          </a:prstGeom>
        </p:spPr>
        <p:txBody>
          <a:bodyPr/>
          <a:lstStyle>
            <a:lvl1pPr marL="0" indent="0" algn="ctr" defTabSz="228600">
              <a:buNone/>
              <a:defRPr sz="800" b="1" i="0">
                <a:solidFill>
                  <a:schemeClr val="bg1"/>
                </a:solidFill>
                <a:latin typeface="Open Sans Regular"/>
                <a:ea typeface="Open Sans Semibold"/>
                <a:cs typeface="Open Sans Semibold"/>
              </a:defRPr>
            </a:lvl1pPr>
            <a:lvl2pPr marL="4572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1</a:t>
            </a:r>
          </a:p>
        </p:txBody>
      </p:sp>
      <p:sp>
        <p:nvSpPr>
          <p:cNvPr id="20" name="Text Placeholder 18">
            <a:extLst>
              <a:ext uri="{FF2B5EF4-FFF2-40B4-BE49-F238E27FC236}">
                <a16:creationId xmlns:a16="http://schemas.microsoft.com/office/drawing/2014/main" id="{94454EED-84B7-164B-AEB8-A06A11DAE308}"/>
              </a:ext>
            </a:extLst>
          </p:cNvPr>
          <p:cNvSpPr>
            <a:spLocks noGrp="1"/>
          </p:cNvSpPr>
          <p:nvPr>
            <p:ph type="body" sz="quarter" idx="15" hasCustomPrompt="1"/>
          </p:nvPr>
        </p:nvSpPr>
        <p:spPr>
          <a:xfrm>
            <a:off x="3895557" y="2284429"/>
            <a:ext cx="222250" cy="177800"/>
          </a:xfrm>
          <a:prstGeom prst="rect">
            <a:avLst/>
          </a:prstGeom>
        </p:spPr>
        <p:txBody>
          <a:bodyPr/>
          <a:lstStyle>
            <a:lvl1pPr marL="0" indent="0" algn="ctr" defTabSz="228600">
              <a:buNone/>
              <a:defRPr sz="800" b="1" i="0">
                <a:solidFill>
                  <a:schemeClr val="bg1"/>
                </a:solidFill>
                <a:latin typeface="Open Sans Regular"/>
                <a:ea typeface="Open Sans Semibold"/>
                <a:cs typeface="Open Sans Semibold"/>
              </a:defRPr>
            </a:lvl1pPr>
            <a:lvl2pPr marL="4572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2</a:t>
            </a:r>
          </a:p>
        </p:txBody>
      </p:sp>
      <p:sp>
        <p:nvSpPr>
          <p:cNvPr id="21" name="Text Placeholder 18">
            <a:extLst>
              <a:ext uri="{FF2B5EF4-FFF2-40B4-BE49-F238E27FC236}">
                <a16:creationId xmlns:a16="http://schemas.microsoft.com/office/drawing/2014/main" id="{EE19ED0C-4E66-3140-8880-41B468339DD1}"/>
              </a:ext>
            </a:extLst>
          </p:cNvPr>
          <p:cNvSpPr>
            <a:spLocks noGrp="1"/>
          </p:cNvSpPr>
          <p:nvPr>
            <p:ph type="body" sz="quarter" idx="16" hasCustomPrompt="1"/>
          </p:nvPr>
        </p:nvSpPr>
        <p:spPr>
          <a:xfrm>
            <a:off x="3893587" y="3854894"/>
            <a:ext cx="222250" cy="177800"/>
          </a:xfrm>
          <a:prstGeom prst="rect">
            <a:avLst/>
          </a:prstGeom>
        </p:spPr>
        <p:txBody>
          <a:bodyPr/>
          <a:lstStyle>
            <a:lvl1pPr marL="0" indent="0" algn="ctr" defTabSz="228600">
              <a:buNone/>
              <a:defRPr sz="800" b="1" i="0">
                <a:solidFill>
                  <a:schemeClr val="bg1"/>
                </a:solidFill>
                <a:latin typeface="Open Sans Regular"/>
                <a:ea typeface="Open Sans Semibold"/>
                <a:cs typeface="Open Sans Semibold"/>
              </a:defRPr>
            </a:lvl1pPr>
            <a:lvl2pPr marL="4572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sz="800" b="1" i="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3</a:t>
            </a:r>
          </a:p>
        </p:txBody>
      </p:sp>
      <p:sp>
        <p:nvSpPr>
          <p:cNvPr id="22" name="Text Placeholder 15">
            <a:extLst>
              <a:ext uri="{FF2B5EF4-FFF2-40B4-BE49-F238E27FC236}">
                <a16:creationId xmlns:a16="http://schemas.microsoft.com/office/drawing/2014/main" id="{C909DAFE-893D-2E43-A43E-93DD0C8CFAFA}"/>
              </a:ext>
            </a:extLst>
          </p:cNvPr>
          <p:cNvSpPr>
            <a:spLocks noGrp="1"/>
          </p:cNvSpPr>
          <p:nvPr>
            <p:ph type="body" sz="quarter" idx="17" hasCustomPrompt="1"/>
          </p:nvPr>
        </p:nvSpPr>
        <p:spPr>
          <a:xfrm>
            <a:off x="4824761" y="462258"/>
            <a:ext cx="3853923" cy="933690"/>
          </a:xfrm>
          <a:prstGeom prst="rect">
            <a:avLst/>
          </a:prstGeom>
        </p:spPr>
        <p:txBody>
          <a:bodyPr/>
          <a:lstStyle>
            <a:lvl1pPr marL="0" indent="0" algn="l" defTabSz="228600">
              <a:lnSpc>
                <a:spcPct val="150000"/>
              </a:lnSpc>
              <a:buNone/>
              <a:defRPr sz="12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Melius id.</a:t>
            </a:r>
          </a:p>
        </p:txBody>
      </p:sp>
      <p:sp>
        <p:nvSpPr>
          <p:cNvPr id="18" name="Text Placeholder 15">
            <a:extLst>
              <a:ext uri="{FF2B5EF4-FFF2-40B4-BE49-F238E27FC236}">
                <a16:creationId xmlns:a16="http://schemas.microsoft.com/office/drawing/2014/main" id="{92DFAD6C-7B61-2B4D-B3CE-3FD0D4D88AE1}"/>
              </a:ext>
            </a:extLst>
          </p:cNvPr>
          <p:cNvSpPr>
            <a:spLocks noGrp="1"/>
          </p:cNvSpPr>
          <p:nvPr>
            <p:ph type="body" sz="quarter" idx="18" hasCustomPrompt="1"/>
          </p:nvPr>
        </p:nvSpPr>
        <p:spPr>
          <a:xfrm>
            <a:off x="4824761" y="1974535"/>
            <a:ext cx="3853923" cy="933690"/>
          </a:xfrm>
          <a:prstGeom prst="rect">
            <a:avLst/>
          </a:prstGeom>
        </p:spPr>
        <p:txBody>
          <a:bodyPr/>
          <a:lstStyle>
            <a:lvl1pPr marL="0" indent="0" algn="l" defTabSz="228600">
              <a:lnSpc>
                <a:spcPct val="150000"/>
              </a:lnSpc>
              <a:buNone/>
              <a:defRPr sz="12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Melius id.</a:t>
            </a:r>
          </a:p>
        </p:txBody>
      </p:sp>
      <p:sp>
        <p:nvSpPr>
          <p:cNvPr id="25" name="Text Placeholder 15">
            <a:extLst>
              <a:ext uri="{FF2B5EF4-FFF2-40B4-BE49-F238E27FC236}">
                <a16:creationId xmlns:a16="http://schemas.microsoft.com/office/drawing/2014/main" id="{D0DD5B5F-E04D-A341-AAE8-89379EDF5F24}"/>
              </a:ext>
            </a:extLst>
          </p:cNvPr>
          <p:cNvSpPr>
            <a:spLocks noGrp="1"/>
          </p:cNvSpPr>
          <p:nvPr>
            <p:ph type="body" sz="quarter" idx="19" hasCustomPrompt="1"/>
          </p:nvPr>
        </p:nvSpPr>
        <p:spPr>
          <a:xfrm>
            <a:off x="4824761" y="3486812"/>
            <a:ext cx="3853923" cy="933690"/>
          </a:xfrm>
          <a:prstGeom prst="rect">
            <a:avLst/>
          </a:prstGeom>
        </p:spPr>
        <p:txBody>
          <a:bodyPr/>
          <a:lstStyle>
            <a:lvl1pPr marL="0" indent="0" algn="l" defTabSz="228600">
              <a:lnSpc>
                <a:spcPct val="150000"/>
              </a:lnSpc>
              <a:buNone/>
              <a:defRPr sz="1200" b="0" i="0">
                <a:solidFill>
                  <a:schemeClr val="bg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Melius id.</a:t>
            </a:r>
          </a:p>
        </p:txBody>
      </p:sp>
      <p:sp>
        <p:nvSpPr>
          <p:cNvPr id="26" name="Text Placeholder 11">
            <a:extLst>
              <a:ext uri="{FF2B5EF4-FFF2-40B4-BE49-F238E27FC236}">
                <a16:creationId xmlns:a16="http://schemas.microsoft.com/office/drawing/2014/main" id="{E9ECD866-1F92-A846-BA91-6674CEA89DD3}"/>
              </a:ext>
            </a:extLst>
          </p:cNvPr>
          <p:cNvSpPr>
            <a:spLocks noGrp="1"/>
          </p:cNvSpPr>
          <p:nvPr>
            <p:ph type="body" sz="quarter" idx="20" hasCustomPrompt="1"/>
          </p:nvPr>
        </p:nvSpPr>
        <p:spPr>
          <a:xfrm>
            <a:off x="226336" y="2098286"/>
            <a:ext cx="2944305" cy="261513"/>
          </a:xfrm>
          <a:prstGeom prst="rect">
            <a:avLst/>
          </a:prstGeom>
        </p:spPr>
        <p:txBody>
          <a:bodyPr/>
          <a:lstStyle>
            <a:lvl1pPr marL="0" indent="0" defTabSz="22860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27" name="Text Placeholder 13">
            <a:extLst>
              <a:ext uri="{FF2B5EF4-FFF2-40B4-BE49-F238E27FC236}">
                <a16:creationId xmlns:a16="http://schemas.microsoft.com/office/drawing/2014/main" id="{D4DFD85C-898E-5F4C-A361-EEDEADFEE361}"/>
              </a:ext>
            </a:extLst>
          </p:cNvPr>
          <p:cNvSpPr>
            <a:spLocks noGrp="1"/>
          </p:cNvSpPr>
          <p:nvPr>
            <p:ph type="body" sz="quarter" idx="21" hasCustomPrompt="1"/>
          </p:nvPr>
        </p:nvSpPr>
        <p:spPr>
          <a:xfrm>
            <a:off x="226335" y="2402005"/>
            <a:ext cx="2944305" cy="261512"/>
          </a:xfrm>
          <a:prstGeom prst="rect">
            <a:avLst/>
          </a:prstGeom>
        </p:spPr>
        <p:txBody>
          <a:bodyPr/>
          <a:lstStyle>
            <a:lvl1pPr marL="0" indent="0" defTabSz="22860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5" name="TextBox 14">
            <a:extLst>
              <a:ext uri="{FF2B5EF4-FFF2-40B4-BE49-F238E27FC236}">
                <a16:creationId xmlns:a16="http://schemas.microsoft.com/office/drawing/2014/main" id="{555C6600-DF4A-C046-9BF5-8426500844EA}"/>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23" name="Freeform 22">
            <a:extLst>
              <a:ext uri="{FF2B5EF4-FFF2-40B4-BE49-F238E27FC236}">
                <a16:creationId xmlns:a16="http://schemas.microsoft.com/office/drawing/2014/main" id="{4EFEFB78-0AD5-E244-B42B-F073B0C416E5}"/>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998307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5_Custom Layout">
    <p:bg>
      <p:bgPr>
        <a:solidFill>
          <a:srgbClr val="0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a:buNone/>
              <a:defRPr sz="3600" b="1" i="0">
                <a:solidFill>
                  <a:srgbClr val="FFFFFF"/>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a:buFontTx/>
              <a:buNone/>
              <a:defRPr sz="1400" b="0" i="0">
                <a:solidFill>
                  <a:srgbClr val="FFFFF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6522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A15913-FF4D-2745-8428-4CB5A0BDA271}"/>
              </a:ext>
            </a:extLst>
          </p:cNvPr>
          <p:cNvSpPr/>
          <p:nvPr userDrawn="1"/>
        </p:nvSpPr>
        <p:spPr>
          <a:xfrm>
            <a:off x="0" y="0"/>
            <a:ext cx="9144000" cy="5143500"/>
          </a:xfrm>
          <a:prstGeom prst="rect">
            <a:avLst/>
          </a:prstGeom>
          <a:noFill/>
          <a:ln w="254000">
            <a:solidFill>
              <a:srgbClr val="00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Open Sans Regular"/>
            </a:endParaRPr>
          </a:p>
        </p:txBody>
      </p:sp>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a:buNone/>
              <a:defRPr sz="3600" b="1" i="0">
                <a:solidFill>
                  <a:srgbClr val="000000"/>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a:buFontTx/>
              <a:buNone/>
              <a:defRPr sz="1400" b="0" i="0">
                <a:solidFill>
                  <a:srgbClr val="000000"/>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62280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4_Custom Layout">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EBD56-6B44-8C48-B315-E04701B3F8C9}"/>
              </a:ext>
            </a:extLst>
          </p:cNvPr>
          <p:cNvPicPr>
            <a:picLocks noChangeAspect="1"/>
          </p:cNvPicPr>
          <p:nvPr userDrawn="1"/>
        </p:nvPicPr>
        <p:blipFill>
          <a:blip r:embed="rId2"/>
          <a:srcRect/>
          <a:stretch/>
        </p:blipFill>
        <p:spPr>
          <a:xfrm>
            <a:off x="620117" y="557869"/>
            <a:ext cx="1028833" cy="246919"/>
          </a:xfrm>
          <a:prstGeom prst="rect">
            <a:avLst/>
          </a:prstGeom>
        </p:spPr>
      </p:pic>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513437" y="3264885"/>
            <a:ext cx="5853112" cy="509492"/>
          </a:xfrm>
          <a:prstGeom prst="rect">
            <a:avLst/>
          </a:prstGeom>
        </p:spPr>
        <p:txBody>
          <a:bodyPr/>
          <a:lstStyle>
            <a:lvl1pPr marL="0" indent="0" algn="l">
              <a:buNone/>
              <a:defRPr sz="2800" b="1" i="0">
                <a:solidFill>
                  <a:schemeClr val="bg1"/>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Headline</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513437" y="3774377"/>
            <a:ext cx="5853112" cy="1035050"/>
          </a:xfrm>
          <a:prstGeom prst="rect">
            <a:avLst/>
          </a:prstGeom>
        </p:spPr>
        <p:txBody>
          <a:bodyPr/>
          <a:lstStyle>
            <a:lvl1pPr marL="0" indent="0">
              <a:buFontTx/>
              <a:buNone/>
              <a:defRPr sz="1400" b="0" i="0">
                <a:solidFill>
                  <a:srgbClr val="7F7F7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8822129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5_Custom Layout">
    <p:bg>
      <p:bgPr>
        <a:solidFill>
          <a:srgbClr val="000000"/>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947738"/>
            <a:ext cx="9144000" cy="2051050"/>
          </a:xfrm>
          <a:prstGeom prst="rect">
            <a:avLst/>
          </a:prstGeom>
          <a:solidFill>
            <a:srgbClr val="D5D8DB"/>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651088"/>
            <a:ext cx="6953250" cy="703263"/>
          </a:xfrm>
          <a:prstGeom prst="rect">
            <a:avLst/>
          </a:prstGeom>
        </p:spPr>
        <p:txBody>
          <a:bodyPr/>
          <a:lstStyle>
            <a:lvl1pPr marL="0" indent="0" algn="ctr" defTabSz="228600">
              <a:buNone/>
              <a:defRPr sz="3600" b="1" i="0" cap="all" baseline="0">
                <a:solidFill>
                  <a:srgbClr val="FFFFFF"/>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375" y="3346450"/>
            <a:ext cx="6953250" cy="1257300"/>
          </a:xfrm>
          <a:prstGeom prst="rect">
            <a:avLst/>
          </a:prstGeom>
        </p:spPr>
        <p:txBody>
          <a:bodyPr/>
          <a:lstStyle>
            <a:lvl1pPr marL="0" indent="0" algn="ctr" defTabSz="228600">
              <a:buFontTx/>
              <a:buNone/>
              <a:defRPr sz="1400" b="0" i="0">
                <a:solidFill>
                  <a:srgbClr val="FFFFFF"/>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23115870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rgbClr val="000000"/>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3423"/>
            <a:ext cx="9144000" cy="5143500"/>
          </a:xfrm>
          <a:prstGeom prst="rect">
            <a:avLst/>
          </a:prstGeom>
          <a:no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955888"/>
            <a:ext cx="6953250" cy="703263"/>
          </a:xfrm>
          <a:prstGeom prst="rect">
            <a:avLst/>
          </a:prstGeom>
        </p:spPr>
        <p:txBody>
          <a:bodyPr/>
          <a:lstStyle>
            <a:lvl1pPr marL="0" indent="0" algn="ctr" defTabSz="228600">
              <a:buNone/>
              <a:defRPr sz="36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088" y="2707525"/>
            <a:ext cx="6953250" cy="1257300"/>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29546927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6_Custom Layout">
    <p:bg>
      <p:bgPr>
        <a:solidFill>
          <a:srgbClr val="000000"/>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43500"/>
          </a:xfrm>
          <a:prstGeom prst="rect">
            <a:avLst/>
          </a:prstGeom>
          <a:no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0" y="3620021"/>
            <a:ext cx="9144000" cy="499946"/>
          </a:xfrm>
          <a:prstGeom prst="rect">
            <a:avLst/>
          </a:prstGeom>
        </p:spPr>
        <p:txBody>
          <a:bodyPr/>
          <a:lstStyle>
            <a:lvl1pPr marL="0" indent="0" algn="ctr" defTabSz="228600">
              <a:buNone/>
              <a:defRPr sz="28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0" y="4168341"/>
            <a:ext cx="9144000" cy="647886"/>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6245261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0_Custom Layou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a:buNone/>
              <a:defRPr sz="3600" b="1" i="0">
                <a:solidFill>
                  <a:srgbClr val="000000"/>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a:buFontTx/>
              <a:buNone/>
              <a:defRPr sz="1400" b="0" i="0">
                <a:solidFill>
                  <a:srgbClr val="000000"/>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889816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1C7303-77A8-9E41-A7CA-CFAEE05C4371}"/>
              </a:ext>
            </a:extLst>
          </p:cNvPr>
          <p:cNvSpPr/>
          <p:nvPr userDrawn="1"/>
        </p:nvSpPr>
        <p:spPr>
          <a:xfrm>
            <a:off x="0" y="1"/>
            <a:ext cx="9144000" cy="3277936"/>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5" name="Picture Placeholder 14">
            <a:extLst>
              <a:ext uri="{FF2B5EF4-FFF2-40B4-BE49-F238E27FC236}">
                <a16:creationId xmlns:a16="http://schemas.microsoft.com/office/drawing/2014/main" id="{5D7AB25A-331E-F745-8B18-425EAD84ED5D}"/>
              </a:ext>
            </a:extLst>
          </p:cNvPr>
          <p:cNvSpPr>
            <a:spLocks noGrp="1"/>
          </p:cNvSpPr>
          <p:nvPr>
            <p:ph type="pic" sz="quarter" idx="10" hasCustomPrompt="1"/>
          </p:nvPr>
        </p:nvSpPr>
        <p:spPr>
          <a:xfrm>
            <a:off x="0" y="0"/>
            <a:ext cx="9144000" cy="3277936"/>
          </a:xfrm>
          <a:prstGeom prst="rect">
            <a:avLst/>
          </a:prstGeom>
        </p:spPr>
        <p:txBody>
          <a:bodyPr/>
          <a:lstStyle>
            <a:lvl1pPr defTabSz="228600">
              <a:defRPr b="0" i="0">
                <a:latin typeface="Open Sans Regular"/>
              </a:defRPr>
            </a:lvl1pPr>
          </a:lstStyle>
          <a:p>
            <a:r>
              <a:rPr lang="en-US" dirty="0"/>
              <a:t>Product Photo w/ Transparent background</a:t>
            </a:r>
          </a:p>
        </p:txBody>
      </p:sp>
      <p:sp>
        <p:nvSpPr>
          <p:cNvPr id="19" name="Text Placeholder 6">
            <a:extLst>
              <a:ext uri="{FF2B5EF4-FFF2-40B4-BE49-F238E27FC236}">
                <a16:creationId xmlns:a16="http://schemas.microsoft.com/office/drawing/2014/main" id="{F1BB1FF3-3F26-8C44-96EE-22CA006EA2BF}"/>
              </a:ext>
            </a:extLst>
          </p:cNvPr>
          <p:cNvSpPr>
            <a:spLocks noGrp="1"/>
          </p:cNvSpPr>
          <p:nvPr>
            <p:ph type="body" sz="quarter" idx="25" hasCustomPrompt="1"/>
          </p:nvPr>
        </p:nvSpPr>
        <p:spPr>
          <a:xfrm>
            <a:off x="181102" y="3543338"/>
            <a:ext cx="2720266" cy="233208"/>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24" name="Text Placeholder 8">
            <a:extLst>
              <a:ext uri="{FF2B5EF4-FFF2-40B4-BE49-F238E27FC236}">
                <a16:creationId xmlns:a16="http://schemas.microsoft.com/office/drawing/2014/main" id="{9D66D81C-3903-4349-93B2-46B865A8BC49}"/>
              </a:ext>
            </a:extLst>
          </p:cNvPr>
          <p:cNvSpPr>
            <a:spLocks noGrp="1"/>
          </p:cNvSpPr>
          <p:nvPr>
            <p:ph type="body" sz="quarter" idx="21" hasCustomPrompt="1"/>
          </p:nvPr>
        </p:nvSpPr>
        <p:spPr>
          <a:xfrm>
            <a:off x="181102" y="3772953"/>
            <a:ext cx="2720266"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25" name="Text Placeholder 6">
            <a:extLst>
              <a:ext uri="{FF2B5EF4-FFF2-40B4-BE49-F238E27FC236}">
                <a16:creationId xmlns:a16="http://schemas.microsoft.com/office/drawing/2014/main" id="{A81222C1-5175-6F48-ACF7-D07C54D0EA2A}"/>
              </a:ext>
            </a:extLst>
          </p:cNvPr>
          <p:cNvSpPr>
            <a:spLocks noGrp="1"/>
          </p:cNvSpPr>
          <p:nvPr>
            <p:ph type="body" sz="quarter" idx="26" hasCustomPrompt="1"/>
          </p:nvPr>
        </p:nvSpPr>
        <p:spPr>
          <a:xfrm>
            <a:off x="3215709" y="3565544"/>
            <a:ext cx="2720266" cy="233208"/>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26" name="Text Placeholder 8">
            <a:extLst>
              <a:ext uri="{FF2B5EF4-FFF2-40B4-BE49-F238E27FC236}">
                <a16:creationId xmlns:a16="http://schemas.microsoft.com/office/drawing/2014/main" id="{9015638D-F2B2-694A-AEA2-4D1F076FAF9D}"/>
              </a:ext>
            </a:extLst>
          </p:cNvPr>
          <p:cNvSpPr>
            <a:spLocks noGrp="1"/>
          </p:cNvSpPr>
          <p:nvPr>
            <p:ph type="body" sz="quarter" idx="27" hasCustomPrompt="1"/>
          </p:nvPr>
        </p:nvSpPr>
        <p:spPr>
          <a:xfrm>
            <a:off x="3215709" y="3795159"/>
            <a:ext cx="2720266"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27" name="Text Placeholder 6">
            <a:extLst>
              <a:ext uri="{FF2B5EF4-FFF2-40B4-BE49-F238E27FC236}">
                <a16:creationId xmlns:a16="http://schemas.microsoft.com/office/drawing/2014/main" id="{AF810FFB-80C0-4644-A8ED-0F88A34B9120}"/>
              </a:ext>
            </a:extLst>
          </p:cNvPr>
          <p:cNvSpPr>
            <a:spLocks noGrp="1"/>
          </p:cNvSpPr>
          <p:nvPr>
            <p:ph type="body" sz="quarter" idx="28" hasCustomPrompt="1"/>
          </p:nvPr>
        </p:nvSpPr>
        <p:spPr>
          <a:xfrm>
            <a:off x="6250316" y="3565544"/>
            <a:ext cx="2720266" cy="233208"/>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28" name="Text Placeholder 8">
            <a:extLst>
              <a:ext uri="{FF2B5EF4-FFF2-40B4-BE49-F238E27FC236}">
                <a16:creationId xmlns:a16="http://schemas.microsoft.com/office/drawing/2014/main" id="{C4E33538-B305-014C-8015-09E8794D1F13}"/>
              </a:ext>
            </a:extLst>
          </p:cNvPr>
          <p:cNvSpPr>
            <a:spLocks noGrp="1"/>
          </p:cNvSpPr>
          <p:nvPr>
            <p:ph type="body" sz="quarter" idx="29" hasCustomPrompt="1"/>
          </p:nvPr>
        </p:nvSpPr>
        <p:spPr>
          <a:xfrm>
            <a:off x="6250316" y="3795159"/>
            <a:ext cx="2720266"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0" name="TextBox 9">
            <a:extLst>
              <a:ext uri="{FF2B5EF4-FFF2-40B4-BE49-F238E27FC236}">
                <a16:creationId xmlns:a16="http://schemas.microsoft.com/office/drawing/2014/main" id="{E28CB284-8B50-DD4B-92B2-6C8BE8803F67}"/>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1" name="Freeform 10">
            <a:extLst>
              <a:ext uri="{FF2B5EF4-FFF2-40B4-BE49-F238E27FC236}">
                <a16:creationId xmlns:a16="http://schemas.microsoft.com/office/drawing/2014/main" id="{24DBDF36-E933-054F-BA31-F6943352AA12}"/>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5757962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C0CCB4-274A-F24E-ACA7-739BA4CF34D8}"/>
              </a:ext>
            </a:extLst>
          </p:cNvPr>
          <p:cNvSpPr/>
          <p:nvPr userDrawn="1"/>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9" name="Picture Placeholder 8">
            <a:extLst>
              <a:ext uri="{FF2B5EF4-FFF2-40B4-BE49-F238E27FC236}">
                <a16:creationId xmlns:a16="http://schemas.microsoft.com/office/drawing/2014/main" id="{649B101F-76F9-6643-874E-620EBB4252FC}"/>
              </a:ext>
            </a:extLst>
          </p:cNvPr>
          <p:cNvSpPr>
            <a:spLocks noGrp="1"/>
          </p:cNvSpPr>
          <p:nvPr>
            <p:ph type="pic" sz="quarter" idx="10"/>
          </p:nvPr>
        </p:nvSpPr>
        <p:spPr>
          <a:xfrm>
            <a:off x="152400" y="501650"/>
            <a:ext cx="5253038" cy="4140200"/>
          </a:xfrm>
          <a:prstGeom prst="rect">
            <a:avLst/>
          </a:prstGeom>
        </p:spPr>
        <p:txBody>
          <a:bodyPr/>
          <a:lstStyle>
            <a:lvl1pPr defTabSz="228600">
              <a:defRPr b="0" i="0">
                <a:latin typeface="Open Sans Regular"/>
              </a:defRPr>
            </a:lvl1pPr>
          </a:lstStyle>
          <a:p>
            <a:endParaRPr lang="en-US" dirty="0"/>
          </a:p>
        </p:txBody>
      </p:sp>
      <p:sp>
        <p:nvSpPr>
          <p:cNvPr id="8" name="Text Placeholder 15">
            <a:extLst>
              <a:ext uri="{FF2B5EF4-FFF2-40B4-BE49-F238E27FC236}">
                <a16:creationId xmlns:a16="http://schemas.microsoft.com/office/drawing/2014/main" id="{E95A59AF-B457-DC41-A72F-D0D481B2F67A}"/>
              </a:ext>
            </a:extLst>
          </p:cNvPr>
          <p:cNvSpPr>
            <a:spLocks noGrp="1"/>
          </p:cNvSpPr>
          <p:nvPr>
            <p:ph type="body" sz="quarter" idx="13" hasCustomPrompt="1"/>
          </p:nvPr>
        </p:nvSpPr>
        <p:spPr>
          <a:xfrm>
            <a:off x="5705917" y="2426897"/>
            <a:ext cx="3137142"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0" name="Text Placeholder 11">
            <a:extLst>
              <a:ext uri="{FF2B5EF4-FFF2-40B4-BE49-F238E27FC236}">
                <a16:creationId xmlns:a16="http://schemas.microsoft.com/office/drawing/2014/main" id="{4F2582DF-AA11-CD43-B826-E41A541C9BDA}"/>
              </a:ext>
            </a:extLst>
          </p:cNvPr>
          <p:cNvSpPr>
            <a:spLocks noGrp="1"/>
          </p:cNvSpPr>
          <p:nvPr>
            <p:ph type="body" sz="quarter" idx="11" hasCustomPrompt="1"/>
          </p:nvPr>
        </p:nvSpPr>
        <p:spPr>
          <a:xfrm>
            <a:off x="5705916" y="1958360"/>
            <a:ext cx="3137142"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EDBDC0B1-9F8D-BE46-9E96-E813EB06CA02}"/>
              </a:ext>
            </a:extLst>
          </p:cNvPr>
          <p:cNvSpPr>
            <a:spLocks noGrp="1"/>
          </p:cNvSpPr>
          <p:nvPr>
            <p:ph type="body" sz="quarter" idx="12" hasCustomPrompt="1"/>
          </p:nvPr>
        </p:nvSpPr>
        <p:spPr>
          <a:xfrm>
            <a:off x="5711113" y="1751336"/>
            <a:ext cx="3131946"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7" name="TextBox 6">
            <a:extLst>
              <a:ext uri="{FF2B5EF4-FFF2-40B4-BE49-F238E27FC236}">
                <a16:creationId xmlns:a16="http://schemas.microsoft.com/office/drawing/2014/main" id="{DADB61CD-9AFA-FF4C-B31C-7F2AF902BE05}"/>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2" name="Freeform 11">
            <a:extLst>
              <a:ext uri="{FF2B5EF4-FFF2-40B4-BE49-F238E27FC236}">
                <a16:creationId xmlns:a16="http://schemas.microsoft.com/office/drawing/2014/main" id="{5568FA66-ABBB-6140-A40A-78460177E5C2}"/>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9659369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747018-3929-D644-8C7B-D81A04210A0C}"/>
              </a:ext>
            </a:extLst>
          </p:cNvPr>
          <p:cNvSpPr/>
          <p:nvPr userDrawn="1"/>
        </p:nvSpPr>
        <p:spPr>
          <a:xfrm>
            <a:off x="5685576" y="211723"/>
            <a:ext cx="3642386" cy="4495996"/>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Open Sans Regular"/>
            </a:endParaRPr>
          </a:p>
        </p:txBody>
      </p:sp>
      <p:sp>
        <p:nvSpPr>
          <p:cNvPr id="13" name="Content Placeholder 3">
            <a:extLst>
              <a:ext uri="{FF2B5EF4-FFF2-40B4-BE49-F238E27FC236}">
                <a16:creationId xmlns:a16="http://schemas.microsoft.com/office/drawing/2014/main" id="{F146B841-4969-B445-AD6F-45E000F0D61C}"/>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5" name="Text Placeholder 15">
            <a:extLst>
              <a:ext uri="{FF2B5EF4-FFF2-40B4-BE49-F238E27FC236}">
                <a16:creationId xmlns:a16="http://schemas.microsoft.com/office/drawing/2014/main" id="{1C63AD5A-4E72-CC41-8612-7D0BC38140D2}"/>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2" name="Text Placeholder 11">
            <a:extLst>
              <a:ext uri="{FF2B5EF4-FFF2-40B4-BE49-F238E27FC236}">
                <a16:creationId xmlns:a16="http://schemas.microsoft.com/office/drawing/2014/main" id="{834C4A56-41BB-174E-ABE9-B0B9289B4199}"/>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4" name="Text Placeholder 13">
            <a:extLst>
              <a:ext uri="{FF2B5EF4-FFF2-40B4-BE49-F238E27FC236}">
                <a16:creationId xmlns:a16="http://schemas.microsoft.com/office/drawing/2014/main" id="{4FCDDD4C-1779-B245-AC46-D36828E21ED4}"/>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7" name="Text Placeholder 17">
            <a:extLst>
              <a:ext uri="{FF2B5EF4-FFF2-40B4-BE49-F238E27FC236}">
                <a16:creationId xmlns:a16="http://schemas.microsoft.com/office/drawing/2014/main" id="{086DC15E-F90C-9B4D-AAF8-0B6165ABCFB0}"/>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accent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accent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accent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accent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accent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accent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8" name="TextBox 7">
            <a:extLst>
              <a:ext uri="{FF2B5EF4-FFF2-40B4-BE49-F238E27FC236}">
                <a16:creationId xmlns:a16="http://schemas.microsoft.com/office/drawing/2014/main" id="{01ADB0A7-B4E5-DB45-85BE-1E2F3F50C26E}"/>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6E429647-7F6D-E14C-A8D1-EF57576CC22F}"/>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0478920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19_Custom Layou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4C4A56-41BB-174E-ABE9-B0B9289B4199}"/>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4" name="Text Placeholder 13">
            <a:extLst>
              <a:ext uri="{FF2B5EF4-FFF2-40B4-BE49-F238E27FC236}">
                <a16:creationId xmlns:a16="http://schemas.microsoft.com/office/drawing/2014/main" id="{4FCDDD4C-1779-B245-AC46-D36828E21ED4}"/>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8" name="TextBox 7">
            <a:extLst>
              <a:ext uri="{FF2B5EF4-FFF2-40B4-BE49-F238E27FC236}">
                <a16:creationId xmlns:a16="http://schemas.microsoft.com/office/drawing/2014/main" id="{01ADB0A7-B4E5-DB45-85BE-1E2F3F50C26E}"/>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6E429647-7F6D-E14C-A8D1-EF57576CC22F}"/>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9741894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02E581-441A-7341-BD6D-49C908C6463D}"/>
              </a:ext>
            </a:extLst>
          </p:cNvPr>
          <p:cNvSpPr/>
          <p:nvPr userDrawn="1"/>
        </p:nvSpPr>
        <p:spPr>
          <a:xfrm>
            <a:off x="0" y="2"/>
            <a:ext cx="9144000" cy="2667504"/>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latin typeface="Open Sans Regular"/>
            </a:endParaRPr>
          </a:p>
        </p:txBody>
      </p:sp>
      <p:sp>
        <p:nvSpPr>
          <p:cNvPr id="15" name="Rectangle 14">
            <a:extLst>
              <a:ext uri="{FF2B5EF4-FFF2-40B4-BE49-F238E27FC236}">
                <a16:creationId xmlns:a16="http://schemas.microsoft.com/office/drawing/2014/main" id="{31021E44-521C-294C-9BA8-6BEF2600A3BC}"/>
              </a:ext>
            </a:extLst>
          </p:cNvPr>
          <p:cNvSpPr/>
          <p:nvPr userDrawn="1"/>
        </p:nvSpPr>
        <p:spPr>
          <a:xfrm>
            <a:off x="687817" y="21951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6" name="Rectangle 15">
            <a:extLst>
              <a:ext uri="{FF2B5EF4-FFF2-40B4-BE49-F238E27FC236}">
                <a16:creationId xmlns:a16="http://schemas.microsoft.com/office/drawing/2014/main" id="{5E21EDAE-B174-1940-9DAB-A0A6014B2824}"/>
              </a:ext>
            </a:extLst>
          </p:cNvPr>
          <p:cNvSpPr/>
          <p:nvPr userDrawn="1"/>
        </p:nvSpPr>
        <p:spPr>
          <a:xfrm>
            <a:off x="3518883" y="21951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7" name="Rectangle 16">
            <a:extLst>
              <a:ext uri="{FF2B5EF4-FFF2-40B4-BE49-F238E27FC236}">
                <a16:creationId xmlns:a16="http://schemas.microsoft.com/office/drawing/2014/main" id="{46FAAAF3-7592-374D-BF00-5199F1904CE4}"/>
              </a:ext>
            </a:extLst>
          </p:cNvPr>
          <p:cNvSpPr/>
          <p:nvPr userDrawn="1"/>
        </p:nvSpPr>
        <p:spPr>
          <a:xfrm>
            <a:off x="6361029" y="21951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8" name="TextBox 17">
            <a:extLst>
              <a:ext uri="{FF2B5EF4-FFF2-40B4-BE49-F238E27FC236}">
                <a16:creationId xmlns:a16="http://schemas.microsoft.com/office/drawing/2014/main" id="{2376A815-5A86-4D44-9D3A-3538ECD2E378}"/>
              </a:ext>
            </a:extLst>
          </p:cNvPr>
          <p:cNvSpPr txBox="1"/>
          <p:nvPr userDrawn="1"/>
        </p:nvSpPr>
        <p:spPr>
          <a:xfrm>
            <a:off x="705452" y="2392915"/>
            <a:ext cx="725928"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 1</a:t>
            </a:r>
          </a:p>
        </p:txBody>
      </p:sp>
      <p:sp>
        <p:nvSpPr>
          <p:cNvPr id="19" name="TextBox 18">
            <a:extLst>
              <a:ext uri="{FF2B5EF4-FFF2-40B4-BE49-F238E27FC236}">
                <a16:creationId xmlns:a16="http://schemas.microsoft.com/office/drawing/2014/main" id="{B829518A-947C-EE46-B1EC-7F29D59AD192}"/>
              </a:ext>
            </a:extLst>
          </p:cNvPr>
          <p:cNvSpPr txBox="1"/>
          <p:nvPr userDrawn="1"/>
        </p:nvSpPr>
        <p:spPr>
          <a:xfrm>
            <a:off x="3518884"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2</a:t>
            </a:r>
          </a:p>
        </p:txBody>
      </p:sp>
      <p:sp>
        <p:nvSpPr>
          <p:cNvPr id="20" name="TextBox 19">
            <a:extLst>
              <a:ext uri="{FF2B5EF4-FFF2-40B4-BE49-F238E27FC236}">
                <a16:creationId xmlns:a16="http://schemas.microsoft.com/office/drawing/2014/main" id="{42233D16-2AB4-A245-8C60-CCBD542ED6FA}"/>
              </a:ext>
            </a:extLst>
          </p:cNvPr>
          <p:cNvSpPr txBox="1"/>
          <p:nvPr userDrawn="1"/>
        </p:nvSpPr>
        <p:spPr>
          <a:xfrm>
            <a:off x="6355489"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3</a:t>
            </a:r>
          </a:p>
        </p:txBody>
      </p:sp>
      <p:sp>
        <p:nvSpPr>
          <p:cNvPr id="7" name="Text Placeholder 6">
            <a:extLst>
              <a:ext uri="{FF2B5EF4-FFF2-40B4-BE49-F238E27FC236}">
                <a16:creationId xmlns:a16="http://schemas.microsoft.com/office/drawing/2014/main" id="{199FEE1B-D350-5E47-932C-DCE1931D5A5C}"/>
              </a:ext>
            </a:extLst>
          </p:cNvPr>
          <p:cNvSpPr>
            <a:spLocks noGrp="1"/>
          </p:cNvSpPr>
          <p:nvPr>
            <p:ph type="body" sz="quarter" idx="20" hasCustomPrompt="1"/>
          </p:nvPr>
        </p:nvSpPr>
        <p:spPr>
          <a:xfrm>
            <a:off x="615156"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9" name="Text Placeholder 8">
            <a:extLst>
              <a:ext uri="{FF2B5EF4-FFF2-40B4-BE49-F238E27FC236}">
                <a16:creationId xmlns:a16="http://schemas.microsoft.com/office/drawing/2014/main" id="{8B551897-CF61-0241-93C2-7E874E13CB71}"/>
              </a:ext>
            </a:extLst>
          </p:cNvPr>
          <p:cNvSpPr>
            <a:spLocks noGrp="1"/>
          </p:cNvSpPr>
          <p:nvPr>
            <p:ph type="body" sz="quarter" idx="21" hasCustomPrompt="1"/>
          </p:nvPr>
        </p:nvSpPr>
        <p:spPr>
          <a:xfrm>
            <a:off x="615156"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0" name="Text Placeholder 6">
            <a:extLst>
              <a:ext uri="{FF2B5EF4-FFF2-40B4-BE49-F238E27FC236}">
                <a16:creationId xmlns:a16="http://schemas.microsoft.com/office/drawing/2014/main" id="{30CBC21A-7CDA-5246-BD45-85FA33A82C5D}"/>
              </a:ext>
            </a:extLst>
          </p:cNvPr>
          <p:cNvSpPr>
            <a:spLocks noGrp="1"/>
          </p:cNvSpPr>
          <p:nvPr>
            <p:ph type="body" sz="quarter" idx="22" hasCustomPrompt="1"/>
          </p:nvPr>
        </p:nvSpPr>
        <p:spPr>
          <a:xfrm>
            <a:off x="3435474"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1" name="Text Placeholder 8">
            <a:extLst>
              <a:ext uri="{FF2B5EF4-FFF2-40B4-BE49-F238E27FC236}">
                <a16:creationId xmlns:a16="http://schemas.microsoft.com/office/drawing/2014/main" id="{CE3EEA6F-0DE3-7C44-9557-0FFDAE5D48AD}"/>
              </a:ext>
            </a:extLst>
          </p:cNvPr>
          <p:cNvSpPr>
            <a:spLocks noGrp="1"/>
          </p:cNvSpPr>
          <p:nvPr>
            <p:ph type="body" sz="quarter" idx="23" hasCustomPrompt="1"/>
          </p:nvPr>
        </p:nvSpPr>
        <p:spPr>
          <a:xfrm>
            <a:off x="3435474"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2" name="Text Placeholder 6">
            <a:extLst>
              <a:ext uri="{FF2B5EF4-FFF2-40B4-BE49-F238E27FC236}">
                <a16:creationId xmlns:a16="http://schemas.microsoft.com/office/drawing/2014/main" id="{E4AAD62C-B5A3-2443-903A-431FA3F0CDE6}"/>
              </a:ext>
            </a:extLst>
          </p:cNvPr>
          <p:cNvSpPr>
            <a:spLocks noGrp="1"/>
          </p:cNvSpPr>
          <p:nvPr>
            <p:ph type="body" sz="quarter" idx="24" hasCustomPrompt="1"/>
          </p:nvPr>
        </p:nvSpPr>
        <p:spPr>
          <a:xfrm>
            <a:off x="6255792"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3" name="Text Placeholder 8">
            <a:extLst>
              <a:ext uri="{FF2B5EF4-FFF2-40B4-BE49-F238E27FC236}">
                <a16:creationId xmlns:a16="http://schemas.microsoft.com/office/drawing/2014/main" id="{FB2286E9-AA0F-BA4C-A35A-D7ACAF045581}"/>
              </a:ext>
            </a:extLst>
          </p:cNvPr>
          <p:cNvSpPr>
            <a:spLocks noGrp="1"/>
          </p:cNvSpPr>
          <p:nvPr>
            <p:ph type="body" sz="quarter" idx="25" hasCustomPrompt="1"/>
          </p:nvPr>
        </p:nvSpPr>
        <p:spPr>
          <a:xfrm>
            <a:off x="6255792"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1" name="Text Placeholder 10">
            <a:extLst>
              <a:ext uri="{FF2B5EF4-FFF2-40B4-BE49-F238E27FC236}">
                <a16:creationId xmlns:a16="http://schemas.microsoft.com/office/drawing/2014/main" id="{168C75F0-02BB-D243-9069-FC39FED6724F}"/>
              </a:ext>
            </a:extLst>
          </p:cNvPr>
          <p:cNvSpPr>
            <a:spLocks noGrp="1"/>
          </p:cNvSpPr>
          <p:nvPr>
            <p:ph type="body" sz="quarter" idx="26" hasCustomPrompt="1"/>
          </p:nvPr>
        </p:nvSpPr>
        <p:spPr>
          <a:xfrm>
            <a:off x="0" y="1175247"/>
            <a:ext cx="9139238" cy="328769"/>
          </a:xfrm>
          <a:prstGeom prst="rect">
            <a:avLst/>
          </a:prstGeom>
        </p:spPr>
        <p:txBody>
          <a:bodyPr/>
          <a:lstStyle>
            <a:lvl1pPr marL="0" indent="0" algn="ctr">
              <a:buFontTx/>
              <a:buNone/>
              <a:defRPr sz="2400" b="1"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CONTENT PAGE HEADER</a:t>
            </a:r>
          </a:p>
        </p:txBody>
      </p:sp>
      <p:sp>
        <p:nvSpPr>
          <p:cNvPr id="34" name="Text Placeholder 10">
            <a:extLst>
              <a:ext uri="{FF2B5EF4-FFF2-40B4-BE49-F238E27FC236}">
                <a16:creationId xmlns:a16="http://schemas.microsoft.com/office/drawing/2014/main" id="{8033D3F9-26D4-D241-A8BB-6343693AAB95}"/>
              </a:ext>
            </a:extLst>
          </p:cNvPr>
          <p:cNvSpPr>
            <a:spLocks noGrp="1"/>
          </p:cNvSpPr>
          <p:nvPr>
            <p:ph type="body" sz="quarter" idx="27" hasCustomPrompt="1"/>
          </p:nvPr>
        </p:nvSpPr>
        <p:spPr>
          <a:xfrm>
            <a:off x="-5194" y="1040255"/>
            <a:ext cx="9139238" cy="233335"/>
          </a:xfrm>
          <a:prstGeom prst="rect">
            <a:avLst/>
          </a:prstGeom>
        </p:spPr>
        <p:txBody>
          <a:bodyPr/>
          <a:lstStyle>
            <a:lvl1pPr marL="0" indent="0" algn="ctr">
              <a:buFontTx/>
              <a:buNone/>
              <a:defRPr sz="900" b="0"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CLICK TO ADD TEXT</a:t>
            </a:r>
          </a:p>
        </p:txBody>
      </p:sp>
      <p:sp>
        <p:nvSpPr>
          <p:cNvPr id="43" name="Picture Placeholder 42">
            <a:extLst>
              <a:ext uri="{FF2B5EF4-FFF2-40B4-BE49-F238E27FC236}">
                <a16:creationId xmlns:a16="http://schemas.microsoft.com/office/drawing/2014/main" id="{763B670C-6E51-7243-A577-4DED65C33655}"/>
              </a:ext>
            </a:extLst>
          </p:cNvPr>
          <p:cNvSpPr>
            <a:spLocks noGrp="1"/>
          </p:cNvSpPr>
          <p:nvPr>
            <p:ph type="pic" sz="quarter" idx="13"/>
          </p:nvPr>
        </p:nvSpPr>
        <p:spPr>
          <a:xfrm>
            <a:off x="2597" y="-1"/>
            <a:ext cx="9138806" cy="2667504"/>
          </a:xfrm>
          <a:custGeom>
            <a:avLst/>
            <a:gdLst>
              <a:gd name="connsiteX0" fmla="*/ 0 w 9138806"/>
              <a:gd name="connsiteY0" fmla="*/ 0 h 2667504"/>
              <a:gd name="connsiteX1" fmla="*/ 9138806 w 9138806"/>
              <a:gd name="connsiteY1" fmla="*/ 0 h 2667504"/>
              <a:gd name="connsiteX2" fmla="*/ 9138806 w 9138806"/>
              <a:gd name="connsiteY2" fmla="*/ 2667504 h 2667504"/>
              <a:gd name="connsiteX3" fmla="*/ 7254556 w 9138806"/>
              <a:gd name="connsiteY3" fmla="*/ 2667504 h 2667504"/>
              <a:gd name="connsiteX4" fmla="*/ 7254556 w 9138806"/>
              <a:gd name="connsiteY4" fmla="*/ 2181848 h 2667504"/>
              <a:gd name="connsiteX5" fmla="*/ 6355835 w 9138806"/>
              <a:gd name="connsiteY5" fmla="*/ 2181848 h 2667504"/>
              <a:gd name="connsiteX6" fmla="*/ 6355835 w 9138806"/>
              <a:gd name="connsiteY6" fmla="*/ 2667504 h 2667504"/>
              <a:gd name="connsiteX7" fmla="*/ 4410852 w 9138806"/>
              <a:gd name="connsiteY7" fmla="*/ 2667504 h 2667504"/>
              <a:gd name="connsiteX8" fmla="*/ 4410852 w 9138806"/>
              <a:gd name="connsiteY8" fmla="*/ 2195106 h 2667504"/>
              <a:gd name="connsiteX9" fmla="*/ 3512131 w 9138806"/>
              <a:gd name="connsiteY9" fmla="*/ 2195106 h 2667504"/>
              <a:gd name="connsiteX10" fmla="*/ 3512131 w 9138806"/>
              <a:gd name="connsiteY10" fmla="*/ 2667504 h 2667504"/>
              <a:gd name="connsiteX11" fmla="*/ 1587037 w 9138806"/>
              <a:gd name="connsiteY11" fmla="*/ 2667504 h 2667504"/>
              <a:gd name="connsiteX12" fmla="*/ 1587037 w 9138806"/>
              <a:gd name="connsiteY12" fmla="*/ 2193777 h 2667504"/>
              <a:gd name="connsiteX13" fmla="*/ 688316 w 9138806"/>
              <a:gd name="connsiteY13" fmla="*/ 2193777 h 2667504"/>
              <a:gd name="connsiteX14" fmla="*/ 688316 w 9138806"/>
              <a:gd name="connsiteY14" fmla="*/ 2667504 h 2667504"/>
              <a:gd name="connsiteX15" fmla="*/ 0 w 9138806"/>
              <a:gd name="connsiteY15" fmla="*/ 2667504 h 26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38806" h="2667504">
                <a:moveTo>
                  <a:pt x="0" y="0"/>
                </a:moveTo>
                <a:lnTo>
                  <a:pt x="9138806" y="0"/>
                </a:lnTo>
                <a:lnTo>
                  <a:pt x="9138806" y="2667504"/>
                </a:lnTo>
                <a:lnTo>
                  <a:pt x="7254556" y="2667504"/>
                </a:lnTo>
                <a:lnTo>
                  <a:pt x="7254556" y="2181848"/>
                </a:lnTo>
                <a:lnTo>
                  <a:pt x="6355835" y="2181848"/>
                </a:lnTo>
                <a:lnTo>
                  <a:pt x="6355835" y="2667504"/>
                </a:lnTo>
                <a:lnTo>
                  <a:pt x="4410852" y="2667504"/>
                </a:lnTo>
                <a:lnTo>
                  <a:pt x="4410852" y="2195106"/>
                </a:lnTo>
                <a:lnTo>
                  <a:pt x="3512131" y="2195106"/>
                </a:lnTo>
                <a:lnTo>
                  <a:pt x="3512131" y="2667504"/>
                </a:lnTo>
                <a:lnTo>
                  <a:pt x="1587037" y="2667504"/>
                </a:lnTo>
                <a:lnTo>
                  <a:pt x="1587037" y="2193777"/>
                </a:lnTo>
                <a:lnTo>
                  <a:pt x="688316" y="2193777"/>
                </a:lnTo>
                <a:lnTo>
                  <a:pt x="688316" y="2667504"/>
                </a:lnTo>
                <a:lnTo>
                  <a:pt x="0" y="2667504"/>
                </a:lnTo>
                <a:close/>
              </a:path>
            </a:pathLst>
          </a:custGeom>
          <a:noFill/>
        </p:spPr>
        <p:txBody>
          <a:bodyPr wrap="square">
            <a:noAutofit/>
          </a:bodyPr>
          <a:lstStyle>
            <a:lvl1pPr defTabSz="228600">
              <a:defRPr b="0" i="0">
                <a:latin typeface="Open Sans Regular"/>
              </a:defRPr>
            </a:lvl1pPr>
          </a:lstStyle>
          <a:p>
            <a:endParaRPr lang="en-US" dirty="0"/>
          </a:p>
        </p:txBody>
      </p:sp>
      <p:sp>
        <p:nvSpPr>
          <p:cNvPr id="21" name="TextBox 20">
            <a:extLst>
              <a:ext uri="{FF2B5EF4-FFF2-40B4-BE49-F238E27FC236}">
                <a16:creationId xmlns:a16="http://schemas.microsoft.com/office/drawing/2014/main" id="{5B17F4AC-7475-464D-BC7B-5CE778273DF7}"/>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22" name="Freeform 21">
            <a:extLst>
              <a:ext uri="{FF2B5EF4-FFF2-40B4-BE49-F238E27FC236}">
                <a16:creationId xmlns:a16="http://schemas.microsoft.com/office/drawing/2014/main" id="{8AE285D4-438D-1145-85C2-37EF4FA753A8}"/>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5711188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2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rgbClr val="FFFFFF"/>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rgbClr val="FFFFF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417583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Text Placeholder 15">
            <a:extLst>
              <a:ext uri="{FF2B5EF4-FFF2-40B4-BE49-F238E27FC236}">
                <a16:creationId xmlns:a16="http://schemas.microsoft.com/office/drawing/2014/main" id="{2E196040-E58E-8D4B-80AE-BB3FE729E820}"/>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2" name="Text Placeholder 17">
            <a:extLst>
              <a:ext uri="{FF2B5EF4-FFF2-40B4-BE49-F238E27FC236}">
                <a16:creationId xmlns:a16="http://schemas.microsoft.com/office/drawing/2014/main" id="{39F18E6E-53CB-B845-8887-B21BC5A5BCA5}"/>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accent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accent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accent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accent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accent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accent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13" name="Content Placeholder 3">
            <a:extLst>
              <a:ext uri="{FF2B5EF4-FFF2-40B4-BE49-F238E27FC236}">
                <a16:creationId xmlns:a16="http://schemas.microsoft.com/office/drawing/2014/main" id="{4137D47C-EF04-C34B-A804-DFE3AE041942}"/>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7" name="TextBox 6">
            <a:extLst>
              <a:ext uri="{FF2B5EF4-FFF2-40B4-BE49-F238E27FC236}">
                <a16:creationId xmlns:a16="http://schemas.microsoft.com/office/drawing/2014/main" id="{FC91915E-E03F-6E47-AE94-4E89A00D2C97}"/>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8" name="Freeform 7">
            <a:extLst>
              <a:ext uri="{FF2B5EF4-FFF2-40B4-BE49-F238E27FC236}">
                <a16:creationId xmlns:a16="http://schemas.microsoft.com/office/drawing/2014/main" id="{9159917D-9BD1-3642-B6CA-819AFDFCDCBF}"/>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0345253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8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A15913-FF4D-2745-8428-4CB5A0BDA271}"/>
              </a:ext>
            </a:extLst>
          </p:cNvPr>
          <p:cNvSpPr/>
          <p:nvPr userDrawn="1"/>
        </p:nvSpPr>
        <p:spPr>
          <a:xfrm>
            <a:off x="0" y="0"/>
            <a:ext cx="9144000" cy="5143500"/>
          </a:xfrm>
          <a:prstGeom prst="rect">
            <a:avLst/>
          </a:prstGeom>
          <a:noFill/>
          <a:ln w="254000">
            <a:solidFill>
              <a:schemeClr val="bg2">
                <a:lumMod val="25000"/>
              </a:schemeClr>
            </a:solidFill>
            <a:miter lim="800000"/>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chemeClr val="bg2">
                    <a:lumMod val="25000"/>
                  </a:schemeClr>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chemeClr val="bg2">
                    <a:lumMod val="25000"/>
                  </a:schemeClr>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5158684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947738"/>
            <a:ext cx="9144000" cy="2051050"/>
          </a:xfrm>
          <a:prstGeom prst="rect">
            <a:avLst/>
          </a:prstGeom>
          <a:solidFill>
            <a:srgbClr val="D5D8DB"/>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651088"/>
            <a:ext cx="6953250" cy="703263"/>
          </a:xfrm>
          <a:prstGeom prst="rect">
            <a:avLst/>
          </a:prstGeom>
        </p:spPr>
        <p:txBody>
          <a:bodyPr/>
          <a:lstStyle>
            <a:lvl1pPr marL="0" indent="0" algn="ctr" defTabSz="228600">
              <a:buNone/>
              <a:defRPr sz="3600" b="1" i="0" cap="all" baseline="0">
                <a:solidFill>
                  <a:srgbClr val="FFFFFF"/>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375" y="3346450"/>
            <a:ext cx="6953250" cy="1257300"/>
          </a:xfrm>
          <a:prstGeom prst="rect">
            <a:avLst/>
          </a:prstGeom>
        </p:spPr>
        <p:txBody>
          <a:bodyPr/>
          <a:lstStyle>
            <a:lvl1pPr marL="0" indent="0" algn="ctr" defTabSz="228600">
              <a:buFontTx/>
              <a:buNone/>
              <a:defRPr sz="1400" b="0" i="0">
                <a:solidFill>
                  <a:srgbClr val="FFFFFF"/>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12882482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8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43500"/>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955888"/>
            <a:ext cx="6953250" cy="703263"/>
          </a:xfrm>
          <a:prstGeom prst="rect">
            <a:avLst/>
          </a:prstGeom>
        </p:spPr>
        <p:txBody>
          <a:bodyPr/>
          <a:lstStyle>
            <a:lvl1pPr marL="0" indent="0" algn="ctr" defTabSz="228600">
              <a:buNone/>
              <a:defRPr sz="36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088" y="2707525"/>
            <a:ext cx="6953250" cy="1257300"/>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23710665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3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43500"/>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0" y="3620021"/>
            <a:ext cx="9144000" cy="499946"/>
          </a:xfrm>
          <a:prstGeom prst="rect">
            <a:avLst/>
          </a:prstGeom>
        </p:spPr>
        <p:txBody>
          <a:bodyPr/>
          <a:lstStyle>
            <a:lvl1pPr marL="0" indent="0" algn="ctr" defTabSz="228600">
              <a:buNone/>
              <a:defRPr sz="28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0" y="4168341"/>
            <a:ext cx="9144000" cy="647886"/>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33352884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1C7303-77A8-9E41-A7CA-CFAEE05C4371}"/>
              </a:ext>
            </a:extLst>
          </p:cNvPr>
          <p:cNvSpPr/>
          <p:nvPr userDrawn="1"/>
        </p:nvSpPr>
        <p:spPr>
          <a:xfrm>
            <a:off x="0" y="1"/>
            <a:ext cx="9144000" cy="3277936"/>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5" name="Picture Placeholder 14">
            <a:extLst>
              <a:ext uri="{FF2B5EF4-FFF2-40B4-BE49-F238E27FC236}">
                <a16:creationId xmlns:a16="http://schemas.microsoft.com/office/drawing/2014/main" id="{5D7AB25A-331E-F745-8B18-425EAD84ED5D}"/>
              </a:ext>
            </a:extLst>
          </p:cNvPr>
          <p:cNvSpPr>
            <a:spLocks noGrp="1"/>
          </p:cNvSpPr>
          <p:nvPr>
            <p:ph type="pic" sz="quarter" idx="10" hasCustomPrompt="1"/>
          </p:nvPr>
        </p:nvSpPr>
        <p:spPr>
          <a:xfrm>
            <a:off x="0" y="0"/>
            <a:ext cx="9144000" cy="3277936"/>
          </a:xfrm>
          <a:prstGeom prst="rect">
            <a:avLst/>
          </a:prstGeom>
        </p:spPr>
        <p:txBody>
          <a:bodyPr/>
          <a:lstStyle>
            <a:lvl1pPr defTabSz="228600">
              <a:defRPr b="0" i="0">
                <a:latin typeface="Open Sans Regular"/>
              </a:defRPr>
            </a:lvl1pPr>
          </a:lstStyle>
          <a:p>
            <a:r>
              <a:rPr lang="en-US" dirty="0"/>
              <a:t>Product Photo w/ Transparent background</a:t>
            </a:r>
          </a:p>
        </p:txBody>
      </p:sp>
      <p:sp>
        <p:nvSpPr>
          <p:cNvPr id="13" name="Text Placeholder 6">
            <a:extLst>
              <a:ext uri="{FF2B5EF4-FFF2-40B4-BE49-F238E27FC236}">
                <a16:creationId xmlns:a16="http://schemas.microsoft.com/office/drawing/2014/main" id="{BD4A22F7-3DA6-6F40-84E5-53845CCF8C65}"/>
              </a:ext>
            </a:extLst>
          </p:cNvPr>
          <p:cNvSpPr>
            <a:spLocks noGrp="1"/>
          </p:cNvSpPr>
          <p:nvPr>
            <p:ph type="body" sz="quarter" idx="25" hasCustomPrompt="1"/>
          </p:nvPr>
        </p:nvSpPr>
        <p:spPr>
          <a:xfrm>
            <a:off x="181102" y="3543338"/>
            <a:ext cx="2720266" cy="233208"/>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14" name="Text Placeholder 8">
            <a:extLst>
              <a:ext uri="{FF2B5EF4-FFF2-40B4-BE49-F238E27FC236}">
                <a16:creationId xmlns:a16="http://schemas.microsoft.com/office/drawing/2014/main" id="{E98C24D1-1891-CF46-928E-118079B232B0}"/>
              </a:ext>
            </a:extLst>
          </p:cNvPr>
          <p:cNvSpPr>
            <a:spLocks noGrp="1"/>
          </p:cNvSpPr>
          <p:nvPr>
            <p:ph type="body" sz="quarter" idx="21" hasCustomPrompt="1"/>
          </p:nvPr>
        </p:nvSpPr>
        <p:spPr>
          <a:xfrm>
            <a:off x="181102" y="3772953"/>
            <a:ext cx="2720266"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6" name="Text Placeholder 6">
            <a:extLst>
              <a:ext uri="{FF2B5EF4-FFF2-40B4-BE49-F238E27FC236}">
                <a16:creationId xmlns:a16="http://schemas.microsoft.com/office/drawing/2014/main" id="{62F7B36A-0FAD-AB40-B453-BF681264E4CE}"/>
              </a:ext>
            </a:extLst>
          </p:cNvPr>
          <p:cNvSpPr>
            <a:spLocks noGrp="1"/>
          </p:cNvSpPr>
          <p:nvPr>
            <p:ph type="body" sz="quarter" idx="26" hasCustomPrompt="1"/>
          </p:nvPr>
        </p:nvSpPr>
        <p:spPr>
          <a:xfrm>
            <a:off x="3215709" y="3565544"/>
            <a:ext cx="2720266" cy="233208"/>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17" name="Text Placeholder 8">
            <a:extLst>
              <a:ext uri="{FF2B5EF4-FFF2-40B4-BE49-F238E27FC236}">
                <a16:creationId xmlns:a16="http://schemas.microsoft.com/office/drawing/2014/main" id="{2EBB4469-D511-274A-9210-4E5420751F7C}"/>
              </a:ext>
            </a:extLst>
          </p:cNvPr>
          <p:cNvSpPr>
            <a:spLocks noGrp="1"/>
          </p:cNvSpPr>
          <p:nvPr>
            <p:ph type="body" sz="quarter" idx="27" hasCustomPrompt="1"/>
          </p:nvPr>
        </p:nvSpPr>
        <p:spPr>
          <a:xfrm>
            <a:off x="3215709" y="3795159"/>
            <a:ext cx="2720266"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8" name="Text Placeholder 6">
            <a:extLst>
              <a:ext uri="{FF2B5EF4-FFF2-40B4-BE49-F238E27FC236}">
                <a16:creationId xmlns:a16="http://schemas.microsoft.com/office/drawing/2014/main" id="{B44994A3-73C0-F14F-8BBA-65FB687DE07C}"/>
              </a:ext>
            </a:extLst>
          </p:cNvPr>
          <p:cNvSpPr>
            <a:spLocks noGrp="1"/>
          </p:cNvSpPr>
          <p:nvPr>
            <p:ph type="body" sz="quarter" idx="28" hasCustomPrompt="1"/>
          </p:nvPr>
        </p:nvSpPr>
        <p:spPr>
          <a:xfrm>
            <a:off x="6250316" y="3565544"/>
            <a:ext cx="2720266" cy="233208"/>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19" name="Text Placeholder 8">
            <a:extLst>
              <a:ext uri="{FF2B5EF4-FFF2-40B4-BE49-F238E27FC236}">
                <a16:creationId xmlns:a16="http://schemas.microsoft.com/office/drawing/2014/main" id="{1332DD1A-16A9-224E-B512-A3031DFA014A}"/>
              </a:ext>
            </a:extLst>
          </p:cNvPr>
          <p:cNvSpPr>
            <a:spLocks noGrp="1"/>
          </p:cNvSpPr>
          <p:nvPr>
            <p:ph type="body" sz="quarter" idx="29" hasCustomPrompt="1"/>
          </p:nvPr>
        </p:nvSpPr>
        <p:spPr>
          <a:xfrm>
            <a:off x="6250316" y="3795159"/>
            <a:ext cx="2720266"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0" name="TextBox 9">
            <a:extLst>
              <a:ext uri="{FF2B5EF4-FFF2-40B4-BE49-F238E27FC236}">
                <a16:creationId xmlns:a16="http://schemas.microsoft.com/office/drawing/2014/main" id="{256A2297-8FCD-3244-B20C-F34DAC2D18BC}"/>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1" name="Freeform 10">
            <a:extLst>
              <a:ext uri="{FF2B5EF4-FFF2-40B4-BE49-F238E27FC236}">
                <a16:creationId xmlns:a16="http://schemas.microsoft.com/office/drawing/2014/main" id="{46228645-F87C-E04A-9EAE-2D6EB48A2DDF}"/>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5607948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C0CCB4-274A-F24E-ACA7-739BA4CF34D8}"/>
              </a:ext>
            </a:extLst>
          </p:cNvPr>
          <p:cNvSpPr/>
          <p:nvPr userDrawn="1"/>
        </p:nvSpPr>
        <p:spPr>
          <a:xfrm>
            <a:off x="152400" y="501150"/>
            <a:ext cx="5253789" cy="4141199"/>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9" name="Picture Placeholder 8">
            <a:extLst>
              <a:ext uri="{FF2B5EF4-FFF2-40B4-BE49-F238E27FC236}">
                <a16:creationId xmlns:a16="http://schemas.microsoft.com/office/drawing/2014/main" id="{649B101F-76F9-6643-874E-620EBB4252FC}"/>
              </a:ext>
            </a:extLst>
          </p:cNvPr>
          <p:cNvSpPr>
            <a:spLocks noGrp="1"/>
          </p:cNvSpPr>
          <p:nvPr>
            <p:ph type="pic" sz="quarter" idx="10"/>
          </p:nvPr>
        </p:nvSpPr>
        <p:spPr>
          <a:xfrm>
            <a:off x="152400" y="501650"/>
            <a:ext cx="5253038" cy="4140200"/>
          </a:xfrm>
          <a:prstGeom prst="rect">
            <a:avLst/>
          </a:prstGeom>
        </p:spPr>
        <p:txBody>
          <a:bodyPr/>
          <a:lstStyle>
            <a:lvl1pPr defTabSz="228600">
              <a:defRPr b="0" i="0">
                <a:latin typeface="Open Sans Regular"/>
              </a:defRPr>
            </a:lvl1pPr>
          </a:lstStyle>
          <a:p>
            <a:endParaRPr lang="en-US" dirty="0"/>
          </a:p>
        </p:txBody>
      </p:sp>
      <p:sp>
        <p:nvSpPr>
          <p:cNvPr id="8" name="Text Placeholder 15">
            <a:extLst>
              <a:ext uri="{FF2B5EF4-FFF2-40B4-BE49-F238E27FC236}">
                <a16:creationId xmlns:a16="http://schemas.microsoft.com/office/drawing/2014/main" id="{E95A59AF-B457-DC41-A72F-D0D481B2F67A}"/>
              </a:ext>
            </a:extLst>
          </p:cNvPr>
          <p:cNvSpPr>
            <a:spLocks noGrp="1"/>
          </p:cNvSpPr>
          <p:nvPr>
            <p:ph type="body" sz="quarter" idx="13" hasCustomPrompt="1"/>
          </p:nvPr>
        </p:nvSpPr>
        <p:spPr>
          <a:xfrm>
            <a:off x="5705917" y="2426897"/>
            <a:ext cx="3137142"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0" name="Text Placeholder 11">
            <a:extLst>
              <a:ext uri="{FF2B5EF4-FFF2-40B4-BE49-F238E27FC236}">
                <a16:creationId xmlns:a16="http://schemas.microsoft.com/office/drawing/2014/main" id="{4F2582DF-AA11-CD43-B826-E41A541C9BDA}"/>
              </a:ext>
            </a:extLst>
          </p:cNvPr>
          <p:cNvSpPr>
            <a:spLocks noGrp="1"/>
          </p:cNvSpPr>
          <p:nvPr>
            <p:ph type="body" sz="quarter" idx="11" hasCustomPrompt="1"/>
          </p:nvPr>
        </p:nvSpPr>
        <p:spPr>
          <a:xfrm>
            <a:off x="5705916" y="1958360"/>
            <a:ext cx="3137142"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EDBDC0B1-9F8D-BE46-9E96-E813EB06CA02}"/>
              </a:ext>
            </a:extLst>
          </p:cNvPr>
          <p:cNvSpPr>
            <a:spLocks noGrp="1"/>
          </p:cNvSpPr>
          <p:nvPr>
            <p:ph type="body" sz="quarter" idx="12" hasCustomPrompt="1"/>
          </p:nvPr>
        </p:nvSpPr>
        <p:spPr>
          <a:xfrm>
            <a:off x="5711113" y="1751336"/>
            <a:ext cx="3131946"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7" name="TextBox 6">
            <a:extLst>
              <a:ext uri="{FF2B5EF4-FFF2-40B4-BE49-F238E27FC236}">
                <a16:creationId xmlns:a16="http://schemas.microsoft.com/office/drawing/2014/main" id="{682B1969-F5BE-B341-9AA4-63F029432531}"/>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2" name="Freeform 11">
            <a:extLst>
              <a:ext uri="{FF2B5EF4-FFF2-40B4-BE49-F238E27FC236}">
                <a16:creationId xmlns:a16="http://schemas.microsoft.com/office/drawing/2014/main" id="{E813D8B8-3F05-7842-BC75-44E6BC5A67A7}"/>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7645129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9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BD20B2-2866-5440-ADF1-88BE7DED3137}"/>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0" name="Text Placeholder 11">
            <a:extLst>
              <a:ext uri="{FF2B5EF4-FFF2-40B4-BE49-F238E27FC236}">
                <a16:creationId xmlns:a16="http://schemas.microsoft.com/office/drawing/2014/main" id="{48ED4D9D-C9ED-CB46-9D0F-06634888642C}"/>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rgbClr val="FFFFFF"/>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9F1D5748-EF72-0F4E-BA51-259BEA3A95E8}"/>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5" name="Text Placeholder 15">
            <a:extLst>
              <a:ext uri="{FF2B5EF4-FFF2-40B4-BE49-F238E27FC236}">
                <a16:creationId xmlns:a16="http://schemas.microsoft.com/office/drawing/2014/main" id="{53A22D6C-97FF-9344-B7BB-5438054A88B2}"/>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bg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2" name="Text Placeholder 17">
            <a:extLst>
              <a:ext uri="{FF2B5EF4-FFF2-40B4-BE49-F238E27FC236}">
                <a16:creationId xmlns:a16="http://schemas.microsoft.com/office/drawing/2014/main" id="{DC76B247-90F8-1F43-A5E7-E05AC822B60F}"/>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bg2"/>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bg2"/>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bg2"/>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bg2"/>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bg2"/>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bg2"/>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7" name="TextBox 6">
            <a:extLst>
              <a:ext uri="{FF2B5EF4-FFF2-40B4-BE49-F238E27FC236}">
                <a16:creationId xmlns:a16="http://schemas.microsoft.com/office/drawing/2014/main" id="{9BD52CE6-8E22-5E4A-91F6-1BA1E4CD38C0}"/>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8" name="Freeform 7">
            <a:extLst>
              <a:ext uri="{FF2B5EF4-FFF2-40B4-BE49-F238E27FC236}">
                <a16:creationId xmlns:a16="http://schemas.microsoft.com/office/drawing/2014/main" id="{460EA29A-DF4B-2740-A86D-707FA0241EC8}"/>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3815846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20DD73-8917-2248-8EAB-73AA3F388C8D}"/>
              </a:ext>
            </a:extLst>
          </p:cNvPr>
          <p:cNvSpPr/>
          <p:nvPr userDrawn="1"/>
        </p:nvSpPr>
        <p:spPr>
          <a:xfrm>
            <a:off x="0" y="1"/>
            <a:ext cx="9144000" cy="920750"/>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4" name="Content Placeholder 3">
            <a:extLst>
              <a:ext uri="{FF2B5EF4-FFF2-40B4-BE49-F238E27FC236}">
                <a16:creationId xmlns:a16="http://schemas.microsoft.com/office/drawing/2014/main" id="{DABD20B2-2866-5440-ADF1-88BE7DED3137}"/>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0" name="Text Placeholder 11">
            <a:extLst>
              <a:ext uri="{FF2B5EF4-FFF2-40B4-BE49-F238E27FC236}">
                <a16:creationId xmlns:a16="http://schemas.microsoft.com/office/drawing/2014/main" id="{48ED4D9D-C9ED-CB46-9D0F-06634888642C}"/>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rgbClr val="FFFFFF"/>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9F1D5748-EF72-0F4E-BA51-259BEA3A95E8}"/>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bg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5" name="Text Placeholder 15">
            <a:extLst>
              <a:ext uri="{FF2B5EF4-FFF2-40B4-BE49-F238E27FC236}">
                <a16:creationId xmlns:a16="http://schemas.microsoft.com/office/drawing/2014/main" id="{8D897466-FAB3-2042-90EC-EE42C77A580E}"/>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2" name="Text Placeholder 17">
            <a:extLst>
              <a:ext uri="{FF2B5EF4-FFF2-40B4-BE49-F238E27FC236}">
                <a16:creationId xmlns:a16="http://schemas.microsoft.com/office/drawing/2014/main" id="{6B0CE856-290B-D044-9A7B-A9A9E24336D6}"/>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accent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accent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accent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accent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accent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accent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8" name="TextBox 7">
            <a:extLst>
              <a:ext uri="{FF2B5EF4-FFF2-40B4-BE49-F238E27FC236}">
                <a16:creationId xmlns:a16="http://schemas.microsoft.com/office/drawing/2014/main" id="{3D63E8CA-724F-2143-AC8C-FA5177556DD6}"/>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9" name="Freeform 8">
            <a:extLst>
              <a:ext uri="{FF2B5EF4-FFF2-40B4-BE49-F238E27FC236}">
                <a16:creationId xmlns:a16="http://schemas.microsoft.com/office/drawing/2014/main" id="{F200690A-BF83-3B44-A637-EAF491B36ADD}"/>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1803838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747018-3929-D644-8C7B-D81A04210A0C}"/>
              </a:ext>
            </a:extLst>
          </p:cNvPr>
          <p:cNvSpPr/>
          <p:nvPr userDrawn="1"/>
        </p:nvSpPr>
        <p:spPr>
          <a:xfrm>
            <a:off x="5685576" y="211723"/>
            <a:ext cx="3642386" cy="4495996"/>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3" name="Content Placeholder 3">
            <a:extLst>
              <a:ext uri="{FF2B5EF4-FFF2-40B4-BE49-F238E27FC236}">
                <a16:creationId xmlns:a16="http://schemas.microsoft.com/office/drawing/2014/main" id="{F146B841-4969-B445-AD6F-45E000F0D61C}"/>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2" name="Text Placeholder 11">
            <a:extLst>
              <a:ext uri="{FF2B5EF4-FFF2-40B4-BE49-F238E27FC236}">
                <a16:creationId xmlns:a16="http://schemas.microsoft.com/office/drawing/2014/main" id="{834C4A56-41BB-174E-ABE9-B0B9289B4199}"/>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4" name="Text Placeholder 13">
            <a:extLst>
              <a:ext uri="{FF2B5EF4-FFF2-40B4-BE49-F238E27FC236}">
                <a16:creationId xmlns:a16="http://schemas.microsoft.com/office/drawing/2014/main" id="{4FCDDD4C-1779-B245-AC46-D36828E21ED4}"/>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5">
            <a:extLst>
              <a:ext uri="{FF2B5EF4-FFF2-40B4-BE49-F238E27FC236}">
                <a16:creationId xmlns:a16="http://schemas.microsoft.com/office/drawing/2014/main" id="{30238A69-8897-4545-B7AD-E9BC1596B96F}"/>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5" name="Text Placeholder 17">
            <a:extLst>
              <a:ext uri="{FF2B5EF4-FFF2-40B4-BE49-F238E27FC236}">
                <a16:creationId xmlns:a16="http://schemas.microsoft.com/office/drawing/2014/main" id="{5FFBCD3D-947E-5544-8320-1C19C51827B0}"/>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accent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accent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accent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accent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accent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accent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8" name="TextBox 7">
            <a:extLst>
              <a:ext uri="{FF2B5EF4-FFF2-40B4-BE49-F238E27FC236}">
                <a16:creationId xmlns:a16="http://schemas.microsoft.com/office/drawing/2014/main" id="{6DABCEE6-6D10-D642-AE22-C2DCA7657A59}"/>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55A18942-6A76-A248-B1A6-2CCB684ED35E}"/>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1194117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747018-3929-D644-8C7B-D81A04210A0C}"/>
              </a:ext>
            </a:extLst>
          </p:cNvPr>
          <p:cNvSpPr/>
          <p:nvPr userDrawn="1"/>
        </p:nvSpPr>
        <p:spPr>
          <a:xfrm>
            <a:off x="5685576" y="211723"/>
            <a:ext cx="3642386" cy="4495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3" name="Content Placeholder 3">
            <a:extLst>
              <a:ext uri="{FF2B5EF4-FFF2-40B4-BE49-F238E27FC236}">
                <a16:creationId xmlns:a16="http://schemas.microsoft.com/office/drawing/2014/main" id="{F146B841-4969-B445-AD6F-45E000F0D61C}"/>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2" name="Text Placeholder 11">
            <a:extLst>
              <a:ext uri="{FF2B5EF4-FFF2-40B4-BE49-F238E27FC236}">
                <a16:creationId xmlns:a16="http://schemas.microsoft.com/office/drawing/2014/main" id="{834C4A56-41BB-174E-ABE9-B0B9289B4199}"/>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bg1"/>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4" name="Text Placeholder 13">
            <a:extLst>
              <a:ext uri="{FF2B5EF4-FFF2-40B4-BE49-F238E27FC236}">
                <a16:creationId xmlns:a16="http://schemas.microsoft.com/office/drawing/2014/main" id="{4FCDDD4C-1779-B245-AC46-D36828E21ED4}"/>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bg2"/>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1" name="Text Placeholder 15">
            <a:extLst>
              <a:ext uri="{FF2B5EF4-FFF2-40B4-BE49-F238E27FC236}">
                <a16:creationId xmlns:a16="http://schemas.microsoft.com/office/drawing/2014/main" id="{331310C8-7D82-494B-9547-63A1D5D267B4}"/>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bg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5" name="Text Placeholder 17">
            <a:extLst>
              <a:ext uri="{FF2B5EF4-FFF2-40B4-BE49-F238E27FC236}">
                <a16:creationId xmlns:a16="http://schemas.microsoft.com/office/drawing/2014/main" id="{D4420B26-A5EB-154D-BF28-EEA603EBF576}"/>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bg2"/>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bg2"/>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bg2"/>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bg2"/>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bg2"/>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bg2"/>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8" name="TextBox 7">
            <a:extLst>
              <a:ext uri="{FF2B5EF4-FFF2-40B4-BE49-F238E27FC236}">
                <a16:creationId xmlns:a16="http://schemas.microsoft.com/office/drawing/2014/main" id="{248E2FF5-D7D4-DE4A-8FC0-D34BC99C3065}"/>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38D84E70-9905-644E-87F1-5CF7462C9B5B}"/>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68734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5" y="211724"/>
            <a:ext cx="8691330" cy="261512"/>
          </a:xfrm>
          <a:prstGeom prst="rect">
            <a:avLst/>
          </a:prstGeom>
        </p:spPr>
        <p:txBody>
          <a:bodyPr/>
          <a:lstStyle>
            <a:lvl1pPr marL="0" indent="0" defTabSz="22860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8691330" cy="261512"/>
          </a:xfrm>
          <a:prstGeom prst="rect">
            <a:avLst/>
          </a:prstGeom>
        </p:spPr>
        <p:txBody>
          <a:bodyPr/>
          <a:lstStyle>
            <a:lvl1pPr marL="0" indent="0" defTabSz="22860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5" name="Text Placeholder 15">
            <a:extLst>
              <a:ext uri="{FF2B5EF4-FFF2-40B4-BE49-F238E27FC236}">
                <a16:creationId xmlns:a16="http://schemas.microsoft.com/office/drawing/2014/main" id="{1C63AD5A-4E72-CC41-8612-7D0BC38140D2}"/>
              </a:ext>
            </a:extLst>
          </p:cNvPr>
          <p:cNvSpPr>
            <a:spLocks noGrp="1"/>
          </p:cNvSpPr>
          <p:nvPr>
            <p:ph type="body" sz="quarter" idx="13" hasCustomPrompt="1"/>
          </p:nvPr>
        </p:nvSpPr>
        <p:spPr>
          <a:xfrm>
            <a:off x="226335" y="1243947"/>
            <a:ext cx="8691330" cy="3318170"/>
          </a:xfrm>
          <a:prstGeom prst="rect">
            <a:avLst/>
          </a:prstGeom>
        </p:spPr>
        <p:txBody>
          <a:bodyPr/>
          <a:lstStyle>
            <a:lvl1pPr marL="0" indent="0" defTabSz="228600">
              <a:lnSpc>
                <a:spcPct val="150000"/>
              </a:lnSpc>
              <a:buNone/>
              <a:defRPr sz="1000" b="0" i="0">
                <a:solidFill>
                  <a:schemeClr val="tx2"/>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5" name="TextBox 4">
            <a:extLst>
              <a:ext uri="{FF2B5EF4-FFF2-40B4-BE49-F238E27FC236}">
                <a16:creationId xmlns:a16="http://schemas.microsoft.com/office/drawing/2014/main" id="{CC0B9496-8E62-4544-A32E-DD98D8CDABF5}"/>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6" name="Freeform 5">
            <a:extLst>
              <a:ext uri="{FF2B5EF4-FFF2-40B4-BE49-F238E27FC236}">
                <a16:creationId xmlns:a16="http://schemas.microsoft.com/office/drawing/2014/main" id="{0BD3137E-363F-CE40-AD10-85D9066FFBC5}"/>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2379587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22D1BD-7BB1-3048-8287-14B082A9ED89}"/>
              </a:ext>
            </a:extLst>
          </p:cNvPr>
          <p:cNvSpPr/>
          <p:nvPr userDrawn="1"/>
        </p:nvSpPr>
        <p:spPr>
          <a:xfrm>
            <a:off x="0" y="2"/>
            <a:ext cx="9144000" cy="2667504"/>
          </a:xfrm>
          <a:prstGeom prst="rect">
            <a:avLst/>
          </a:prstGeom>
          <a:solidFill>
            <a:schemeClr val="bg2">
              <a:lumMod val="2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0" i="0" dirty="0">
              <a:latin typeface="Open Sans Regular"/>
            </a:endParaRPr>
          </a:p>
        </p:txBody>
      </p:sp>
      <p:sp>
        <p:nvSpPr>
          <p:cNvPr id="22" name="Picture Placeholder 21">
            <a:extLst>
              <a:ext uri="{FF2B5EF4-FFF2-40B4-BE49-F238E27FC236}">
                <a16:creationId xmlns:a16="http://schemas.microsoft.com/office/drawing/2014/main" id="{A747086C-0984-A847-A6E9-390ACD36C0D1}"/>
              </a:ext>
            </a:extLst>
          </p:cNvPr>
          <p:cNvSpPr>
            <a:spLocks noGrp="1"/>
          </p:cNvSpPr>
          <p:nvPr>
            <p:ph type="pic" sz="quarter" idx="13"/>
          </p:nvPr>
        </p:nvSpPr>
        <p:spPr>
          <a:xfrm>
            <a:off x="2597" y="-4575"/>
            <a:ext cx="9138806" cy="2667504"/>
          </a:xfrm>
          <a:custGeom>
            <a:avLst/>
            <a:gdLst>
              <a:gd name="connsiteX0" fmla="*/ 0 w 9138806"/>
              <a:gd name="connsiteY0" fmla="*/ 0 h 2667504"/>
              <a:gd name="connsiteX1" fmla="*/ 9138806 w 9138806"/>
              <a:gd name="connsiteY1" fmla="*/ 0 h 2667504"/>
              <a:gd name="connsiteX2" fmla="*/ 9138806 w 9138806"/>
              <a:gd name="connsiteY2" fmla="*/ 2667504 h 2667504"/>
              <a:gd name="connsiteX3" fmla="*/ 7254556 w 9138806"/>
              <a:gd name="connsiteY3" fmla="*/ 2667504 h 2667504"/>
              <a:gd name="connsiteX4" fmla="*/ 7254556 w 9138806"/>
              <a:gd name="connsiteY4" fmla="*/ 2181848 h 2667504"/>
              <a:gd name="connsiteX5" fmla="*/ 6355835 w 9138806"/>
              <a:gd name="connsiteY5" fmla="*/ 2181848 h 2667504"/>
              <a:gd name="connsiteX6" fmla="*/ 6355835 w 9138806"/>
              <a:gd name="connsiteY6" fmla="*/ 2667504 h 2667504"/>
              <a:gd name="connsiteX7" fmla="*/ 4410852 w 9138806"/>
              <a:gd name="connsiteY7" fmla="*/ 2667504 h 2667504"/>
              <a:gd name="connsiteX8" fmla="*/ 4410852 w 9138806"/>
              <a:gd name="connsiteY8" fmla="*/ 2195106 h 2667504"/>
              <a:gd name="connsiteX9" fmla="*/ 3512131 w 9138806"/>
              <a:gd name="connsiteY9" fmla="*/ 2195106 h 2667504"/>
              <a:gd name="connsiteX10" fmla="*/ 3512131 w 9138806"/>
              <a:gd name="connsiteY10" fmla="*/ 2667504 h 2667504"/>
              <a:gd name="connsiteX11" fmla="*/ 1587037 w 9138806"/>
              <a:gd name="connsiteY11" fmla="*/ 2667504 h 2667504"/>
              <a:gd name="connsiteX12" fmla="*/ 1587037 w 9138806"/>
              <a:gd name="connsiteY12" fmla="*/ 2193777 h 2667504"/>
              <a:gd name="connsiteX13" fmla="*/ 688316 w 9138806"/>
              <a:gd name="connsiteY13" fmla="*/ 2193777 h 2667504"/>
              <a:gd name="connsiteX14" fmla="*/ 688316 w 9138806"/>
              <a:gd name="connsiteY14" fmla="*/ 2667504 h 2667504"/>
              <a:gd name="connsiteX15" fmla="*/ 0 w 9138806"/>
              <a:gd name="connsiteY15" fmla="*/ 2667504 h 26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38806" h="2667504">
                <a:moveTo>
                  <a:pt x="0" y="0"/>
                </a:moveTo>
                <a:lnTo>
                  <a:pt x="9138806" y="0"/>
                </a:lnTo>
                <a:lnTo>
                  <a:pt x="9138806" y="2667504"/>
                </a:lnTo>
                <a:lnTo>
                  <a:pt x="7254556" y="2667504"/>
                </a:lnTo>
                <a:lnTo>
                  <a:pt x="7254556" y="2181848"/>
                </a:lnTo>
                <a:lnTo>
                  <a:pt x="6355835" y="2181848"/>
                </a:lnTo>
                <a:lnTo>
                  <a:pt x="6355835" y="2667504"/>
                </a:lnTo>
                <a:lnTo>
                  <a:pt x="4410852" y="2667504"/>
                </a:lnTo>
                <a:lnTo>
                  <a:pt x="4410852" y="2195106"/>
                </a:lnTo>
                <a:lnTo>
                  <a:pt x="3512131" y="2195106"/>
                </a:lnTo>
                <a:lnTo>
                  <a:pt x="3512131" y="2667504"/>
                </a:lnTo>
                <a:lnTo>
                  <a:pt x="1587037" y="2667504"/>
                </a:lnTo>
                <a:lnTo>
                  <a:pt x="1587037" y="2193777"/>
                </a:lnTo>
                <a:lnTo>
                  <a:pt x="688316" y="2193777"/>
                </a:lnTo>
                <a:lnTo>
                  <a:pt x="688316" y="2667504"/>
                </a:lnTo>
                <a:lnTo>
                  <a:pt x="0" y="2667504"/>
                </a:lnTo>
                <a:close/>
              </a:path>
            </a:pathLst>
          </a:custGeom>
          <a:noFill/>
        </p:spPr>
        <p:txBody>
          <a:bodyPr wrap="square">
            <a:noAutofit/>
          </a:bodyPr>
          <a:lstStyle>
            <a:lvl1pPr defTabSz="228600">
              <a:defRPr b="0" i="0">
                <a:latin typeface="Open Sans Regular"/>
              </a:defRPr>
            </a:lvl1pPr>
          </a:lstStyle>
          <a:p>
            <a:endParaRPr lang="en-US" dirty="0"/>
          </a:p>
        </p:txBody>
      </p:sp>
      <p:sp>
        <p:nvSpPr>
          <p:cNvPr id="4" name="Text Placeholder 4">
            <a:extLst>
              <a:ext uri="{FF2B5EF4-FFF2-40B4-BE49-F238E27FC236}">
                <a16:creationId xmlns:a16="http://schemas.microsoft.com/office/drawing/2014/main" id="{96E5475A-3DB3-464E-8EBF-6A32D0AE20F5}"/>
              </a:ext>
            </a:extLst>
          </p:cNvPr>
          <p:cNvSpPr>
            <a:spLocks noGrp="1"/>
          </p:cNvSpPr>
          <p:nvPr>
            <p:ph type="body" sz="quarter" idx="11"/>
          </p:nvPr>
        </p:nvSpPr>
        <p:spPr>
          <a:xfrm>
            <a:off x="0" y="1174824"/>
            <a:ext cx="9144000" cy="328769"/>
          </a:xfrm>
          <a:prstGeom prst="rect">
            <a:avLst/>
          </a:prstGeom>
        </p:spPr>
        <p:txBody>
          <a:bodyPr/>
          <a:lstStyle>
            <a:lvl1pPr marL="0" indent="0">
              <a:buNone/>
              <a:defRPr b="1" i="0">
                <a:latin typeface="Open Sans Regular"/>
              </a:defRPr>
            </a:lvl1pPr>
          </a:lstStyle>
          <a:p>
            <a:pPr algn="ctr"/>
            <a:r>
              <a:rPr lang="en-US" sz="2400" dirty="0">
                <a:solidFill>
                  <a:schemeClr val="bg1"/>
                </a:solidFill>
                <a:ea typeface="Open Sans" panose="020B0606030504020204" pitchFamily="34" charset="0"/>
                <a:cs typeface="Open Sans" panose="020B0606030504020204" pitchFamily="34" charset="0"/>
              </a:rPr>
              <a:t>CONTENT PAGE HEADER</a:t>
            </a:r>
          </a:p>
        </p:txBody>
      </p:sp>
      <p:sp>
        <p:nvSpPr>
          <p:cNvPr id="5" name="Text Placeholder 5">
            <a:extLst>
              <a:ext uri="{FF2B5EF4-FFF2-40B4-BE49-F238E27FC236}">
                <a16:creationId xmlns:a16="http://schemas.microsoft.com/office/drawing/2014/main" id="{119E7A4F-87BB-284B-B6FF-922B2B35DBD7}"/>
              </a:ext>
            </a:extLst>
          </p:cNvPr>
          <p:cNvSpPr>
            <a:spLocks noGrp="1"/>
          </p:cNvSpPr>
          <p:nvPr>
            <p:ph type="body" sz="quarter" idx="12"/>
          </p:nvPr>
        </p:nvSpPr>
        <p:spPr>
          <a:xfrm>
            <a:off x="5194" y="917817"/>
            <a:ext cx="9143998" cy="328768"/>
          </a:xfrm>
          <a:prstGeom prst="rect">
            <a:avLst/>
          </a:prstGeom>
        </p:spPr>
        <p:txBody>
          <a:bodyPr/>
          <a:lstStyle>
            <a:lvl1pPr marL="0" indent="0">
              <a:buNone/>
              <a:defRPr sz="900" b="0" i="0">
                <a:latin typeface="Open Sans Regular"/>
              </a:defRPr>
            </a:lvl1pPr>
          </a:lstStyle>
          <a:p>
            <a:pPr algn="ctr"/>
            <a:r>
              <a:rPr lang="en-US" sz="1000" dirty="0">
                <a:solidFill>
                  <a:schemeClr val="bg1"/>
                </a:solidFill>
              </a:rPr>
              <a:t>CLICK TO ADD TEXT</a:t>
            </a:r>
          </a:p>
        </p:txBody>
      </p:sp>
      <p:grpSp>
        <p:nvGrpSpPr>
          <p:cNvPr id="6" name="Group 5">
            <a:extLst>
              <a:ext uri="{FF2B5EF4-FFF2-40B4-BE49-F238E27FC236}">
                <a16:creationId xmlns:a16="http://schemas.microsoft.com/office/drawing/2014/main" id="{036F2DA0-A3FE-1441-B64C-56AAB53EB41B}"/>
              </a:ext>
            </a:extLst>
          </p:cNvPr>
          <p:cNvGrpSpPr/>
          <p:nvPr userDrawn="1"/>
        </p:nvGrpSpPr>
        <p:grpSpPr>
          <a:xfrm>
            <a:off x="615156" y="3389545"/>
            <a:ext cx="7913688" cy="1606230"/>
            <a:chOff x="633413" y="2571750"/>
            <a:chExt cx="7913688" cy="1606230"/>
          </a:xfrm>
        </p:grpSpPr>
        <p:grpSp>
          <p:nvGrpSpPr>
            <p:cNvPr id="7" name="Group 6">
              <a:extLst>
                <a:ext uri="{FF2B5EF4-FFF2-40B4-BE49-F238E27FC236}">
                  <a16:creationId xmlns:a16="http://schemas.microsoft.com/office/drawing/2014/main" id="{B60EEF8B-8C79-1543-A6D7-29CE230CD75C}"/>
                </a:ext>
              </a:extLst>
            </p:cNvPr>
            <p:cNvGrpSpPr/>
            <p:nvPr/>
          </p:nvGrpSpPr>
          <p:grpSpPr>
            <a:xfrm>
              <a:off x="633413" y="2571750"/>
              <a:ext cx="2268538" cy="1606230"/>
              <a:chOff x="182563" y="3218353"/>
              <a:chExt cx="2268538" cy="1129059"/>
            </a:xfrm>
          </p:grpSpPr>
          <p:sp>
            <p:nvSpPr>
              <p:cNvPr id="14" name="Text Placeholder 1">
                <a:extLst>
                  <a:ext uri="{FF2B5EF4-FFF2-40B4-BE49-F238E27FC236}">
                    <a16:creationId xmlns:a16="http://schemas.microsoft.com/office/drawing/2014/main" id="{A013513B-11DD-EF4B-BF2E-438E42DA51A4}"/>
                  </a:ext>
                </a:extLst>
              </p:cNvPr>
              <p:cNvSpPr txBox="1">
                <a:spLocks/>
              </p:cNvSpPr>
              <p:nvPr/>
            </p:nvSpPr>
            <p:spPr>
              <a:xfrm>
                <a:off x="182563" y="3451562"/>
                <a:ext cx="2268538" cy="895850"/>
              </a:xfrm>
              <a:prstGeom prst="rect">
                <a:avLst/>
              </a:prstGeom>
            </p:spPr>
            <p:txBody>
              <a:bodyPr/>
              <a:lstStyle>
                <a:lvl1pPr marL="0" indent="0" algn="l" defTabSz="457200" rtl="0" eaLnBrk="1" latinLnBrk="0" hangingPunct="1">
                  <a:lnSpc>
                    <a:spcPct val="150000"/>
                  </a:lnSpc>
                  <a:spcBef>
                    <a:spcPct val="20000"/>
                  </a:spcBef>
                  <a:buFont typeface="Arial"/>
                  <a:buNone/>
                  <a:defRPr sz="1000" b="0" i="0" kern="1200">
                    <a:solidFill>
                      <a:schemeClr val="tx1"/>
                    </a:solidFill>
                    <a:latin typeface="Open Sans Regular"/>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b="0" i="0" dirty="0">
                    <a:solidFill>
                      <a:schemeClr val="accent1"/>
                    </a:solidFill>
                    <a:latin typeface="Open Sans Regular"/>
                  </a:rPr>
                  <a:t>Sed </a:t>
                </a:r>
                <a:r>
                  <a:rPr lang="en-US" sz="1000" b="0" i="0" dirty="0" err="1">
                    <a:solidFill>
                      <a:schemeClr val="accent1"/>
                    </a:solidFill>
                    <a:latin typeface="Open Sans Regular"/>
                  </a:rPr>
                  <a:t>ut</a:t>
                </a:r>
                <a:r>
                  <a:rPr lang="en-US" sz="1000" b="0" i="0" dirty="0">
                    <a:solidFill>
                      <a:schemeClr val="accent1"/>
                    </a:solidFill>
                    <a:latin typeface="Open Sans Regular"/>
                  </a:rPr>
                  <a:t> </a:t>
                </a:r>
                <a:r>
                  <a:rPr lang="en-US" sz="1000" b="0" i="0" dirty="0" err="1">
                    <a:solidFill>
                      <a:schemeClr val="accent1"/>
                    </a:solidFill>
                    <a:latin typeface="Open Sans Regular"/>
                  </a:rPr>
                  <a:t>perspiciatis</a:t>
                </a:r>
                <a:r>
                  <a:rPr lang="en-US" sz="1000" b="0" i="0" dirty="0">
                    <a:solidFill>
                      <a:schemeClr val="accent1"/>
                    </a:solidFill>
                    <a:latin typeface="Open Sans Regular"/>
                  </a:rPr>
                  <a:t> </a:t>
                </a:r>
                <a:r>
                  <a:rPr lang="en-US" sz="1000" b="0" i="0" dirty="0" err="1">
                    <a:solidFill>
                      <a:schemeClr val="accent1"/>
                    </a:solidFill>
                    <a:latin typeface="Open Sans Regular"/>
                  </a:rPr>
                  <a:t>unde</a:t>
                </a:r>
                <a:r>
                  <a:rPr lang="en-US" sz="1000" b="0" i="0" dirty="0">
                    <a:solidFill>
                      <a:schemeClr val="accent1"/>
                    </a:solidFill>
                    <a:latin typeface="Open Sans Regular"/>
                  </a:rPr>
                  <a:t> </a:t>
                </a:r>
                <a:r>
                  <a:rPr lang="en-US" sz="1000" b="0" i="0" dirty="0" err="1">
                    <a:solidFill>
                      <a:schemeClr val="accent1"/>
                    </a:solidFill>
                    <a:latin typeface="Open Sans Regular"/>
                  </a:rPr>
                  <a:t>om nis</a:t>
                </a:r>
                <a:r>
                  <a:rPr lang="en-US" sz="1000" b="0" i="0" dirty="0">
                    <a:solidFill>
                      <a:schemeClr val="accent1"/>
                    </a:solidFill>
                    <a:latin typeface="Open Sans Regular"/>
                  </a:rPr>
                  <a:t> </a:t>
                </a:r>
                <a:r>
                  <a:rPr lang="en-US" sz="1000" b="0" i="0" dirty="0" err="1">
                    <a:solidFill>
                      <a:schemeClr val="accent1"/>
                    </a:solidFill>
                    <a:latin typeface="Open Sans Regular"/>
                  </a:rPr>
                  <a:t>iste</a:t>
                </a:r>
                <a:r>
                  <a:rPr lang="en-US" sz="1000" b="0" i="0" dirty="0">
                    <a:solidFill>
                      <a:schemeClr val="accent1"/>
                    </a:solidFill>
                    <a:latin typeface="Open Sans Regular"/>
                  </a:rPr>
                  <a:t> </a:t>
                </a:r>
                <a:r>
                  <a:rPr lang="en-US" sz="1000" b="0" i="0" dirty="0" err="1">
                    <a:solidFill>
                      <a:schemeClr val="accent1"/>
                    </a:solidFill>
                    <a:latin typeface="Open Sans Regular"/>
                  </a:rPr>
                  <a:t>natus</a:t>
                </a:r>
                <a:r>
                  <a:rPr lang="en-US" sz="1000" b="0" i="0" dirty="0">
                    <a:solidFill>
                      <a:schemeClr val="accent1"/>
                    </a:solidFill>
                    <a:latin typeface="Open Sans Regular"/>
                  </a:rPr>
                  <a:t> error sit </a:t>
                </a:r>
                <a:r>
                  <a:rPr lang="en-US" sz="1000" b="0" i="0" dirty="0" err="1">
                    <a:solidFill>
                      <a:schemeClr val="accent1"/>
                    </a:solidFill>
                    <a:latin typeface="Open Sans Regular"/>
                  </a:rPr>
                  <a:t>volu ptatem</a:t>
                </a:r>
                <a:r>
                  <a:rPr lang="en-US" sz="1000" b="0" i="0" dirty="0">
                    <a:solidFill>
                      <a:schemeClr val="accent1"/>
                    </a:solidFill>
                    <a:latin typeface="Open Sans Regular"/>
                  </a:rPr>
                  <a:t> </a:t>
                </a:r>
                <a:r>
                  <a:rPr lang="en-US" sz="1000" b="0" i="0" dirty="0" err="1">
                    <a:solidFill>
                      <a:schemeClr val="accent1"/>
                    </a:solidFill>
                    <a:latin typeface="Open Sans Regular"/>
                  </a:rPr>
                  <a:t>accu santium</a:t>
                </a:r>
                <a:r>
                  <a:rPr lang="en-US" sz="1000" b="0" i="0" dirty="0">
                    <a:solidFill>
                      <a:schemeClr val="accent1"/>
                    </a:solidFill>
                    <a:latin typeface="Open Sans Regular"/>
                  </a:rPr>
                  <a:t> </a:t>
                </a:r>
                <a:r>
                  <a:rPr lang="en-US" sz="1000" b="0" i="0" dirty="0" err="1">
                    <a:solidFill>
                      <a:schemeClr val="accent1"/>
                    </a:solidFill>
                    <a:latin typeface="Open Sans Regular"/>
                  </a:rPr>
                  <a:t>dol or emque</a:t>
                </a:r>
                <a:r>
                  <a:rPr lang="en-US" sz="1000" b="0" i="0" dirty="0">
                    <a:solidFill>
                      <a:schemeClr val="accent1"/>
                    </a:solidFill>
                    <a:latin typeface="Open Sans Regular"/>
                  </a:rPr>
                  <a:t> laud </a:t>
                </a:r>
                <a:r>
                  <a:rPr lang="en-US" sz="1000" b="0" i="0" dirty="0" err="1">
                    <a:solidFill>
                      <a:schemeClr val="accent1"/>
                    </a:solidFill>
                    <a:latin typeface="Open Sans Regular"/>
                  </a:rPr>
                  <a:t>antium</a:t>
                </a:r>
                <a:r>
                  <a:rPr lang="en-US" sz="1000" b="0" i="0" dirty="0">
                    <a:solidFill>
                      <a:schemeClr val="accent1"/>
                    </a:solidFill>
                    <a:latin typeface="Open Sans Regular"/>
                  </a:rPr>
                  <a:t>.</a:t>
                </a:r>
              </a:p>
              <a:p>
                <a:endParaRPr lang="en-US" sz="1000" b="0" i="0" dirty="0">
                  <a:solidFill>
                    <a:schemeClr val="accent1"/>
                  </a:solidFill>
                  <a:latin typeface="Open Sans Regular"/>
                </a:endParaRPr>
              </a:p>
            </p:txBody>
          </p:sp>
          <p:sp>
            <p:nvSpPr>
              <p:cNvPr id="15" name="Text Placeholder 2">
                <a:extLst>
                  <a:ext uri="{FF2B5EF4-FFF2-40B4-BE49-F238E27FC236}">
                    <a16:creationId xmlns:a16="http://schemas.microsoft.com/office/drawing/2014/main" id="{1219AEA4-4E25-694E-9A17-565F0BE96347}"/>
                  </a:ext>
                </a:extLst>
              </p:cNvPr>
              <p:cNvSpPr txBox="1">
                <a:spLocks/>
              </p:cNvSpPr>
              <p:nvPr/>
            </p:nvSpPr>
            <p:spPr>
              <a:xfrm>
                <a:off x="183355" y="3218353"/>
                <a:ext cx="1969295" cy="23320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b="1" i="0" dirty="0">
                    <a:solidFill>
                      <a:schemeClr val="accent1"/>
                    </a:solidFill>
                    <a:latin typeface="Open Sans Regular"/>
                    <a:ea typeface="Open Sans Semibold" panose="020B0606030504020204" pitchFamily="34" charset="0"/>
                    <a:cs typeface="Open Sans Semibold" panose="020B0606030504020204" pitchFamily="34" charset="0"/>
                  </a:rPr>
                  <a:t>Title block</a:t>
                </a:r>
              </a:p>
            </p:txBody>
          </p:sp>
        </p:grpSp>
        <p:grpSp>
          <p:nvGrpSpPr>
            <p:cNvPr id="8" name="Group 7">
              <a:extLst>
                <a:ext uri="{FF2B5EF4-FFF2-40B4-BE49-F238E27FC236}">
                  <a16:creationId xmlns:a16="http://schemas.microsoft.com/office/drawing/2014/main" id="{A17DA5D5-CFFA-8E44-983E-38B8089C11A4}"/>
                </a:ext>
              </a:extLst>
            </p:cNvPr>
            <p:cNvGrpSpPr/>
            <p:nvPr/>
          </p:nvGrpSpPr>
          <p:grpSpPr>
            <a:xfrm>
              <a:off x="3455988" y="2571750"/>
              <a:ext cx="2268538" cy="1606230"/>
              <a:chOff x="182563" y="3218353"/>
              <a:chExt cx="2268538" cy="1129059"/>
            </a:xfrm>
          </p:grpSpPr>
          <p:sp>
            <p:nvSpPr>
              <p:cNvPr id="12" name="Text Placeholder 1">
                <a:extLst>
                  <a:ext uri="{FF2B5EF4-FFF2-40B4-BE49-F238E27FC236}">
                    <a16:creationId xmlns:a16="http://schemas.microsoft.com/office/drawing/2014/main" id="{10D58993-A395-4049-8CBB-724B4AE7D359}"/>
                  </a:ext>
                </a:extLst>
              </p:cNvPr>
              <p:cNvSpPr txBox="1">
                <a:spLocks/>
              </p:cNvSpPr>
              <p:nvPr/>
            </p:nvSpPr>
            <p:spPr>
              <a:xfrm>
                <a:off x="182563" y="3451562"/>
                <a:ext cx="2268538" cy="895850"/>
              </a:xfrm>
              <a:prstGeom prst="rect">
                <a:avLst/>
              </a:prstGeom>
            </p:spPr>
            <p:txBody>
              <a:bodyPr/>
              <a:lstStyle>
                <a:lvl1pPr marL="0" indent="0" algn="l" defTabSz="457200" rtl="0" eaLnBrk="1" latinLnBrk="0" hangingPunct="1">
                  <a:lnSpc>
                    <a:spcPct val="150000"/>
                  </a:lnSpc>
                  <a:spcBef>
                    <a:spcPct val="20000"/>
                  </a:spcBef>
                  <a:buFont typeface="Arial"/>
                  <a:buNone/>
                  <a:defRPr sz="1000" b="0" i="0" kern="1200">
                    <a:solidFill>
                      <a:schemeClr val="tx1"/>
                    </a:solidFill>
                    <a:latin typeface="Open Sans Regular"/>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b="0" i="0" dirty="0">
                    <a:solidFill>
                      <a:schemeClr val="accent1"/>
                    </a:solidFill>
                    <a:latin typeface="Open Sans Regular"/>
                  </a:rPr>
                  <a:t>Sed </a:t>
                </a:r>
                <a:r>
                  <a:rPr lang="en-US" sz="1000" b="0" i="0" dirty="0" err="1">
                    <a:solidFill>
                      <a:schemeClr val="accent1"/>
                    </a:solidFill>
                    <a:latin typeface="Open Sans Regular"/>
                  </a:rPr>
                  <a:t>ut</a:t>
                </a:r>
                <a:r>
                  <a:rPr lang="en-US" sz="1000" b="0" i="0" dirty="0">
                    <a:solidFill>
                      <a:schemeClr val="accent1"/>
                    </a:solidFill>
                    <a:latin typeface="Open Sans Regular"/>
                  </a:rPr>
                  <a:t> </a:t>
                </a:r>
                <a:r>
                  <a:rPr lang="en-US" sz="1000" b="0" i="0" dirty="0" err="1">
                    <a:solidFill>
                      <a:schemeClr val="accent1"/>
                    </a:solidFill>
                    <a:latin typeface="Open Sans Regular"/>
                  </a:rPr>
                  <a:t>perspiciatis</a:t>
                </a:r>
                <a:r>
                  <a:rPr lang="en-US" sz="1000" b="0" i="0" dirty="0">
                    <a:solidFill>
                      <a:schemeClr val="accent1"/>
                    </a:solidFill>
                    <a:latin typeface="Open Sans Regular"/>
                  </a:rPr>
                  <a:t> </a:t>
                </a:r>
                <a:r>
                  <a:rPr lang="en-US" sz="1000" b="0" i="0" dirty="0" err="1">
                    <a:solidFill>
                      <a:schemeClr val="accent1"/>
                    </a:solidFill>
                    <a:latin typeface="Open Sans Regular"/>
                  </a:rPr>
                  <a:t>unde</a:t>
                </a:r>
                <a:r>
                  <a:rPr lang="en-US" sz="1000" b="0" i="0" dirty="0">
                    <a:solidFill>
                      <a:schemeClr val="accent1"/>
                    </a:solidFill>
                    <a:latin typeface="Open Sans Regular"/>
                  </a:rPr>
                  <a:t> </a:t>
                </a:r>
                <a:r>
                  <a:rPr lang="en-US" sz="1000" b="0" i="0" dirty="0" err="1">
                    <a:solidFill>
                      <a:schemeClr val="accent1"/>
                    </a:solidFill>
                    <a:latin typeface="Open Sans Regular"/>
                  </a:rPr>
                  <a:t>om nis</a:t>
                </a:r>
                <a:r>
                  <a:rPr lang="en-US" sz="1000" b="0" i="0" dirty="0">
                    <a:solidFill>
                      <a:schemeClr val="accent1"/>
                    </a:solidFill>
                    <a:latin typeface="Open Sans Regular"/>
                  </a:rPr>
                  <a:t> </a:t>
                </a:r>
                <a:r>
                  <a:rPr lang="en-US" sz="1000" b="0" i="0" dirty="0" err="1">
                    <a:solidFill>
                      <a:schemeClr val="accent1"/>
                    </a:solidFill>
                    <a:latin typeface="Open Sans Regular"/>
                  </a:rPr>
                  <a:t>iste</a:t>
                </a:r>
                <a:r>
                  <a:rPr lang="en-US" sz="1000" b="0" i="0" dirty="0">
                    <a:solidFill>
                      <a:schemeClr val="accent1"/>
                    </a:solidFill>
                    <a:latin typeface="Open Sans Regular"/>
                  </a:rPr>
                  <a:t> </a:t>
                </a:r>
                <a:r>
                  <a:rPr lang="en-US" sz="1000" b="0" i="0" dirty="0" err="1">
                    <a:solidFill>
                      <a:schemeClr val="accent1"/>
                    </a:solidFill>
                    <a:latin typeface="Open Sans Regular"/>
                  </a:rPr>
                  <a:t>natus</a:t>
                </a:r>
                <a:r>
                  <a:rPr lang="en-US" sz="1000" b="0" i="0" dirty="0">
                    <a:solidFill>
                      <a:schemeClr val="accent1"/>
                    </a:solidFill>
                    <a:latin typeface="Open Sans Regular"/>
                  </a:rPr>
                  <a:t> error sit </a:t>
                </a:r>
                <a:r>
                  <a:rPr lang="en-US" sz="1000" b="0" i="0" dirty="0" err="1">
                    <a:solidFill>
                      <a:schemeClr val="accent1"/>
                    </a:solidFill>
                    <a:latin typeface="Open Sans Regular"/>
                  </a:rPr>
                  <a:t>volu ptatem</a:t>
                </a:r>
                <a:r>
                  <a:rPr lang="en-US" sz="1000" b="0" i="0" dirty="0">
                    <a:solidFill>
                      <a:schemeClr val="accent1"/>
                    </a:solidFill>
                    <a:latin typeface="Open Sans Regular"/>
                  </a:rPr>
                  <a:t> </a:t>
                </a:r>
                <a:r>
                  <a:rPr lang="en-US" sz="1000" b="0" i="0" dirty="0" err="1">
                    <a:solidFill>
                      <a:schemeClr val="accent1"/>
                    </a:solidFill>
                    <a:latin typeface="Open Sans Regular"/>
                  </a:rPr>
                  <a:t>accu santium</a:t>
                </a:r>
                <a:r>
                  <a:rPr lang="en-US" sz="1000" b="0" i="0" dirty="0">
                    <a:solidFill>
                      <a:schemeClr val="accent1"/>
                    </a:solidFill>
                    <a:latin typeface="Open Sans Regular"/>
                  </a:rPr>
                  <a:t> </a:t>
                </a:r>
                <a:r>
                  <a:rPr lang="en-US" sz="1000" b="0" i="0" dirty="0" err="1">
                    <a:solidFill>
                      <a:schemeClr val="accent1"/>
                    </a:solidFill>
                    <a:latin typeface="Open Sans Regular"/>
                  </a:rPr>
                  <a:t>dol or emque</a:t>
                </a:r>
                <a:r>
                  <a:rPr lang="en-US" sz="1000" b="0" i="0" dirty="0">
                    <a:solidFill>
                      <a:schemeClr val="accent1"/>
                    </a:solidFill>
                    <a:latin typeface="Open Sans Regular"/>
                  </a:rPr>
                  <a:t> laud </a:t>
                </a:r>
                <a:r>
                  <a:rPr lang="en-US" sz="1000" b="0" i="0" dirty="0" err="1">
                    <a:solidFill>
                      <a:schemeClr val="accent1"/>
                    </a:solidFill>
                    <a:latin typeface="Open Sans Regular"/>
                  </a:rPr>
                  <a:t>antium</a:t>
                </a:r>
                <a:r>
                  <a:rPr lang="en-US" sz="1000" b="0" i="0" dirty="0">
                    <a:solidFill>
                      <a:schemeClr val="accent1"/>
                    </a:solidFill>
                    <a:latin typeface="Open Sans Regular"/>
                  </a:rPr>
                  <a:t>.</a:t>
                </a:r>
              </a:p>
              <a:p>
                <a:endParaRPr lang="en-US" sz="1000" b="0" i="0" dirty="0">
                  <a:solidFill>
                    <a:schemeClr val="accent1"/>
                  </a:solidFill>
                  <a:latin typeface="Open Sans Regular"/>
                </a:endParaRPr>
              </a:p>
            </p:txBody>
          </p:sp>
          <p:sp>
            <p:nvSpPr>
              <p:cNvPr id="13" name="Text Placeholder 2">
                <a:extLst>
                  <a:ext uri="{FF2B5EF4-FFF2-40B4-BE49-F238E27FC236}">
                    <a16:creationId xmlns:a16="http://schemas.microsoft.com/office/drawing/2014/main" id="{5AA5F703-088E-0441-84CD-042D8F3BF2D7}"/>
                  </a:ext>
                </a:extLst>
              </p:cNvPr>
              <p:cNvSpPr txBox="1">
                <a:spLocks/>
              </p:cNvSpPr>
              <p:nvPr/>
            </p:nvSpPr>
            <p:spPr>
              <a:xfrm>
                <a:off x="183355" y="3218353"/>
                <a:ext cx="1969295" cy="23320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b="1" i="0" dirty="0">
                    <a:solidFill>
                      <a:schemeClr val="accent1"/>
                    </a:solidFill>
                    <a:latin typeface="Open Sans Regular"/>
                    <a:ea typeface="Open Sans Semibold" panose="020B0606030504020204" pitchFamily="34" charset="0"/>
                    <a:cs typeface="Open Sans Semibold" panose="020B0606030504020204" pitchFamily="34" charset="0"/>
                  </a:rPr>
                  <a:t>Title block</a:t>
                </a:r>
              </a:p>
            </p:txBody>
          </p:sp>
        </p:grpSp>
        <p:grpSp>
          <p:nvGrpSpPr>
            <p:cNvPr id="9" name="Group 8">
              <a:extLst>
                <a:ext uri="{FF2B5EF4-FFF2-40B4-BE49-F238E27FC236}">
                  <a16:creationId xmlns:a16="http://schemas.microsoft.com/office/drawing/2014/main" id="{26BBA4E6-528E-4A4A-B30A-E0798986C458}"/>
                </a:ext>
              </a:extLst>
            </p:cNvPr>
            <p:cNvGrpSpPr/>
            <p:nvPr/>
          </p:nvGrpSpPr>
          <p:grpSpPr>
            <a:xfrm>
              <a:off x="6278563" y="2571750"/>
              <a:ext cx="2268538" cy="1606230"/>
              <a:chOff x="182563" y="3218353"/>
              <a:chExt cx="2268538" cy="1129059"/>
            </a:xfrm>
          </p:grpSpPr>
          <p:sp>
            <p:nvSpPr>
              <p:cNvPr id="10" name="Text Placeholder 1">
                <a:extLst>
                  <a:ext uri="{FF2B5EF4-FFF2-40B4-BE49-F238E27FC236}">
                    <a16:creationId xmlns:a16="http://schemas.microsoft.com/office/drawing/2014/main" id="{98A20DB8-99BF-5D41-8F9D-893D3F3D1832}"/>
                  </a:ext>
                </a:extLst>
              </p:cNvPr>
              <p:cNvSpPr txBox="1">
                <a:spLocks/>
              </p:cNvSpPr>
              <p:nvPr/>
            </p:nvSpPr>
            <p:spPr>
              <a:xfrm>
                <a:off x="182563" y="3451562"/>
                <a:ext cx="2268538" cy="895850"/>
              </a:xfrm>
              <a:prstGeom prst="rect">
                <a:avLst/>
              </a:prstGeom>
            </p:spPr>
            <p:txBody>
              <a:bodyPr/>
              <a:lstStyle>
                <a:lvl1pPr marL="0" indent="0" algn="l" defTabSz="457200" rtl="0" eaLnBrk="1" latinLnBrk="0" hangingPunct="1">
                  <a:lnSpc>
                    <a:spcPct val="150000"/>
                  </a:lnSpc>
                  <a:spcBef>
                    <a:spcPct val="20000"/>
                  </a:spcBef>
                  <a:buFont typeface="Arial"/>
                  <a:buNone/>
                  <a:defRPr sz="1000" b="0" i="0" kern="1200">
                    <a:solidFill>
                      <a:schemeClr val="tx1"/>
                    </a:solidFill>
                    <a:latin typeface="Open Sans Regular"/>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b="0" i="0" dirty="0">
                    <a:solidFill>
                      <a:schemeClr val="accent1"/>
                    </a:solidFill>
                    <a:latin typeface="Open Sans Regular"/>
                  </a:rPr>
                  <a:t>Sed </a:t>
                </a:r>
                <a:r>
                  <a:rPr lang="en-US" sz="1000" b="0" i="0" dirty="0" err="1">
                    <a:solidFill>
                      <a:schemeClr val="accent1"/>
                    </a:solidFill>
                    <a:latin typeface="Open Sans Regular"/>
                  </a:rPr>
                  <a:t>ut</a:t>
                </a:r>
                <a:r>
                  <a:rPr lang="en-US" sz="1000" b="0" i="0" dirty="0">
                    <a:solidFill>
                      <a:schemeClr val="accent1"/>
                    </a:solidFill>
                    <a:latin typeface="Open Sans Regular"/>
                  </a:rPr>
                  <a:t> </a:t>
                </a:r>
                <a:r>
                  <a:rPr lang="en-US" sz="1000" b="0" i="0" dirty="0" err="1">
                    <a:solidFill>
                      <a:schemeClr val="accent1"/>
                    </a:solidFill>
                    <a:latin typeface="Open Sans Regular"/>
                  </a:rPr>
                  <a:t>perspiciatis</a:t>
                </a:r>
                <a:r>
                  <a:rPr lang="en-US" sz="1000" b="0" i="0" dirty="0">
                    <a:solidFill>
                      <a:schemeClr val="accent1"/>
                    </a:solidFill>
                    <a:latin typeface="Open Sans Regular"/>
                  </a:rPr>
                  <a:t> </a:t>
                </a:r>
                <a:r>
                  <a:rPr lang="en-US" sz="1000" b="0" i="0" dirty="0" err="1">
                    <a:solidFill>
                      <a:schemeClr val="accent1"/>
                    </a:solidFill>
                    <a:latin typeface="Open Sans Regular"/>
                  </a:rPr>
                  <a:t>unde</a:t>
                </a:r>
                <a:r>
                  <a:rPr lang="en-US" sz="1000" b="0" i="0" dirty="0">
                    <a:solidFill>
                      <a:schemeClr val="accent1"/>
                    </a:solidFill>
                    <a:latin typeface="Open Sans Regular"/>
                  </a:rPr>
                  <a:t> </a:t>
                </a:r>
                <a:r>
                  <a:rPr lang="en-US" sz="1000" b="0" i="0" dirty="0" err="1">
                    <a:solidFill>
                      <a:schemeClr val="accent1"/>
                    </a:solidFill>
                    <a:latin typeface="Open Sans Regular"/>
                  </a:rPr>
                  <a:t>om nis</a:t>
                </a:r>
                <a:r>
                  <a:rPr lang="en-US" sz="1000" b="0" i="0" dirty="0">
                    <a:solidFill>
                      <a:schemeClr val="accent1"/>
                    </a:solidFill>
                    <a:latin typeface="Open Sans Regular"/>
                  </a:rPr>
                  <a:t> </a:t>
                </a:r>
                <a:r>
                  <a:rPr lang="en-US" sz="1000" b="0" i="0" dirty="0" err="1">
                    <a:solidFill>
                      <a:schemeClr val="accent1"/>
                    </a:solidFill>
                    <a:latin typeface="Open Sans Regular"/>
                  </a:rPr>
                  <a:t>iste</a:t>
                </a:r>
                <a:r>
                  <a:rPr lang="en-US" sz="1000" b="0" i="0" dirty="0">
                    <a:solidFill>
                      <a:schemeClr val="accent1"/>
                    </a:solidFill>
                    <a:latin typeface="Open Sans Regular"/>
                  </a:rPr>
                  <a:t> </a:t>
                </a:r>
                <a:r>
                  <a:rPr lang="en-US" sz="1000" b="0" i="0" dirty="0" err="1">
                    <a:solidFill>
                      <a:schemeClr val="accent1"/>
                    </a:solidFill>
                    <a:latin typeface="Open Sans Regular"/>
                  </a:rPr>
                  <a:t>natus</a:t>
                </a:r>
                <a:r>
                  <a:rPr lang="en-US" sz="1000" b="0" i="0" dirty="0">
                    <a:solidFill>
                      <a:schemeClr val="accent1"/>
                    </a:solidFill>
                    <a:latin typeface="Open Sans Regular"/>
                  </a:rPr>
                  <a:t> error sit </a:t>
                </a:r>
                <a:r>
                  <a:rPr lang="en-US" sz="1000" b="0" i="0" dirty="0" err="1">
                    <a:solidFill>
                      <a:schemeClr val="accent1"/>
                    </a:solidFill>
                    <a:latin typeface="Open Sans Regular"/>
                  </a:rPr>
                  <a:t>volu ptatem</a:t>
                </a:r>
                <a:r>
                  <a:rPr lang="en-US" sz="1000" b="0" i="0" dirty="0">
                    <a:solidFill>
                      <a:schemeClr val="accent1"/>
                    </a:solidFill>
                    <a:latin typeface="Open Sans Regular"/>
                  </a:rPr>
                  <a:t> </a:t>
                </a:r>
                <a:r>
                  <a:rPr lang="en-US" sz="1000" b="0" i="0" dirty="0" err="1">
                    <a:solidFill>
                      <a:schemeClr val="accent1"/>
                    </a:solidFill>
                    <a:latin typeface="Open Sans Regular"/>
                  </a:rPr>
                  <a:t>accu santium</a:t>
                </a:r>
                <a:r>
                  <a:rPr lang="en-US" sz="1000" b="0" i="0" dirty="0">
                    <a:solidFill>
                      <a:schemeClr val="accent1"/>
                    </a:solidFill>
                    <a:latin typeface="Open Sans Regular"/>
                  </a:rPr>
                  <a:t> </a:t>
                </a:r>
                <a:r>
                  <a:rPr lang="en-US" sz="1000" b="0" i="0" dirty="0" err="1">
                    <a:solidFill>
                      <a:schemeClr val="accent1"/>
                    </a:solidFill>
                    <a:latin typeface="Open Sans Regular"/>
                  </a:rPr>
                  <a:t>dol or emque</a:t>
                </a:r>
                <a:r>
                  <a:rPr lang="en-US" sz="1000" b="0" i="0" dirty="0">
                    <a:solidFill>
                      <a:schemeClr val="accent1"/>
                    </a:solidFill>
                    <a:latin typeface="Open Sans Regular"/>
                  </a:rPr>
                  <a:t> laud </a:t>
                </a:r>
                <a:r>
                  <a:rPr lang="en-US" sz="1000" b="0" i="0" dirty="0" err="1">
                    <a:solidFill>
                      <a:schemeClr val="accent1"/>
                    </a:solidFill>
                    <a:latin typeface="Open Sans Regular"/>
                  </a:rPr>
                  <a:t>antium</a:t>
                </a:r>
                <a:r>
                  <a:rPr lang="en-US" sz="1000" b="0" i="0" dirty="0">
                    <a:solidFill>
                      <a:schemeClr val="accent1"/>
                    </a:solidFill>
                    <a:latin typeface="Open Sans Regular"/>
                  </a:rPr>
                  <a:t>.</a:t>
                </a:r>
              </a:p>
              <a:p>
                <a:endParaRPr lang="en-US" sz="1000" b="0" i="0" dirty="0">
                  <a:solidFill>
                    <a:schemeClr val="accent1"/>
                  </a:solidFill>
                  <a:latin typeface="Open Sans Regular"/>
                </a:endParaRPr>
              </a:p>
            </p:txBody>
          </p:sp>
          <p:sp>
            <p:nvSpPr>
              <p:cNvPr id="11" name="Text Placeholder 2">
                <a:extLst>
                  <a:ext uri="{FF2B5EF4-FFF2-40B4-BE49-F238E27FC236}">
                    <a16:creationId xmlns:a16="http://schemas.microsoft.com/office/drawing/2014/main" id="{167ACB12-0F0B-6340-AEAC-E62A5E3F74C3}"/>
                  </a:ext>
                </a:extLst>
              </p:cNvPr>
              <p:cNvSpPr txBox="1">
                <a:spLocks/>
              </p:cNvSpPr>
              <p:nvPr/>
            </p:nvSpPr>
            <p:spPr>
              <a:xfrm>
                <a:off x="183355" y="3218353"/>
                <a:ext cx="1969295" cy="23320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b="1" i="0" dirty="0">
                    <a:solidFill>
                      <a:schemeClr val="accent1"/>
                    </a:solidFill>
                    <a:latin typeface="Open Sans Regular"/>
                    <a:ea typeface="Open Sans Semibold" panose="020B0606030504020204" pitchFamily="34" charset="0"/>
                    <a:cs typeface="Open Sans Semibold" panose="020B0606030504020204" pitchFamily="34" charset="0"/>
                  </a:rPr>
                  <a:t>Title block</a:t>
                </a:r>
              </a:p>
            </p:txBody>
          </p:sp>
        </p:grpSp>
      </p:grpSp>
      <p:sp>
        <p:nvSpPr>
          <p:cNvPr id="16" name="Rectangle 15">
            <a:extLst>
              <a:ext uri="{FF2B5EF4-FFF2-40B4-BE49-F238E27FC236}">
                <a16:creationId xmlns:a16="http://schemas.microsoft.com/office/drawing/2014/main" id="{CF0E76D5-4740-0E48-BBCD-49A3A927B496}"/>
              </a:ext>
            </a:extLst>
          </p:cNvPr>
          <p:cNvSpPr/>
          <p:nvPr userDrawn="1"/>
        </p:nvSpPr>
        <p:spPr>
          <a:xfrm>
            <a:off x="687817" y="21951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7" name="Rectangle 16">
            <a:extLst>
              <a:ext uri="{FF2B5EF4-FFF2-40B4-BE49-F238E27FC236}">
                <a16:creationId xmlns:a16="http://schemas.microsoft.com/office/drawing/2014/main" id="{A88E12A1-9EAF-1949-B0A9-1E3CF7B5F721}"/>
              </a:ext>
            </a:extLst>
          </p:cNvPr>
          <p:cNvSpPr/>
          <p:nvPr userDrawn="1"/>
        </p:nvSpPr>
        <p:spPr>
          <a:xfrm>
            <a:off x="3518883" y="21951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8" name="Rectangle 17">
            <a:extLst>
              <a:ext uri="{FF2B5EF4-FFF2-40B4-BE49-F238E27FC236}">
                <a16:creationId xmlns:a16="http://schemas.microsoft.com/office/drawing/2014/main" id="{05C936E8-C6FD-3E4A-BA4A-D70766125759}"/>
              </a:ext>
            </a:extLst>
          </p:cNvPr>
          <p:cNvSpPr/>
          <p:nvPr userDrawn="1"/>
        </p:nvSpPr>
        <p:spPr>
          <a:xfrm>
            <a:off x="6361029" y="21951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9" name="TextBox 18">
            <a:extLst>
              <a:ext uri="{FF2B5EF4-FFF2-40B4-BE49-F238E27FC236}">
                <a16:creationId xmlns:a16="http://schemas.microsoft.com/office/drawing/2014/main" id="{C4B82566-23DD-144F-B2C8-98D2C54E3616}"/>
              </a:ext>
            </a:extLst>
          </p:cNvPr>
          <p:cNvSpPr txBox="1"/>
          <p:nvPr userDrawn="1"/>
        </p:nvSpPr>
        <p:spPr>
          <a:xfrm>
            <a:off x="705452" y="2392915"/>
            <a:ext cx="725928" cy="584775"/>
          </a:xfrm>
          <a:prstGeom prst="rect">
            <a:avLst/>
          </a:prstGeom>
          <a:noFill/>
        </p:spPr>
        <p:txBody>
          <a:bodyPr wrap="square" rtlCol="0">
            <a:spAutoFit/>
          </a:bodyPr>
          <a:lstStyle/>
          <a:p>
            <a:pPr algn="ctr"/>
            <a:r>
              <a:rPr lang="en-US" sz="3200" b="0" i="0" dirty="0">
                <a:solidFill>
                  <a:schemeClr val="bg1"/>
                </a:solidFill>
                <a:latin typeface="Open Sans Regular"/>
                <a:ea typeface="Open Sans" panose="020B0606030504020204" pitchFamily="34" charset="0"/>
                <a:cs typeface="Open Sans" panose="020B0606030504020204" pitchFamily="34" charset="0"/>
              </a:rPr>
              <a:t> 1</a:t>
            </a:r>
          </a:p>
        </p:txBody>
      </p:sp>
      <p:sp>
        <p:nvSpPr>
          <p:cNvPr id="20" name="TextBox 19">
            <a:extLst>
              <a:ext uri="{FF2B5EF4-FFF2-40B4-BE49-F238E27FC236}">
                <a16:creationId xmlns:a16="http://schemas.microsoft.com/office/drawing/2014/main" id="{CB8DA80C-5899-B34B-A97E-DF84C6DA99D4}"/>
              </a:ext>
            </a:extLst>
          </p:cNvPr>
          <p:cNvSpPr txBox="1"/>
          <p:nvPr userDrawn="1"/>
        </p:nvSpPr>
        <p:spPr>
          <a:xfrm>
            <a:off x="3518884" y="2392915"/>
            <a:ext cx="890410" cy="584775"/>
          </a:xfrm>
          <a:prstGeom prst="rect">
            <a:avLst/>
          </a:prstGeom>
          <a:noFill/>
        </p:spPr>
        <p:txBody>
          <a:bodyPr wrap="square" rtlCol="0">
            <a:spAutoFit/>
          </a:bodyPr>
          <a:lstStyle/>
          <a:p>
            <a:pPr algn="ctr"/>
            <a:r>
              <a:rPr lang="en-US" sz="3200" b="0" i="0" dirty="0">
                <a:solidFill>
                  <a:schemeClr val="bg1"/>
                </a:solidFill>
                <a:latin typeface="Open Sans Regular"/>
                <a:ea typeface="Open Sans" panose="020B0606030504020204" pitchFamily="34" charset="0"/>
                <a:cs typeface="Open Sans" panose="020B0606030504020204" pitchFamily="34" charset="0"/>
              </a:rPr>
              <a:t>2</a:t>
            </a:r>
          </a:p>
        </p:txBody>
      </p:sp>
      <p:sp>
        <p:nvSpPr>
          <p:cNvPr id="21" name="TextBox 20">
            <a:extLst>
              <a:ext uri="{FF2B5EF4-FFF2-40B4-BE49-F238E27FC236}">
                <a16:creationId xmlns:a16="http://schemas.microsoft.com/office/drawing/2014/main" id="{153169AA-8850-674E-B1A5-72EE263DD765}"/>
              </a:ext>
            </a:extLst>
          </p:cNvPr>
          <p:cNvSpPr txBox="1"/>
          <p:nvPr userDrawn="1"/>
        </p:nvSpPr>
        <p:spPr>
          <a:xfrm>
            <a:off x="6355489" y="2392915"/>
            <a:ext cx="890410" cy="584775"/>
          </a:xfrm>
          <a:prstGeom prst="rect">
            <a:avLst/>
          </a:prstGeom>
          <a:noFill/>
        </p:spPr>
        <p:txBody>
          <a:bodyPr wrap="square" rtlCol="0">
            <a:spAutoFit/>
          </a:bodyPr>
          <a:lstStyle/>
          <a:p>
            <a:pPr algn="ctr"/>
            <a:r>
              <a:rPr lang="en-US" sz="3200" b="0" i="0" dirty="0">
                <a:solidFill>
                  <a:schemeClr val="bg1"/>
                </a:solidFill>
                <a:latin typeface="Open Sans Regular"/>
                <a:ea typeface="Open Sans" panose="020B0606030504020204" pitchFamily="34" charset="0"/>
                <a:cs typeface="Open Sans" panose="020B0606030504020204" pitchFamily="34" charset="0"/>
              </a:rPr>
              <a:t>3</a:t>
            </a:r>
          </a:p>
        </p:txBody>
      </p:sp>
      <p:sp>
        <p:nvSpPr>
          <p:cNvPr id="23" name="TextBox 22">
            <a:extLst>
              <a:ext uri="{FF2B5EF4-FFF2-40B4-BE49-F238E27FC236}">
                <a16:creationId xmlns:a16="http://schemas.microsoft.com/office/drawing/2014/main" id="{3EE8BB73-3DCB-EB4E-9F8D-990F593DBD30}"/>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24" name="Freeform 23">
            <a:extLst>
              <a:ext uri="{FF2B5EF4-FFF2-40B4-BE49-F238E27FC236}">
                <a16:creationId xmlns:a16="http://schemas.microsoft.com/office/drawing/2014/main" id="{A973BC66-8F85-5F40-A073-FDFC4F1F9257}"/>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8523494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70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rgbClr val="FFFFFF"/>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rgbClr val="FFFFF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3838670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8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A15913-FF4D-2745-8428-4CB5A0BDA271}"/>
              </a:ext>
            </a:extLst>
          </p:cNvPr>
          <p:cNvSpPr/>
          <p:nvPr userDrawn="1"/>
        </p:nvSpPr>
        <p:spPr>
          <a:xfrm>
            <a:off x="0" y="0"/>
            <a:ext cx="9144000" cy="5143500"/>
          </a:xfrm>
          <a:prstGeom prst="rect">
            <a:avLst/>
          </a:prstGeom>
          <a:noFill/>
          <a:ln w="254000">
            <a:solidFill>
              <a:schemeClr val="tx2">
                <a:lumMod val="50000"/>
                <a:lumOff val="50000"/>
              </a:schemeClr>
            </a:solidFill>
            <a:miter lim="800000"/>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chemeClr val="tx2">
                    <a:lumMod val="50000"/>
                    <a:lumOff val="50000"/>
                  </a:schemeClr>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chemeClr val="tx2">
                    <a:lumMod val="50000"/>
                    <a:lumOff val="50000"/>
                  </a:schemeClr>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563777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947738"/>
            <a:ext cx="9144000" cy="2051050"/>
          </a:xfrm>
          <a:prstGeom prst="rect">
            <a:avLst/>
          </a:prstGeom>
          <a:solidFill>
            <a:srgbClr val="D5D8DB"/>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651088"/>
            <a:ext cx="6953250" cy="703263"/>
          </a:xfrm>
          <a:prstGeom prst="rect">
            <a:avLst/>
          </a:prstGeom>
        </p:spPr>
        <p:txBody>
          <a:bodyPr/>
          <a:lstStyle>
            <a:lvl1pPr marL="0" indent="0" algn="ctr" defTabSz="228600">
              <a:buNone/>
              <a:defRPr sz="3600" b="1" i="0" cap="all" baseline="0">
                <a:solidFill>
                  <a:srgbClr val="FFFFFF"/>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375" y="3346450"/>
            <a:ext cx="6953250" cy="1257300"/>
          </a:xfrm>
          <a:prstGeom prst="rect">
            <a:avLst/>
          </a:prstGeom>
        </p:spPr>
        <p:txBody>
          <a:bodyPr/>
          <a:lstStyle>
            <a:lvl1pPr marL="0" indent="0" algn="ctr" defTabSz="228600">
              <a:buFontTx/>
              <a:buNone/>
              <a:defRPr sz="1400" b="0" i="0">
                <a:solidFill>
                  <a:srgbClr val="FFFFFF"/>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25271576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5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43500"/>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955888"/>
            <a:ext cx="6953250" cy="703263"/>
          </a:xfrm>
          <a:prstGeom prst="rect">
            <a:avLst/>
          </a:prstGeom>
        </p:spPr>
        <p:txBody>
          <a:bodyPr/>
          <a:lstStyle>
            <a:lvl1pPr marL="0" indent="0" algn="ctr" defTabSz="228600">
              <a:buNone/>
              <a:defRPr sz="36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088" y="2707525"/>
            <a:ext cx="6953250" cy="1257300"/>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18320231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1_Custom Layout">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43500"/>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0" y="3620021"/>
            <a:ext cx="9144000" cy="499946"/>
          </a:xfrm>
          <a:prstGeom prst="rect">
            <a:avLst/>
          </a:prstGeom>
        </p:spPr>
        <p:txBody>
          <a:bodyPr/>
          <a:lstStyle>
            <a:lvl1pPr marL="0" indent="0" algn="ctr" defTabSz="228600">
              <a:buNone/>
              <a:defRPr sz="28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0" y="4168341"/>
            <a:ext cx="9144000" cy="647886"/>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123572275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1C7303-77A8-9E41-A7CA-CFAEE05C4371}"/>
              </a:ext>
            </a:extLst>
          </p:cNvPr>
          <p:cNvSpPr/>
          <p:nvPr userDrawn="1"/>
        </p:nvSpPr>
        <p:spPr>
          <a:xfrm>
            <a:off x="0" y="1"/>
            <a:ext cx="9144000" cy="3277936"/>
          </a:xfrm>
          <a:prstGeom prst="rect">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5" name="Picture Placeholder 14">
            <a:extLst>
              <a:ext uri="{FF2B5EF4-FFF2-40B4-BE49-F238E27FC236}">
                <a16:creationId xmlns:a16="http://schemas.microsoft.com/office/drawing/2014/main" id="{5D7AB25A-331E-F745-8B18-425EAD84ED5D}"/>
              </a:ext>
            </a:extLst>
          </p:cNvPr>
          <p:cNvSpPr>
            <a:spLocks noGrp="1"/>
          </p:cNvSpPr>
          <p:nvPr>
            <p:ph type="pic" sz="quarter" idx="10" hasCustomPrompt="1"/>
          </p:nvPr>
        </p:nvSpPr>
        <p:spPr>
          <a:xfrm>
            <a:off x="0" y="-1"/>
            <a:ext cx="9144000" cy="3277935"/>
          </a:xfrm>
          <a:prstGeom prst="rect">
            <a:avLst/>
          </a:prstGeom>
        </p:spPr>
        <p:txBody>
          <a:bodyPr/>
          <a:lstStyle>
            <a:lvl1pPr defTabSz="228600">
              <a:defRPr b="0" i="0">
                <a:latin typeface="Open Sans Regular"/>
              </a:defRPr>
            </a:lvl1pPr>
          </a:lstStyle>
          <a:p>
            <a:r>
              <a:rPr lang="en-US" dirty="0"/>
              <a:t>Product Photo w/ Transparent background</a:t>
            </a:r>
          </a:p>
        </p:txBody>
      </p:sp>
      <p:sp>
        <p:nvSpPr>
          <p:cNvPr id="10" name="Text Placeholder 6">
            <a:extLst>
              <a:ext uri="{FF2B5EF4-FFF2-40B4-BE49-F238E27FC236}">
                <a16:creationId xmlns:a16="http://schemas.microsoft.com/office/drawing/2014/main" id="{B062B694-FF9F-8E47-84AC-5E02FD8B3CF0}"/>
              </a:ext>
            </a:extLst>
          </p:cNvPr>
          <p:cNvSpPr>
            <a:spLocks noGrp="1"/>
          </p:cNvSpPr>
          <p:nvPr>
            <p:ph type="body" sz="quarter" idx="25" hasCustomPrompt="1"/>
          </p:nvPr>
        </p:nvSpPr>
        <p:spPr>
          <a:xfrm>
            <a:off x="181102" y="3543338"/>
            <a:ext cx="2720266" cy="233208"/>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11" name="Text Placeholder 8">
            <a:extLst>
              <a:ext uri="{FF2B5EF4-FFF2-40B4-BE49-F238E27FC236}">
                <a16:creationId xmlns:a16="http://schemas.microsoft.com/office/drawing/2014/main" id="{CF59DB71-876E-904E-8F6A-13F9BBC6DF0E}"/>
              </a:ext>
            </a:extLst>
          </p:cNvPr>
          <p:cNvSpPr>
            <a:spLocks noGrp="1"/>
          </p:cNvSpPr>
          <p:nvPr>
            <p:ph type="body" sz="quarter" idx="21" hasCustomPrompt="1"/>
          </p:nvPr>
        </p:nvSpPr>
        <p:spPr>
          <a:xfrm>
            <a:off x="181102" y="3772953"/>
            <a:ext cx="2720266"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2" name="Text Placeholder 6">
            <a:extLst>
              <a:ext uri="{FF2B5EF4-FFF2-40B4-BE49-F238E27FC236}">
                <a16:creationId xmlns:a16="http://schemas.microsoft.com/office/drawing/2014/main" id="{AA232D5C-B37A-C344-92ED-1CA0C28DF05A}"/>
              </a:ext>
            </a:extLst>
          </p:cNvPr>
          <p:cNvSpPr>
            <a:spLocks noGrp="1"/>
          </p:cNvSpPr>
          <p:nvPr>
            <p:ph type="body" sz="quarter" idx="26" hasCustomPrompt="1"/>
          </p:nvPr>
        </p:nvSpPr>
        <p:spPr>
          <a:xfrm>
            <a:off x="3215709" y="3565544"/>
            <a:ext cx="2720266" cy="233208"/>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20" name="Text Placeholder 8">
            <a:extLst>
              <a:ext uri="{FF2B5EF4-FFF2-40B4-BE49-F238E27FC236}">
                <a16:creationId xmlns:a16="http://schemas.microsoft.com/office/drawing/2014/main" id="{92D2CF69-6BCE-C244-8A92-32A503B8C617}"/>
              </a:ext>
            </a:extLst>
          </p:cNvPr>
          <p:cNvSpPr>
            <a:spLocks noGrp="1"/>
          </p:cNvSpPr>
          <p:nvPr>
            <p:ph type="body" sz="quarter" idx="27" hasCustomPrompt="1"/>
          </p:nvPr>
        </p:nvSpPr>
        <p:spPr>
          <a:xfrm>
            <a:off x="3215709" y="3795159"/>
            <a:ext cx="2720266"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21" name="Text Placeholder 6">
            <a:extLst>
              <a:ext uri="{FF2B5EF4-FFF2-40B4-BE49-F238E27FC236}">
                <a16:creationId xmlns:a16="http://schemas.microsoft.com/office/drawing/2014/main" id="{540C39E8-8191-534A-9763-0D8881CD0178}"/>
              </a:ext>
            </a:extLst>
          </p:cNvPr>
          <p:cNvSpPr>
            <a:spLocks noGrp="1"/>
          </p:cNvSpPr>
          <p:nvPr>
            <p:ph type="body" sz="quarter" idx="28" hasCustomPrompt="1"/>
          </p:nvPr>
        </p:nvSpPr>
        <p:spPr>
          <a:xfrm>
            <a:off x="6250316" y="3565544"/>
            <a:ext cx="2720266" cy="233208"/>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22" name="Text Placeholder 8">
            <a:extLst>
              <a:ext uri="{FF2B5EF4-FFF2-40B4-BE49-F238E27FC236}">
                <a16:creationId xmlns:a16="http://schemas.microsoft.com/office/drawing/2014/main" id="{AC011837-359C-C640-AAFB-3F549D086B67}"/>
              </a:ext>
            </a:extLst>
          </p:cNvPr>
          <p:cNvSpPr>
            <a:spLocks noGrp="1"/>
          </p:cNvSpPr>
          <p:nvPr>
            <p:ph type="body" sz="quarter" idx="29" hasCustomPrompt="1"/>
          </p:nvPr>
        </p:nvSpPr>
        <p:spPr>
          <a:xfrm>
            <a:off x="6250316" y="3795159"/>
            <a:ext cx="2720266"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3" name="TextBox 12">
            <a:extLst>
              <a:ext uri="{FF2B5EF4-FFF2-40B4-BE49-F238E27FC236}">
                <a16:creationId xmlns:a16="http://schemas.microsoft.com/office/drawing/2014/main" id="{49F6C8C8-A2E7-044F-97D1-C989226A03B4}"/>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4" name="Freeform 13">
            <a:extLst>
              <a:ext uri="{FF2B5EF4-FFF2-40B4-BE49-F238E27FC236}">
                <a16:creationId xmlns:a16="http://schemas.microsoft.com/office/drawing/2014/main" id="{D2527AC7-52E3-E04B-8FF3-685E77274227}"/>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01780446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C0CCB4-274A-F24E-ACA7-739BA4CF34D8}"/>
              </a:ext>
            </a:extLst>
          </p:cNvPr>
          <p:cNvSpPr/>
          <p:nvPr userDrawn="1"/>
        </p:nvSpPr>
        <p:spPr>
          <a:xfrm>
            <a:off x="152400" y="501150"/>
            <a:ext cx="5253789" cy="4141199"/>
          </a:xfrm>
          <a:prstGeom prst="rect">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9" name="Picture Placeholder 8">
            <a:extLst>
              <a:ext uri="{FF2B5EF4-FFF2-40B4-BE49-F238E27FC236}">
                <a16:creationId xmlns:a16="http://schemas.microsoft.com/office/drawing/2014/main" id="{649B101F-76F9-6643-874E-620EBB4252FC}"/>
              </a:ext>
            </a:extLst>
          </p:cNvPr>
          <p:cNvSpPr>
            <a:spLocks noGrp="1"/>
          </p:cNvSpPr>
          <p:nvPr>
            <p:ph type="pic" sz="quarter" idx="10"/>
          </p:nvPr>
        </p:nvSpPr>
        <p:spPr>
          <a:xfrm>
            <a:off x="147206" y="492006"/>
            <a:ext cx="5253038" cy="4140200"/>
          </a:xfrm>
          <a:prstGeom prst="rect">
            <a:avLst/>
          </a:prstGeom>
        </p:spPr>
        <p:txBody>
          <a:bodyPr/>
          <a:lstStyle>
            <a:lvl1pPr defTabSz="228600">
              <a:defRPr b="0" i="0">
                <a:latin typeface="Open Sans Regular"/>
              </a:defRPr>
            </a:lvl1pPr>
          </a:lstStyle>
          <a:p>
            <a:endParaRPr lang="en-US" dirty="0"/>
          </a:p>
        </p:txBody>
      </p:sp>
      <p:sp>
        <p:nvSpPr>
          <p:cNvPr id="8" name="Text Placeholder 15">
            <a:extLst>
              <a:ext uri="{FF2B5EF4-FFF2-40B4-BE49-F238E27FC236}">
                <a16:creationId xmlns:a16="http://schemas.microsoft.com/office/drawing/2014/main" id="{B59D4698-5B08-C446-8484-023390E6D0DE}"/>
              </a:ext>
            </a:extLst>
          </p:cNvPr>
          <p:cNvSpPr>
            <a:spLocks noGrp="1"/>
          </p:cNvSpPr>
          <p:nvPr>
            <p:ph type="body" sz="quarter" idx="13" hasCustomPrompt="1"/>
          </p:nvPr>
        </p:nvSpPr>
        <p:spPr>
          <a:xfrm>
            <a:off x="5705917" y="2426897"/>
            <a:ext cx="3137142"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0" name="Text Placeholder 11">
            <a:extLst>
              <a:ext uri="{FF2B5EF4-FFF2-40B4-BE49-F238E27FC236}">
                <a16:creationId xmlns:a16="http://schemas.microsoft.com/office/drawing/2014/main" id="{AFD9893D-972C-A745-B0A7-BD6E0C854627}"/>
              </a:ext>
            </a:extLst>
          </p:cNvPr>
          <p:cNvSpPr>
            <a:spLocks noGrp="1"/>
          </p:cNvSpPr>
          <p:nvPr>
            <p:ph type="body" sz="quarter" idx="11" hasCustomPrompt="1"/>
          </p:nvPr>
        </p:nvSpPr>
        <p:spPr>
          <a:xfrm>
            <a:off x="5705916" y="1958360"/>
            <a:ext cx="3137142"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90A7C6A6-C323-C544-8C73-AABE1E98AE48}"/>
              </a:ext>
            </a:extLst>
          </p:cNvPr>
          <p:cNvSpPr>
            <a:spLocks noGrp="1"/>
          </p:cNvSpPr>
          <p:nvPr>
            <p:ph type="body" sz="quarter" idx="12" hasCustomPrompt="1"/>
          </p:nvPr>
        </p:nvSpPr>
        <p:spPr>
          <a:xfrm>
            <a:off x="5711113" y="1751336"/>
            <a:ext cx="3131946"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7" name="TextBox 6">
            <a:extLst>
              <a:ext uri="{FF2B5EF4-FFF2-40B4-BE49-F238E27FC236}">
                <a16:creationId xmlns:a16="http://schemas.microsoft.com/office/drawing/2014/main" id="{AA103191-AA44-4F42-83F1-6B992828244D}"/>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2" name="Freeform 11">
            <a:extLst>
              <a:ext uri="{FF2B5EF4-FFF2-40B4-BE49-F238E27FC236}">
                <a16:creationId xmlns:a16="http://schemas.microsoft.com/office/drawing/2014/main" id="{C265617A-6D70-B446-9F21-593762619540}"/>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402311408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747018-3929-D644-8C7B-D81A04210A0C}"/>
              </a:ext>
            </a:extLst>
          </p:cNvPr>
          <p:cNvSpPr/>
          <p:nvPr userDrawn="1"/>
        </p:nvSpPr>
        <p:spPr>
          <a:xfrm>
            <a:off x="5685576" y="211723"/>
            <a:ext cx="3642386" cy="4495996"/>
          </a:xfrm>
          <a:prstGeom prst="rect">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3" name="Content Placeholder 3">
            <a:extLst>
              <a:ext uri="{FF2B5EF4-FFF2-40B4-BE49-F238E27FC236}">
                <a16:creationId xmlns:a16="http://schemas.microsoft.com/office/drawing/2014/main" id="{F146B841-4969-B445-AD6F-45E000F0D61C}"/>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2" name="Text Placeholder 11">
            <a:extLst>
              <a:ext uri="{FF2B5EF4-FFF2-40B4-BE49-F238E27FC236}">
                <a16:creationId xmlns:a16="http://schemas.microsoft.com/office/drawing/2014/main" id="{834C4A56-41BB-174E-ABE9-B0B9289B4199}"/>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4" name="Text Placeholder 13">
            <a:extLst>
              <a:ext uri="{FF2B5EF4-FFF2-40B4-BE49-F238E27FC236}">
                <a16:creationId xmlns:a16="http://schemas.microsoft.com/office/drawing/2014/main" id="{4FCDDD4C-1779-B245-AC46-D36828E21ED4}"/>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5">
            <a:extLst>
              <a:ext uri="{FF2B5EF4-FFF2-40B4-BE49-F238E27FC236}">
                <a16:creationId xmlns:a16="http://schemas.microsoft.com/office/drawing/2014/main" id="{30238A69-8897-4545-B7AD-E9BC1596B96F}"/>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5" name="Text Placeholder 17">
            <a:extLst>
              <a:ext uri="{FF2B5EF4-FFF2-40B4-BE49-F238E27FC236}">
                <a16:creationId xmlns:a16="http://schemas.microsoft.com/office/drawing/2014/main" id="{38078BD0-4915-ED4E-8BFF-9B150286228B}"/>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accent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accent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accent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accent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accent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accent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8" name="TextBox 7">
            <a:extLst>
              <a:ext uri="{FF2B5EF4-FFF2-40B4-BE49-F238E27FC236}">
                <a16:creationId xmlns:a16="http://schemas.microsoft.com/office/drawing/2014/main" id="{FDBCA3C1-CD34-E342-96CB-85B829E56335}"/>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681A3796-726A-5946-A106-899822474C43}"/>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2536731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22D1BD-7BB1-3048-8287-14B082A9ED89}"/>
              </a:ext>
            </a:extLst>
          </p:cNvPr>
          <p:cNvSpPr/>
          <p:nvPr userDrawn="1"/>
        </p:nvSpPr>
        <p:spPr>
          <a:xfrm>
            <a:off x="0" y="2"/>
            <a:ext cx="9144000" cy="2667504"/>
          </a:xfrm>
          <a:prstGeom prst="rect">
            <a:avLst/>
          </a:prstGeom>
          <a:solidFill>
            <a:schemeClr val="tx2">
              <a:lumMod val="50000"/>
              <a:lumOff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0" i="0" dirty="0">
              <a:latin typeface="Open Sans Regular"/>
            </a:endParaRPr>
          </a:p>
        </p:txBody>
      </p:sp>
      <p:sp>
        <p:nvSpPr>
          <p:cNvPr id="29" name="Picture Placeholder 28">
            <a:extLst>
              <a:ext uri="{FF2B5EF4-FFF2-40B4-BE49-F238E27FC236}">
                <a16:creationId xmlns:a16="http://schemas.microsoft.com/office/drawing/2014/main" id="{DB4532A2-E8BF-6044-9C65-4C55EB027444}"/>
              </a:ext>
            </a:extLst>
          </p:cNvPr>
          <p:cNvSpPr>
            <a:spLocks noGrp="1"/>
          </p:cNvSpPr>
          <p:nvPr>
            <p:ph type="pic" sz="quarter" idx="13"/>
          </p:nvPr>
        </p:nvSpPr>
        <p:spPr>
          <a:xfrm>
            <a:off x="2597" y="-4575"/>
            <a:ext cx="9138806" cy="2667504"/>
          </a:xfrm>
          <a:custGeom>
            <a:avLst/>
            <a:gdLst>
              <a:gd name="connsiteX0" fmla="*/ 0 w 9138806"/>
              <a:gd name="connsiteY0" fmla="*/ 0 h 2667504"/>
              <a:gd name="connsiteX1" fmla="*/ 9138806 w 9138806"/>
              <a:gd name="connsiteY1" fmla="*/ 0 h 2667504"/>
              <a:gd name="connsiteX2" fmla="*/ 9138806 w 9138806"/>
              <a:gd name="connsiteY2" fmla="*/ 2667504 h 2667504"/>
              <a:gd name="connsiteX3" fmla="*/ 7254556 w 9138806"/>
              <a:gd name="connsiteY3" fmla="*/ 2667504 h 2667504"/>
              <a:gd name="connsiteX4" fmla="*/ 7254556 w 9138806"/>
              <a:gd name="connsiteY4" fmla="*/ 2181848 h 2667504"/>
              <a:gd name="connsiteX5" fmla="*/ 6355835 w 9138806"/>
              <a:gd name="connsiteY5" fmla="*/ 2181848 h 2667504"/>
              <a:gd name="connsiteX6" fmla="*/ 6355835 w 9138806"/>
              <a:gd name="connsiteY6" fmla="*/ 2667504 h 2667504"/>
              <a:gd name="connsiteX7" fmla="*/ 4410852 w 9138806"/>
              <a:gd name="connsiteY7" fmla="*/ 2667504 h 2667504"/>
              <a:gd name="connsiteX8" fmla="*/ 4410852 w 9138806"/>
              <a:gd name="connsiteY8" fmla="*/ 2195106 h 2667504"/>
              <a:gd name="connsiteX9" fmla="*/ 3512131 w 9138806"/>
              <a:gd name="connsiteY9" fmla="*/ 2195106 h 2667504"/>
              <a:gd name="connsiteX10" fmla="*/ 3512131 w 9138806"/>
              <a:gd name="connsiteY10" fmla="*/ 2667504 h 2667504"/>
              <a:gd name="connsiteX11" fmla="*/ 1587037 w 9138806"/>
              <a:gd name="connsiteY11" fmla="*/ 2667504 h 2667504"/>
              <a:gd name="connsiteX12" fmla="*/ 1587037 w 9138806"/>
              <a:gd name="connsiteY12" fmla="*/ 2193777 h 2667504"/>
              <a:gd name="connsiteX13" fmla="*/ 688316 w 9138806"/>
              <a:gd name="connsiteY13" fmla="*/ 2193777 h 2667504"/>
              <a:gd name="connsiteX14" fmla="*/ 688316 w 9138806"/>
              <a:gd name="connsiteY14" fmla="*/ 2667504 h 2667504"/>
              <a:gd name="connsiteX15" fmla="*/ 0 w 9138806"/>
              <a:gd name="connsiteY15" fmla="*/ 2667504 h 26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38806" h="2667504">
                <a:moveTo>
                  <a:pt x="0" y="0"/>
                </a:moveTo>
                <a:lnTo>
                  <a:pt x="9138806" y="0"/>
                </a:lnTo>
                <a:lnTo>
                  <a:pt x="9138806" y="2667504"/>
                </a:lnTo>
                <a:lnTo>
                  <a:pt x="7254556" y="2667504"/>
                </a:lnTo>
                <a:lnTo>
                  <a:pt x="7254556" y="2181848"/>
                </a:lnTo>
                <a:lnTo>
                  <a:pt x="6355835" y="2181848"/>
                </a:lnTo>
                <a:lnTo>
                  <a:pt x="6355835" y="2667504"/>
                </a:lnTo>
                <a:lnTo>
                  <a:pt x="4410852" y="2667504"/>
                </a:lnTo>
                <a:lnTo>
                  <a:pt x="4410852" y="2195106"/>
                </a:lnTo>
                <a:lnTo>
                  <a:pt x="3512131" y="2195106"/>
                </a:lnTo>
                <a:lnTo>
                  <a:pt x="3512131" y="2667504"/>
                </a:lnTo>
                <a:lnTo>
                  <a:pt x="1587037" y="2667504"/>
                </a:lnTo>
                <a:lnTo>
                  <a:pt x="1587037" y="2193777"/>
                </a:lnTo>
                <a:lnTo>
                  <a:pt x="688316" y="2193777"/>
                </a:lnTo>
                <a:lnTo>
                  <a:pt x="688316" y="2667504"/>
                </a:lnTo>
                <a:lnTo>
                  <a:pt x="0" y="2667504"/>
                </a:lnTo>
                <a:close/>
              </a:path>
            </a:pathLst>
          </a:custGeom>
          <a:noFill/>
        </p:spPr>
        <p:txBody>
          <a:bodyPr wrap="square">
            <a:noAutofit/>
          </a:bodyPr>
          <a:lstStyle>
            <a:lvl1pPr defTabSz="228600">
              <a:defRPr b="0" i="0">
                <a:latin typeface="Open Sans Regular"/>
              </a:defRPr>
            </a:lvl1pPr>
          </a:lstStyle>
          <a:p>
            <a:endParaRPr lang="en-US" dirty="0"/>
          </a:p>
        </p:txBody>
      </p:sp>
      <p:sp>
        <p:nvSpPr>
          <p:cNvPr id="4" name="Text Placeholder 4">
            <a:extLst>
              <a:ext uri="{FF2B5EF4-FFF2-40B4-BE49-F238E27FC236}">
                <a16:creationId xmlns:a16="http://schemas.microsoft.com/office/drawing/2014/main" id="{96E5475A-3DB3-464E-8EBF-6A32D0AE20F5}"/>
              </a:ext>
            </a:extLst>
          </p:cNvPr>
          <p:cNvSpPr>
            <a:spLocks noGrp="1"/>
          </p:cNvSpPr>
          <p:nvPr>
            <p:ph type="body" sz="quarter" idx="11"/>
          </p:nvPr>
        </p:nvSpPr>
        <p:spPr>
          <a:xfrm>
            <a:off x="0" y="1174824"/>
            <a:ext cx="9144000" cy="328769"/>
          </a:xfrm>
          <a:prstGeom prst="rect">
            <a:avLst/>
          </a:prstGeom>
        </p:spPr>
        <p:txBody>
          <a:bodyPr/>
          <a:lstStyle>
            <a:lvl1pPr marL="0" indent="0">
              <a:buNone/>
              <a:defRPr b="1" i="0">
                <a:latin typeface="Open Sans Regular"/>
              </a:defRPr>
            </a:lvl1pPr>
          </a:lstStyle>
          <a:p>
            <a:pPr algn="ctr"/>
            <a:r>
              <a:rPr lang="en-US" sz="2400" dirty="0">
                <a:solidFill>
                  <a:schemeClr val="bg1"/>
                </a:solidFill>
                <a:ea typeface="Open Sans" panose="020B0606030504020204" pitchFamily="34" charset="0"/>
                <a:cs typeface="Open Sans" panose="020B0606030504020204" pitchFamily="34" charset="0"/>
              </a:rPr>
              <a:t>CONTENT PAGE HEADER</a:t>
            </a:r>
          </a:p>
        </p:txBody>
      </p:sp>
      <p:sp>
        <p:nvSpPr>
          <p:cNvPr id="5" name="Text Placeholder 5">
            <a:extLst>
              <a:ext uri="{FF2B5EF4-FFF2-40B4-BE49-F238E27FC236}">
                <a16:creationId xmlns:a16="http://schemas.microsoft.com/office/drawing/2014/main" id="{119E7A4F-87BB-284B-B6FF-922B2B35DBD7}"/>
              </a:ext>
            </a:extLst>
          </p:cNvPr>
          <p:cNvSpPr>
            <a:spLocks noGrp="1"/>
          </p:cNvSpPr>
          <p:nvPr>
            <p:ph type="body" sz="quarter" idx="12"/>
          </p:nvPr>
        </p:nvSpPr>
        <p:spPr>
          <a:xfrm>
            <a:off x="5194" y="917817"/>
            <a:ext cx="9143998" cy="328768"/>
          </a:xfrm>
          <a:prstGeom prst="rect">
            <a:avLst/>
          </a:prstGeom>
        </p:spPr>
        <p:txBody>
          <a:bodyPr/>
          <a:lstStyle>
            <a:lvl1pPr marL="0" indent="0">
              <a:buNone/>
              <a:defRPr sz="900" b="0" i="0">
                <a:latin typeface="Open Sans Regular"/>
              </a:defRPr>
            </a:lvl1pPr>
          </a:lstStyle>
          <a:p>
            <a:pPr algn="ctr"/>
            <a:r>
              <a:rPr lang="en-US" sz="1000" dirty="0">
                <a:solidFill>
                  <a:schemeClr val="bg1"/>
                </a:solidFill>
              </a:rPr>
              <a:t>CLICK TO ADD TEXT</a:t>
            </a:r>
          </a:p>
        </p:txBody>
      </p:sp>
      <p:sp>
        <p:nvSpPr>
          <p:cNvPr id="16" name="Rectangle 15">
            <a:extLst>
              <a:ext uri="{FF2B5EF4-FFF2-40B4-BE49-F238E27FC236}">
                <a16:creationId xmlns:a16="http://schemas.microsoft.com/office/drawing/2014/main" id="{CF0E76D5-4740-0E48-BBCD-49A3A927B496}"/>
              </a:ext>
            </a:extLst>
          </p:cNvPr>
          <p:cNvSpPr/>
          <p:nvPr userDrawn="1"/>
        </p:nvSpPr>
        <p:spPr>
          <a:xfrm>
            <a:off x="687817" y="21951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7" name="Rectangle 16">
            <a:extLst>
              <a:ext uri="{FF2B5EF4-FFF2-40B4-BE49-F238E27FC236}">
                <a16:creationId xmlns:a16="http://schemas.microsoft.com/office/drawing/2014/main" id="{A88E12A1-9EAF-1949-B0A9-1E3CF7B5F721}"/>
              </a:ext>
            </a:extLst>
          </p:cNvPr>
          <p:cNvSpPr/>
          <p:nvPr userDrawn="1"/>
        </p:nvSpPr>
        <p:spPr>
          <a:xfrm>
            <a:off x="3518883" y="21951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8" name="Rectangle 17">
            <a:extLst>
              <a:ext uri="{FF2B5EF4-FFF2-40B4-BE49-F238E27FC236}">
                <a16:creationId xmlns:a16="http://schemas.microsoft.com/office/drawing/2014/main" id="{05C936E8-C6FD-3E4A-BA4A-D70766125759}"/>
              </a:ext>
            </a:extLst>
          </p:cNvPr>
          <p:cNvSpPr/>
          <p:nvPr userDrawn="1"/>
        </p:nvSpPr>
        <p:spPr>
          <a:xfrm>
            <a:off x="6361029" y="21951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9" name="TextBox 18">
            <a:extLst>
              <a:ext uri="{FF2B5EF4-FFF2-40B4-BE49-F238E27FC236}">
                <a16:creationId xmlns:a16="http://schemas.microsoft.com/office/drawing/2014/main" id="{C4B82566-23DD-144F-B2C8-98D2C54E3616}"/>
              </a:ext>
            </a:extLst>
          </p:cNvPr>
          <p:cNvSpPr txBox="1"/>
          <p:nvPr userDrawn="1"/>
        </p:nvSpPr>
        <p:spPr>
          <a:xfrm>
            <a:off x="705452" y="2392915"/>
            <a:ext cx="725928" cy="584775"/>
          </a:xfrm>
          <a:prstGeom prst="rect">
            <a:avLst/>
          </a:prstGeom>
          <a:noFill/>
        </p:spPr>
        <p:txBody>
          <a:bodyPr wrap="square" rtlCol="0">
            <a:spAutoFit/>
          </a:bodyPr>
          <a:lstStyle/>
          <a:p>
            <a:pPr algn="ctr"/>
            <a:r>
              <a:rPr lang="en-US" sz="3200" b="0" i="0" dirty="0">
                <a:solidFill>
                  <a:schemeClr val="bg1"/>
                </a:solidFill>
                <a:latin typeface="Open Sans Regular"/>
                <a:ea typeface="Open Sans" panose="020B0606030504020204" pitchFamily="34" charset="0"/>
                <a:cs typeface="Open Sans" panose="020B0606030504020204" pitchFamily="34" charset="0"/>
              </a:rPr>
              <a:t> 1</a:t>
            </a:r>
          </a:p>
        </p:txBody>
      </p:sp>
      <p:sp>
        <p:nvSpPr>
          <p:cNvPr id="20" name="TextBox 19">
            <a:extLst>
              <a:ext uri="{FF2B5EF4-FFF2-40B4-BE49-F238E27FC236}">
                <a16:creationId xmlns:a16="http://schemas.microsoft.com/office/drawing/2014/main" id="{CB8DA80C-5899-B34B-A97E-DF84C6DA99D4}"/>
              </a:ext>
            </a:extLst>
          </p:cNvPr>
          <p:cNvSpPr txBox="1"/>
          <p:nvPr userDrawn="1"/>
        </p:nvSpPr>
        <p:spPr>
          <a:xfrm>
            <a:off x="3518884" y="2392915"/>
            <a:ext cx="890410" cy="584775"/>
          </a:xfrm>
          <a:prstGeom prst="rect">
            <a:avLst/>
          </a:prstGeom>
          <a:noFill/>
        </p:spPr>
        <p:txBody>
          <a:bodyPr wrap="square" rtlCol="0">
            <a:spAutoFit/>
          </a:bodyPr>
          <a:lstStyle/>
          <a:p>
            <a:pPr algn="ctr"/>
            <a:r>
              <a:rPr lang="en-US" sz="3200" b="0" i="0" dirty="0">
                <a:solidFill>
                  <a:schemeClr val="bg1"/>
                </a:solidFill>
                <a:latin typeface="Open Sans Regular"/>
                <a:ea typeface="Open Sans" panose="020B0606030504020204" pitchFamily="34" charset="0"/>
                <a:cs typeface="Open Sans" panose="020B0606030504020204" pitchFamily="34" charset="0"/>
              </a:rPr>
              <a:t>2</a:t>
            </a:r>
          </a:p>
        </p:txBody>
      </p:sp>
      <p:sp>
        <p:nvSpPr>
          <p:cNvPr id="21" name="TextBox 20">
            <a:extLst>
              <a:ext uri="{FF2B5EF4-FFF2-40B4-BE49-F238E27FC236}">
                <a16:creationId xmlns:a16="http://schemas.microsoft.com/office/drawing/2014/main" id="{153169AA-8850-674E-B1A5-72EE263DD765}"/>
              </a:ext>
            </a:extLst>
          </p:cNvPr>
          <p:cNvSpPr txBox="1"/>
          <p:nvPr userDrawn="1"/>
        </p:nvSpPr>
        <p:spPr>
          <a:xfrm>
            <a:off x="6355489" y="2392915"/>
            <a:ext cx="890410" cy="584775"/>
          </a:xfrm>
          <a:prstGeom prst="rect">
            <a:avLst/>
          </a:prstGeom>
          <a:noFill/>
        </p:spPr>
        <p:txBody>
          <a:bodyPr wrap="square" rtlCol="0">
            <a:spAutoFit/>
          </a:bodyPr>
          <a:lstStyle/>
          <a:p>
            <a:pPr algn="ctr"/>
            <a:r>
              <a:rPr lang="en-US" sz="3200" b="0" i="0" dirty="0">
                <a:solidFill>
                  <a:schemeClr val="bg1"/>
                </a:solidFill>
                <a:latin typeface="Open Sans Regular"/>
                <a:ea typeface="Open Sans" panose="020B0606030504020204" pitchFamily="34" charset="0"/>
                <a:cs typeface="Open Sans" panose="020B0606030504020204" pitchFamily="34" charset="0"/>
              </a:rPr>
              <a:t>3</a:t>
            </a:r>
          </a:p>
        </p:txBody>
      </p:sp>
      <p:sp>
        <p:nvSpPr>
          <p:cNvPr id="22" name="Text Placeholder 3">
            <a:extLst>
              <a:ext uri="{FF2B5EF4-FFF2-40B4-BE49-F238E27FC236}">
                <a16:creationId xmlns:a16="http://schemas.microsoft.com/office/drawing/2014/main" id="{BB351935-55FD-4942-9497-FA92AF8E98BD}"/>
              </a:ext>
            </a:extLst>
          </p:cNvPr>
          <p:cNvSpPr>
            <a:spLocks noGrp="1"/>
          </p:cNvSpPr>
          <p:nvPr>
            <p:ph type="body" sz="quarter" idx="14" hasCustomPrompt="1"/>
          </p:nvPr>
        </p:nvSpPr>
        <p:spPr>
          <a:xfrm>
            <a:off x="615156" y="3389545"/>
            <a:ext cx="2197100" cy="287337"/>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24" name="Text Placeholder 3">
            <a:extLst>
              <a:ext uri="{FF2B5EF4-FFF2-40B4-BE49-F238E27FC236}">
                <a16:creationId xmlns:a16="http://schemas.microsoft.com/office/drawing/2014/main" id="{5530888F-4D7A-6E4B-8C83-5094DB538A31}"/>
              </a:ext>
            </a:extLst>
          </p:cNvPr>
          <p:cNvSpPr>
            <a:spLocks noGrp="1"/>
          </p:cNvSpPr>
          <p:nvPr>
            <p:ph type="body" sz="quarter" idx="15" hasCustomPrompt="1"/>
          </p:nvPr>
        </p:nvSpPr>
        <p:spPr>
          <a:xfrm>
            <a:off x="615156" y="3777613"/>
            <a:ext cx="2197100"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a:t>
            </a:r>
            <a:r>
              <a:rPr lang="en-US" sz="1000" b="0" i="0" dirty="0">
                <a:latin typeface="Open Sans Regular"/>
              </a:rPr>
              <a:t> </a:t>
            </a:r>
            <a:r>
              <a:rPr lang="en-US" sz="1000" b="0" i="0" dirty="0" err="1">
                <a:latin typeface="Open Sans Regular"/>
              </a:rPr>
              <a:t>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a:t>
            </a:r>
          </a:p>
        </p:txBody>
      </p:sp>
      <p:sp>
        <p:nvSpPr>
          <p:cNvPr id="25" name="Text Placeholder 3">
            <a:extLst>
              <a:ext uri="{FF2B5EF4-FFF2-40B4-BE49-F238E27FC236}">
                <a16:creationId xmlns:a16="http://schemas.microsoft.com/office/drawing/2014/main" id="{54CC9C7E-D674-924F-9270-C5ACA1F11065}"/>
              </a:ext>
            </a:extLst>
          </p:cNvPr>
          <p:cNvSpPr>
            <a:spLocks noGrp="1"/>
          </p:cNvSpPr>
          <p:nvPr>
            <p:ph type="body" sz="quarter" idx="16" hasCustomPrompt="1"/>
          </p:nvPr>
        </p:nvSpPr>
        <p:spPr>
          <a:xfrm>
            <a:off x="3413440" y="3389545"/>
            <a:ext cx="2197100" cy="287337"/>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26" name="Text Placeholder 3">
            <a:extLst>
              <a:ext uri="{FF2B5EF4-FFF2-40B4-BE49-F238E27FC236}">
                <a16:creationId xmlns:a16="http://schemas.microsoft.com/office/drawing/2014/main" id="{8A847AFD-08A0-024F-864C-A8B43F75B17B}"/>
              </a:ext>
            </a:extLst>
          </p:cNvPr>
          <p:cNvSpPr>
            <a:spLocks noGrp="1"/>
          </p:cNvSpPr>
          <p:nvPr>
            <p:ph type="body" sz="quarter" idx="17" hasCustomPrompt="1"/>
          </p:nvPr>
        </p:nvSpPr>
        <p:spPr>
          <a:xfrm>
            <a:off x="3413440" y="3777613"/>
            <a:ext cx="2197100"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a:t>
            </a:r>
            <a:r>
              <a:rPr lang="en-US" sz="1000" b="0" i="0" dirty="0">
                <a:latin typeface="Open Sans Regular"/>
              </a:rPr>
              <a:t> </a:t>
            </a:r>
            <a:r>
              <a:rPr lang="en-US" sz="1000" b="0" i="0" dirty="0" err="1">
                <a:latin typeface="Open Sans Regular"/>
              </a:rPr>
              <a:t>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a:t>
            </a:r>
          </a:p>
        </p:txBody>
      </p:sp>
      <p:sp>
        <p:nvSpPr>
          <p:cNvPr id="27" name="Text Placeholder 3">
            <a:extLst>
              <a:ext uri="{FF2B5EF4-FFF2-40B4-BE49-F238E27FC236}">
                <a16:creationId xmlns:a16="http://schemas.microsoft.com/office/drawing/2014/main" id="{05DA9743-D44E-5E4A-B1F3-31A0F63C5F00}"/>
              </a:ext>
            </a:extLst>
          </p:cNvPr>
          <p:cNvSpPr>
            <a:spLocks noGrp="1"/>
          </p:cNvSpPr>
          <p:nvPr>
            <p:ph type="body" sz="quarter" idx="18" hasCustomPrompt="1"/>
          </p:nvPr>
        </p:nvSpPr>
        <p:spPr>
          <a:xfrm>
            <a:off x="6255792" y="3389545"/>
            <a:ext cx="2197100" cy="287337"/>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28" name="Text Placeholder 3">
            <a:extLst>
              <a:ext uri="{FF2B5EF4-FFF2-40B4-BE49-F238E27FC236}">
                <a16:creationId xmlns:a16="http://schemas.microsoft.com/office/drawing/2014/main" id="{37476D77-0DB2-F041-9F03-A725AC852F34}"/>
              </a:ext>
            </a:extLst>
          </p:cNvPr>
          <p:cNvSpPr>
            <a:spLocks noGrp="1"/>
          </p:cNvSpPr>
          <p:nvPr>
            <p:ph type="body" sz="quarter" idx="19" hasCustomPrompt="1"/>
          </p:nvPr>
        </p:nvSpPr>
        <p:spPr>
          <a:xfrm>
            <a:off x="6255792" y="3777613"/>
            <a:ext cx="2197100"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a:t>
            </a:r>
            <a:r>
              <a:rPr lang="en-US" sz="1000" b="0" i="0" dirty="0">
                <a:latin typeface="Open Sans Regular"/>
              </a:rPr>
              <a:t> </a:t>
            </a:r>
            <a:r>
              <a:rPr lang="en-US" sz="1000" b="0" i="0" dirty="0" err="1">
                <a:latin typeface="Open Sans Regular"/>
              </a:rPr>
              <a:t>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a:t>
            </a:r>
          </a:p>
        </p:txBody>
      </p:sp>
      <p:sp>
        <p:nvSpPr>
          <p:cNvPr id="23" name="TextBox 22">
            <a:extLst>
              <a:ext uri="{FF2B5EF4-FFF2-40B4-BE49-F238E27FC236}">
                <a16:creationId xmlns:a16="http://schemas.microsoft.com/office/drawing/2014/main" id="{0D62359A-BF68-8941-AC09-56E23640DEA2}"/>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30" name="Freeform 29">
            <a:extLst>
              <a:ext uri="{FF2B5EF4-FFF2-40B4-BE49-F238E27FC236}">
                <a16:creationId xmlns:a16="http://schemas.microsoft.com/office/drawing/2014/main" id="{C5BBD7B0-F9F9-8143-AF58-74ECD9B81F94}"/>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58618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5" y="211724"/>
            <a:ext cx="8691330" cy="261512"/>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8691330"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Text Placeholder 17">
            <a:extLst>
              <a:ext uri="{FF2B5EF4-FFF2-40B4-BE49-F238E27FC236}">
                <a16:creationId xmlns:a16="http://schemas.microsoft.com/office/drawing/2014/main" id="{013B0E88-8975-E54A-A9B0-72ED4BB7A6E0}"/>
              </a:ext>
            </a:extLst>
          </p:cNvPr>
          <p:cNvSpPr>
            <a:spLocks noGrp="1"/>
          </p:cNvSpPr>
          <p:nvPr>
            <p:ph type="body" sz="quarter" idx="14"/>
          </p:nvPr>
        </p:nvSpPr>
        <p:spPr>
          <a:xfrm>
            <a:off x="226335" y="1241224"/>
            <a:ext cx="8691330" cy="3468950"/>
          </a:xfrm>
          <a:prstGeom prst="rect">
            <a:avLst/>
          </a:prstGeom>
        </p:spPr>
        <p:txBody>
          <a:bodyPr/>
          <a:lstStyle>
            <a:lvl1pPr marL="0" indent="0" defTabSz="228600">
              <a:lnSpc>
                <a:spcPct val="100000"/>
              </a:lnSpc>
              <a:buFontTx/>
              <a:buNone/>
              <a:tabLst/>
              <a:defRPr sz="1000" b="0" i="0">
                <a:solidFill>
                  <a:schemeClr val="tx2"/>
                </a:solidFill>
                <a:latin typeface="Open Sans Regular"/>
                <a:ea typeface="Open Sans Regular"/>
                <a:cs typeface="Open Sans Regular"/>
              </a:defRPr>
            </a:lvl1pPr>
            <a:lvl2pPr marL="228600" indent="-228600" defTabSz="182880">
              <a:lnSpc>
                <a:spcPct val="100000"/>
              </a:lnSpc>
              <a:buFont typeface="Arial" panose="020B0604020202020204" pitchFamily="34" charset="0"/>
              <a:buChar char="•"/>
              <a:tabLst>
                <a:tab pos="342900" algn="ctr"/>
              </a:tabLst>
              <a:defRPr sz="1000" b="0" i="0">
                <a:solidFill>
                  <a:schemeClr val="tx2"/>
                </a:solidFill>
                <a:latin typeface="Open Sans Regular"/>
                <a:ea typeface="Open Sans Regular"/>
                <a:cs typeface="Open Sans Regular"/>
              </a:defRPr>
            </a:lvl2pPr>
            <a:lvl3pPr marL="457200" indent="-228600" defTabSz="182880">
              <a:lnSpc>
                <a:spcPct val="100000"/>
              </a:lnSpc>
              <a:buFont typeface="Arial" panose="020B0604020202020204" pitchFamily="34" charset="0"/>
              <a:buChar char="•"/>
              <a:tabLst>
                <a:tab pos="228600" algn="l"/>
                <a:tab pos="457200" algn="l"/>
              </a:tabLst>
              <a:defRPr sz="1000" b="0" i="0">
                <a:solidFill>
                  <a:schemeClr val="tx2"/>
                </a:solidFill>
                <a:latin typeface="Open Sans Regular"/>
                <a:ea typeface="Open Sans Regular"/>
                <a:cs typeface="Open Sans Regular"/>
              </a:defRPr>
            </a:lvl3pPr>
            <a:lvl4pPr marL="685800" indent="-228600" defTabSz="182880">
              <a:lnSpc>
                <a:spcPct val="100000"/>
              </a:lnSpc>
              <a:buFont typeface="Arial" panose="020B0604020202020204" pitchFamily="34" charset="0"/>
              <a:buChar char="•"/>
              <a:tabLst>
                <a:tab pos="228600" algn="l"/>
                <a:tab pos="457200" algn="l"/>
                <a:tab pos="685800" algn="l"/>
              </a:tabLst>
              <a:defRPr sz="1000" b="0" i="0">
                <a:solidFill>
                  <a:schemeClr val="tx2"/>
                </a:solidFill>
                <a:latin typeface="Open Sans Regular"/>
                <a:ea typeface="Open Sans Regular"/>
                <a:cs typeface="Open Sans Regular"/>
              </a:defRPr>
            </a:lvl4pPr>
            <a:lvl5pPr marL="914400" indent="-228600" defTabSz="18288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tx2"/>
                </a:solidFill>
                <a:latin typeface="Open Sans Regular"/>
                <a:ea typeface="Open Sans Regular"/>
                <a:cs typeface="Open Sans Regular"/>
              </a:defRPr>
            </a:lvl5pPr>
            <a:lvl6pPr marL="914400" indent="0">
              <a:lnSpc>
                <a:spcPct val="100000"/>
              </a:lnSpc>
              <a:buNone/>
              <a:tabLst>
                <a:tab pos="228600" algn="l"/>
                <a:tab pos="457200" algn="l"/>
                <a:tab pos="685800" algn="l"/>
                <a:tab pos="914400" algn="l"/>
                <a:tab pos="1143000" algn="l"/>
              </a:tabLst>
              <a:defRPr sz="1000" b="0" i="0">
                <a:solidFill>
                  <a:schemeClr val="tx2"/>
                </a:solidFill>
                <a:latin typeface="Open Sans Regular"/>
              </a:defRPr>
            </a:lvl6pPr>
            <a:lvl7pPr marL="2971800" indent="-857250">
              <a:tabLst>
                <a:tab pos="228600" algn="l"/>
                <a:tab pos="457200" algn="l"/>
                <a:tab pos="685800" algn="l"/>
                <a:tab pos="914400" algn="l"/>
                <a:tab pos="1143000" algn="l"/>
              </a:tabLst>
              <a:defRPr sz="1000" b="0" i="0">
                <a:solidFill>
                  <a:schemeClr val="bg1"/>
                </a:solidFill>
                <a:latin typeface="BentonSans"/>
              </a:defRPr>
            </a:lvl7pPr>
          </a:lstStyle>
          <a:p>
            <a:pPr lvl="0"/>
            <a:r>
              <a:rPr lang="en-US" dirty="0"/>
              <a:t>Click to edit Master text styles</a:t>
            </a:r>
          </a:p>
          <a:p>
            <a:pPr marL="228600" marR="0" lvl="1"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ctr"/>
              </a:tabLst>
              <a:defRPr/>
            </a:pPr>
            <a:r>
              <a:rPr lang="en-US" dirty="0"/>
              <a:t>Tier 1</a:t>
            </a:r>
          </a:p>
          <a:p>
            <a:pPr marL="457200" marR="0" lvl="2"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l"/>
                <a:tab pos="457200" algn="l"/>
              </a:tabLst>
              <a:defRPr/>
            </a:pPr>
            <a:r>
              <a:rPr lang="en-US" dirty="0"/>
              <a:t>Tier 2</a:t>
            </a:r>
          </a:p>
          <a:p>
            <a:pPr marL="685800" marR="0" lvl="3"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l"/>
                <a:tab pos="457200" algn="l"/>
                <a:tab pos="685800" algn="l"/>
              </a:tabLst>
              <a:defRPr/>
            </a:pPr>
            <a:r>
              <a:rPr lang="en-US" dirty="0"/>
              <a:t>Tier 3</a:t>
            </a:r>
          </a:p>
          <a:p>
            <a:pPr marL="914400" marR="0" lvl="4" indent="-228600" algn="l" defTabSz="228600" rtl="0" eaLnBrk="1" fontAlgn="auto" latinLnBrk="0" hangingPunct="1">
              <a:lnSpc>
                <a:spcPct val="100000"/>
              </a:lnSpc>
              <a:spcBef>
                <a:spcPts val="25"/>
              </a:spcBef>
              <a:spcAft>
                <a:spcPts val="0"/>
              </a:spcAft>
              <a:buClrTx/>
              <a:buSzTx/>
              <a:buFont typeface="Arial" panose="020B0604020202020204" pitchFamily="34" charset="0"/>
              <a:buChar char="•"/>
              <a:tabLst>
                <a:tab pos="228600" algn="l"/>
                <a:tab pos="457200" algn="l"/>
                <a:tab pos="685800" algn="l"/>
                <a:tab pos="914400" algn="l"/>
              </a:tabLst>
              <a:defRPr/>
            </a:pPr>
            <a:r>
              <a:rPr lang="en-US" dirty="0"/>
              <a:t>Tier 4</a:t>
            </a:r>
          </a:p>
          <a:p>
            <a:pPr marL="1143000" marR="0" lvl="5"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5</a:t>
            </a:r>
          </a:p>
          <a:p>
            <a:pPr marL="1143000" marR="0" lvl="5"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endParaRPr lang="en-US" dirty="0"/>
          </a:p>
        </p:txBody>
      </p:sp>
      <p:sp>
        <p:nvSpPr>
          <p:cNvPr id="5" name="TextBox 4">
            <a:extLst>
              <a:ext uri="{FF2B5EF4-FFF2-40B4-BE49-F238E27FC236}">
                <a16:creationId xmlns:a16="http://schemas.microsoft.com/office/drawing/2014/main" id="{72DACCC0-C528-6C4A-9F0D-D39BE713FA2B}"/>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6" name="Freeform 5">
            <a:extLst>
              <a:ext uri="{FF2B5EF4-FFF2-40B4-BE49-F238E27FC236}">
                <a16:creationId xmlns:a16="http://schemas.microsoft.com/office/drawing/2014/main" id="{47206828-B6F0-404C-B86E-2FE947DE6102}"/>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0330008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6_Custom Layout">
    <p:bg>
      <p:bgPr>
        <a:solidFill>
          <a:schemeClr val="accent5"/>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rgbClr val="FFFFFF"/>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rgbClr val="FFFFF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5836312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78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A15913-FF4D-2745-8428-4CB5A0BDA271}"/>
              </a:ext>
            </a:extLst>
          </p:cNvPr>
          <p:cNvSpPr/>
          <p:nvPr userDrawn="1"/>
        </p:nvSpPr>
        <p:spPr>
          <a:xfrm>
            <a:off x="0" y="0"/>
            <a:ext cx="9144000" cy="5143500"/>
          </a:xfrm>
          <a:prstGeom prst="rect">
            <a:avLst/>
          </a:prstGeom>
          <a:noFill/>
          <a:ln w="254000">
            <a:solidFill>
              <a:schemeClr val="accent5"/>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latin typeface="Open Sans Regular"/>
            </a:endParaRPr>
          </a:p>
        </p:txBody>
      </p:sp>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chemeClr val="accent5"/>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chemeClr val="accent5"/>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9659663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DA864C6-AEED-964C-A83D-BB672B0CF672}"/>
              </a:ext>
            </a:extLst>
          </p:cNvPr>
          <p:cNvSpPr/>
          <p:nvPr userDrawn="1"/>
        </p:nvSpPr>
        <p:spPr>
          <a:xfrm>
            <a:off x="0" y="0"/>
            <a:ext cx="9144000" cy="51434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947738"/>
            <a:ext cx="9144000" cy="2051050"/>
          </a:xfrm>
          <a:prstGeom prst="rect">
            <a:avLst/>
          </a:prstGeom>
          <a:solidFill>
            <a:srgbClr val="D5D8DB"/>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651088"/>
            <a:ext cx="6953250" cy="703263"/>
          </a:xfrm>
          <a:prstGeom prst="rect">
            <a:avLst/>
          </a:prstGeom>
        </p:spPr>
        <p:txBody>
          <a:bodyPr/>
          <a:lstStyle>
            <a:lvl1pPr marL="0" indent="0" algn="ctr" defTabSz="228600">
              <a:buNone/>
              <a:defRPr sz="3600" b="1" i="0" cap="all" baseline="0">
                <a:solidFill>
                  <a:srgbClr val="FFFFFF"/>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375" y="3346450"/>
            <a:ext cx="6953250" cy="1257300"/>
          </a:xfrm>
          <a:prstGeom prst="rect">
            <a:avLst/>
          </a:prstGeom>
        </p:spPr>
        <p:txBody>
          <a:bodyPr/>
          <a:lstStyle>
            <a:lvl1pPr marL="0" indent="0" algn="ctr" defTabSz="228600">
              <a:buFontTx/>
              <a:buNone/>
              <a:defRPr sz="1400" b="0" i="0">
                <a:solidFill>
                  <a:srgbClr val="FFFFFF"/>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12946682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5_Custom Layout">
    <p:bg>
      <p:bgPr>
        <a:solidFill>
          <a:schemeClr val="accent5"/>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43500"/>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955888"/>
            <a:ext cx="6953250" cy="703263"/>
          </a:xfrm>
          <a:prstGeom prst="rect">
            <a:avLst/>
          </a:prstGeom>
        </p:spPr>
        <p:txBody>
          <a:bodyPr/>
          <a:lstStyle>
            <a:lvl1pPr marL="0" indent="0" algn="ctr" defTabSz="228600">
              <a:buNone/>
              <a:defRPr sz="36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088" y="2707525"/>
            <a:ext cx="6953250" cy="1257300"/>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86203017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63_Custom Layout">
    <p:bg>
      <p:bgPr>
        <a:solidFill>
          <a:schemeClr val="accent5"/>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43500"/>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0" y="3620021"/>
            <a:ext cx="9144000" cy="499946"/>
          </a:xfrm>
          <a:prstGeom prst="rect">
            <a:avLst/>
          </a:prstGeom>
        </p:spPr>
        <p:txBody>
          <a:bodyPr/>
          <a:lstStyle>
            <a:lvl1pPr marL="0" indent="0" algn="ctr" defTabSz="228600">
              <a:buNone/>
              <a:defRPr sz="28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0" y="4168341"/>
            <a:ext cx="9144000" cy="647886"/>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20654175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1C7303-77A8-9E41-A7CA-CFAEE05C4371}"/>
              </a:ext>
            </a:extLst>
          </p:cNvPr>
          <p:cNvSpPr/>
          <p:nvPr userDrawn="1"/>
        </p:nvSpPr>
        <p:spPr>
          <a:xfrm>
            <a:off x="0" y="1"/>
            <a:ext cx="9144000" cy="327793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5" name="Picture Placeholder 14">
            <a:extLst>
              <a:ext uri="{FF2B5EF4-FFF2-40B4-BE49-F238E27FC236}">
                <a16:creationId xmlns:a16="http://schemas.microsoft.com/office/drawing/2014/main" id="{5D7AB25A-331E-F745-8B18-425EAD84ED5D}"/>
              </a:ext>
            </a:extLst>
          </p:cNvPr>
          <p:cNvSpPr>
            <a:spLocks noGrp="1"/>
          </p:cNvSpPr>
          <p:nvPr>
            <p:ph type="pic" sz="quarter" idx="10" hasCustomPrompt="1"/>
          </p:nvPr>
        </p:nvSpPr>
        <p:spPr>
          <a:xfrm>
            <a:off x="0" y="-1"/>
            <a:ext cx="9144000" cy="3277936"/>
          </a:xfrm>
          <a:prstGeom prst="rect">
            <a:avLst/>
          </a:prstGeom>
        </p:spPr>
        <p:txBody>
          <a:bodyPr/>
          <a:lstStyle>
            <a:lvl1pPr defTabSz="228600">
              <a:defRPr b="0" i="0">
                <a:latin typeface="Open Sans Regular"/>
              </a:defRPr>
            </a:lvl1pPr>
          </a:lstStyle>
          <a:p>
            <a:r>
              <a:rPr lang="en-US" dirty="0"/>
              <a:t>Product Photo w/ Transparent background</a:t>
            </a:r>
          </a:p>
        </p:txBody>
      </p:sp>
      <p:sp>
        <p:nvSpPr>
          <p:cNvPr id="13" name="Text Placeholder 3">
            <a:extLst>
              <a:ext uri="{FF2B5EF4-FFF2-40B4-BE49-F238E27FC236}">
                <a16:creationId xmlns:a16="http://schemas.microsoft.com/office/drawing/2014/main" id="{CBC98922-21E1-B24E-8993-6C2107C45A3D}"/>
              </a:ext>
            </a:extLst>
          </p:cNvPr>
          <p:cNvSpPr>
            <a:spLocks noGrp="1"/>
          </p:cNvSpPr>
          <p:nvPr>
            <p:ph type="body" sz="quarter" idx="14" hasCustomPrompt="1"/>
          </p:nvPr>
        </p:nvSpPr>
        <p:spPr>
          <a:xfrm>
            <a:off x="183355"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4" name="Text Placeholder 3">
            <a:extLst>
              <a:ext uri="{FF2B5EF4-FFF2-40B4-BE49-F238E27FC236}">
                <a16:creationId xmlns:a16="http://schemas.microsoft.com/office/drawing/2014/main" id="{02289A9A-0B7F-5042-810E-879BC0FEFC54}"/>
              </a:ext>
            </a:extLst>
          </p:cNvPr>
          <p:cNvSpPr>
            <a:spLocks noGrp="1"/>
          </p:cNvSpPr>
          <p:nvPr>
            <p:ph type="body" sz="quarter" idx="15" hasCustomPrompt="1"/>
          </p:nvPr>
        </p:nvSpPr>
        <p:spPr>
          <a:xfrm>
            <a:off x="183355"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6" name="Text Placeholder 3">
            <a:extLst>
              <a:ext uri="{FF2B5EF4-FFF2-40B4-BE49-F238E27FC236}">
                <a16:creationId xmlns:a16="http://schemas.microsoft.com/office/drawing/2014/main" id="{8A2117AB-E0BD-6D47-B9E5-AE675E089533}"/>
              </a:ext>
            </a:extLst>
          </p:cNvPr>
          <p:cNvSpPr>
            <a:spLocks noGrp="1"/>
          </p:cNvSpPr>
          <p:nvPr>
            <p:ph type="body" sz="quarter" idx="16" hasCustomPrompt="1"/>
          </p:nvPr>
        </p:nvSpPr>
        <p:spPr>
          <a:xfrm>
            <a:off x="3201977"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7" name="Text Placeholder 3">
            <a:extLst>
              <a:ext uri="{FF2B5EF4-FFF2-40B4-BE49-F238E27FC236}">
                <a16:creationId xmlns:a16="http://schemas.microsoft.com/office/drawing/2014/main" id="{DF7158DB-82E0-8D4B-8622-F23D12AB255D}"/>
              </a:ext>
            </a:extLst>
          </p:cNvPr>
          <p:cNvSpPr>
            <a:spLocks noGrp="1"/>
          </p:cNvSpPr>
          <p:nvPr>
            <p:ph type="body" sz="quarter" idx="17" hasCustomPrompt="1"/>
          </p:nvPr>
        </p:nvSpPr>
        <p:spPr>
          <a:xfrm>
            <a:off x="3201977"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8" name="Text Placeholder 3">
            <a:extLst>
              <a:ext uri="{FF2B5EF4-FFF2-40B4-BE49-F238E27FC236}">
                <a16:creationId xmlns:a16="http://schemas.microsoft.com/office/drawing/2014/main" id="{A6CF202E-B18A-894C-BEAA-B5F36135E2A3}"/>
              </a:ext>
            </a:extLst>
          </p:cNvPr>
          <p:cNvSpPr>
            <a:spLocks noGrp="1"/>
          </p:cNvSpPr>
          <p:nvPr>
            <p:ph type="body" sz="quarter" idx="18" hasCustomPrompt="1"/>
          </p:nvPr>
        </p:nvSpPr>
        <p:spPr>
          <a:xfrm>
            <a:off x="6242632"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9" name="Text Placeholder 3">
            <a:extLst>
              <a:ext uri="{FF2B5EF4-FFF2-40B4-BE49-F238E27FC236}">
                <a16:creationId xmlns:a16="http://schemas.microsoft.com/office/drawing/2014/main" id="{6C714623-B482-0E44-9550-D44C8C4B58CC}"/>
              </a:ext>
            </a:extLst>
          </p:cNvPr>
          <p:cNvSpPr>
            <a:spLocks noGrp="1"/>
          </p:cNvSpPr>
          <p:nvPr>
            <p:ph type="body" sz="quarter" idx="19" hasCustomPrompt="1"/>
          </p:nvPr>
        </p:nvSpPr>
        <p:spPr>
          <a:xfrm>
            <a:off x="6242632"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0" name="TextBox 9">
            <a:extLst>
              <a:ext uri="{FF2B5EF4-FFF2-40B4-BE49-F238E27FC236}">
                <a16:creationId xmlns:a16="http://schemas.microsoft.com/office/drawing/2014/main" id="{0DBA0AC0-CBA2-AC40-B462-6F6BF1CA8438}"/>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1" name="Freeform 10">
            <a:extLst>
              <a:ext uri="{FF2B5EF4-FFF2-40B4-BE49-F238E27FC236}">
                <a16:creationId xmlns:a16="http://schemas.microsoft.com/office/drawing/2014/main" id="{45BA2FBD-4FE0-4A49-BEF5-DDFB8BFEAD5B}"/>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8312014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C0CCB4-274A-F24E-ACA7-739BA4CF34D8}"/>
              </a:ext>
            </a:extLst>
          </p:cNvPr>
          <p:cNvSpPr/>
          <p:nvPr userDrawn="1"/>
        </p:nvSpPr>
        <p:spPr>
          <a:xfrm>
            <a:off x="152400" y="501150"/>
            <a:ext cx="5253789" cy="41411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5" name="Text Placeholder 4">
            <a:extLst>
              <a:ext uri="{FF2B5EF4-FFF2-40B4-BE49-F238E27FC236}">
                <a16:creationId xmlns:a16="http://schemas.microsoft.com/office/drawing/2014/main" id="{391487E8-DD63-174B-9775-B4FCF2E2F931}"/>
              </a:ext>
            </a:extLst>
          </p:cNvPr>
          <p:cNvSpPr txBox="1">
            <a:spLocks/>
          </p:cNvSpPr>
          <p:nvPr userDrawn="1"/>
        </p:nvSpPr>
        <p:spPr>
          <a:xfrm>
            <a:off x="5705917" y="1961419"/>
            <a:ext cx="3056929" cy="261513"/>
          </a:xfrm>
          <a:prstGeom prst="rect">
            <a:avLst/>
          </a:prstGeom>
        </p:spPr>
        <p:txBody>
          <a:bodyPr/>
          <a:lstStyle>
            <a:lvl1pPr marL="0" indent="0" algn="l" defTabSz="457200" rtl="0" eaLnBrk="1" latinLnBrk="0" hangingPunct="1">
              <a:spcBef>
                <a:spcPct val="20000"/>
              </a:spcBef>
              <a:buFont typeface="Arial"/>
              <a:buNone/>
              <a:defRPr sz="1600" b="1" i="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b="1" i="0" dirty="0">
                <a:latin typeface="Open Sans Regular"/>
              </a:rPr>
              <a:t>CONTENT PAGE HEADER</a:t>
            </a:r>
          </a:p>
        </p:txBody>
      </p:sp>
      <p:sp>
        <p:nvSpPr>
          <p:cNvPr id="6" name="Text Placeholder 5">
            <a:extLst>
              <a:ext uri="{FF2B5EF4-FFF2-40B4-BE49-F238E27FC236}">
                <a16:creationId xmlns:a16="http://schemas.microsoft.com/office/drawing/2014/main" id="{8EFDCD57-6254-DD40-BE1A-67B113732169}"/>
              </a:ext>
            </a:extLst>
          </p:cNvPr>
          <p:cNvSpPr txBox="1">
            <a:spLocks/>
          </p:cNvSpPr>
          <p:nvPr userDrawn="1"/>
        </p:nvSpPr>
        <p:spPr>
          <a:xfrm>
            <a:off x="5711112" y="1780612"/>
            <a:ext cx="3056928" cy="261512"/>
          </a:xfrm>
          <a:prstGeom prst="rect">
            <a:avLst/>
          </a:prstGeom>
        </p:spPr>
        <p:txBody>
          <a:bodyPr/>
          <a:lstStyle>
            <a:lvl1pPr marL="0" indent="0" algn="l" defTabSz="457200" rtl="0" eaLnBrk="1" latinLnBrk="0" hangingPunct="1">
              <a:spcBef>
                <a:spcPct val="20000"/>
              </a:spcBef>
              <a:buFont typeface="Arial"/>
              <a:buNone/>
              <a:defRPr sz="900" b="0" i="0" kern="1200">
                <a:solidFill>
                  <a:schemeClr val="bg2"/>
                </a:solidFill>
                <a:latin typeface="Open Sans Regular"/>
                <a:ea typeface="Open Sans Light" panose="020B0306030504020204" pitchFamily="34" charset="0"/>
                <a:cs typeface="Open Sans Light" panose="020B0306030504020204" pitchFamily="34" charset="0"/>
              </a:defRPr>
            </a:lvl1pPr>
            <a:lvl2pPr marL="4572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sz="900" b="0" i="0" dirty="0">
                <a:solidFill>
                  <a:schemeClr val="tx2">
                    <a:lumMod val="50000"/>
                    <a:lumOff val="50000"/>
                  </a:schemeClr>
                </a:solidFill>
                <a:latin typeface="Open Sans Regular"/>
              </a:rPr>
              <a:t>CLICK TO ADD TEXT</a:t>
            </a:r>
          </a:p>
        </p:txBody>
      </p:sp>
      <p:sp>
        <p:nvSpPr>
          <p:cNvPr id="7" name="Text Placeholder 6">
            <a:extLst>
              <a:ext uri="{FF2B5EF4-FFF2-40B4-BE49-F238E27FC236}">
                <a16:creationId xmlns:a16="http://schemas.microsoft.com/office/drawing/2014/main" id="{3BFA9E2B-554D-0146-9A07-0535B43643ED}"/>
              </a:ext>
            </a:extLst>
          </p:cNvPr>
          <p:cNvSpPr txBox="1">
            <a:spLocks/>
          </p:cNvSpPr>
          <p:nvPr userDrawn="1"/>
        </p:nvSpPr>
        <p:spPr>
          <a:xfrm>
            <a:off x="5705917" y="2403739"/>
            <a:ext cx="3099728" cy="1509747"/>
          </a:xfrm>
          <a:prstGeom prst="rect">
            <a:avLst/>
          </a:prstGeom>
        </p:spPr>
        <p:txBody>
          <a:bodyPr/>
          <a:lstStyle>
            <a:lvl1pPr marL="0" indent="0" algn="l" defTabSz="457200" rtl="0" eaLnBrk="1" latinLnBrk="0" hangingPunct="1">
              <a:lnSpc>
                <a:spcPct val="150000"/>
              </a:lnSpc>
              <a:spcBef>
                <a:spcPct val="20000"/>
              </a:spcBef>
              <a:buFont typeface="Arial"/>
              <a:buNone/>
              <a:defRPr sz="1000" b="0" i="0" kern="1200">
                <a:solidFill>
                  <a:schemeClr val="tx1"/>
                </a:solidFill>
                <a:latin typeface="Open Sans Regular"/>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b="0" i="0" dirty="0">
                <a:solidFill>
                  <a:schemeClr val="tx2"/>
                </a:solidFill>
                <a:latin typeface="Open Sans Regular"/>
              </a:rPr>
              <a:t>Lorem ipsum dolor sit </a:t>
            </a:r>
            <a:r>
              <a:rPr lang="en-US" b="0" i="0" dirty="0" err="1">
                <a:solidFill>
                  <a:schemeClr val="tx2"/>
                </a:solidFill>
                <a:latin typeface="Open Sans Regular"/>
              </a:rPr>
              <a:t>amet</a:t>
            </a:r>
            <a:r>
              <a:rPr lang="en-US" b="0" i="0" dirty="0">
                <a:solidFill>
                  <a:schemeClr val="tx2"/>
                </a:solidFill>
                <a:latin typeface="Open Sans Regular"/>
              </a:rPr>
              <a:t>, </a:t>
            </a:r>
            <a:r>
              <a:rPr lang="en-US" b="0" i="0" dirty="0" err="1">
                <a:solidFill>
                  <a:schemeClr val="tx2"/>
                </a:solidFill>
                <a:latin typeface="Open Sans Regular"/>
              </a:rPr>
              <a:t>omnesque</a:t>
            </a:r>
            <a:r>
              <a:rPr lang="en-US" b="0" i="0" dirty="0">
                <a:solidFill>
                  <a:schemeClr val="tx2"/>
                </a:solidFill>
                <a:latin typeface="Open Sans Regular"/>
              </a:rPr>
              <a:t> </a:t>
            </a:r>
            <a:r>
              <a:rPr lang="en-US" b="0" i="0" dirty="0" err="1">
                <a:solidFill>
                  <a:schemeClr val="tx2"/>
                </a:solidFill>
                <a:latin typeface="Open Sans Regular"/>
              </a:rPr>
              <a:t>maiestatis</a:t>
            </a:r>
            <a:r>
              <a:rPr lang="en-US" b="0" i="0" dirty="0">
                <a:solidFill>
                  <a:schemeClr val="tx2"/>
                </a:solidFill>
                <a:latin typeface="Open Sans Regular"/>
              </a:rPr>
              <a:t> </a:t>
            </a:r>
            <a:r>
              <a:rPr lang="en-US" b="0" i="0" dirty="0" err="1">
                <a:solidFill>
                  <a:schemeClr val="tx2"/>
                </a:solidFill>
                <a:latin typeface="Open Sans Regular"/>
              </a:rPr>
              <a:t>ut</a:t>
            </a:r>
            <a:r>
              <a:rPr lang="en-US" b="0" i="0" dirty="0">
                <a:solidFill>
                  <a:schemeClr val="tx2"/>
                </a:solidFill>
                <a:latin typeface="Open Sans Regular"/>
              </a:rPr>
              <a:t> per, </a:t>
            </a:r>
            <a:r>
              <a:rPr lang="en-US" b="0" i="0" dirty="0" err="1">
                <a:solidFill>
                  <a:schemeClr val="tx2"/>
                </a:solidFill>
                <a:latin typeface="Open Sans Regular"/>
              </a:rPr>
              <a:t>te</a:t>
            </a:r>
            <a:r>
              <a:rPr lang="en-US" b="0" i="0" dirty="0">
                <a:solidFill>
                  <a:schemeClr val="tx2"/>
                </a:solidFill>
                <a:latin typeface="Open Sans Regular"/>
              </a:rPr>
              <a:t> </a:t>
            </a:r>
            <a:r>
              <a:rPr lang="en-US" b="0" i="0" dirty="0" err="1">
                <a:solidFill>
                  <a:schemeClr val="tx2"/>
                </a:solidFill>
                <a:latin typeface="Open Sans Regular"/>
              </a:rPr>
              <a:t>pri</a:t>
            </a:r>
            <a:r>
              <a:rPr lang="en-US" b="0" i="0" dirty="0">
                <a:solidFill>
                  <a:schemeClr val="tx2"/>
                </a:solidFill>
                <a:latin typeface="Open Sans Regular"/>
              </a:rPr>
              <a:t> utroque </a:t>
            </a:r>
            <a:r>
              <a:rPr lang="en-US" b="0" i="0" dirty="0" err="1">
                <a:solidFill>
                  <a:schemeClr val="tx2"/>
                </a:solidFill>
                <a:latin typeface="Open Sans Regular"/>
              </a:rPr>
              <a:t>impedit</a:t>
            </a:r>
            <a:r>
              <a:rPr lang="en-US" b="0" i="0" dirty="0">
                <a:solidFill>
                  <a:schemeClr val="tx2"/>
                </a:solidFill>
                <a:latin typeface="Open Sans Regular"/>
              </a:rPr>
              <a:t>. Libris altera </a:t>
            </a:r>
            <a:r>
              <a:rPr lang="en-US" b="0" i="0" dirty="0" err="1">
                <a:solidFill>
                  <a:schemeClr val="tx2"/>
                </a:solidFill>
                <a:latin typeface="Open Sans Regular"/>
              </a:rPr>
              <a:t>eos</a:t>
            </a:r>
            <a:r>
              <a:rPr lang="en-US" b="0" i="0" dirty="0">
                <a:solidFill>
                  <a:schemeClr val="tx2"/>
                </a:solidFill>
                <a:latin typeface="Open Sans Regular"/>
              </a:rPr>
              <a:t> </a:t>
            </a:r>
            <a:r>
              <a:rPr lang="en-US" b="0" i="0" dirty="0" err="1">
                <a:solidFill>
                  <a:schemeClr val="tx2"/>
                </a:solidFill>
                <a:latin typeface="Open Sans Regular"/>
              </a:rPr>
              <a:t>te</a:t>
            </a:r>
            <a:r>
              <a:rPr lang="en-US" b="0" i="0" dirty="0">
                <a:solidFill>
                  <a:schemeClr val="tx2"/>
                </a:solidFill>
                <a:latin typeface="Open Sans Regular"/>
              </a:rPr>
              <a:t>, nobis </a:t>
            </a:r>
            <a:r>
              <a:rPr lang="en-US" b="0" i="0" dirty="0" err="1">
                <a:solidFill>
                  <a:schemeClr val="tx2"/>
                </a:solidFill>
                <a:latin typeface="Open Sans Regular"/>
              </a:rPr>
              <a:t>latine</a:t>
            </a:r>
            <a:r>
              <a:rPr lang="en-US" b="0" i="0" dirty="0">
                <a:solidFill>
                  <a:schemeClr val="tx2"/>
                </a:solidFill>
                <a:latin typeface="Open Sans Regular"/>
              </a:rPr>
              <a:t> duo et. </a:t>
            </a:r>
            <a:r>
              <a:rPr lang="en-US" b="0" i="0" dirty="0" err="1">
                <a:solidFill>
                  <a:schemeClr val="tx2"/>
                </a:solidFill>
                <a:latin typeface="Open Sans Regular"/>
              </a:rPr>
              <a:t>Meis</a:t>
            </a:r>
            <a:r>
              <a:rPr lang="en-US" b="0" i="0" dirty="0">
                <a:solidFill>
                  <a:schemeClr val="tx2"/>
                </a:solidFill>
                <a:latin typeface="Open Sans Regular"/>
              </a:rPr>
              <a:t> </a:t>
            </a:r>
            <a:r>
              <a:rPr lang="en-US" b="0" i="0" dirty="0" err="1">
                <a:solidFill>
                  <a:schemeClr val="tx2"/>
                </a:solidFill>
                <a:latin typeface="Open Sans Regular"/>
              </a:rPr>
              <a:t>iudico</a:t>
            </a:r>
            <a:r>
              <a:rPr lang="en-US" b="0" i="0" dirty="0">
                <a:solidFill>
                  <a:schemeClr val="tx2"/>
                </a:solidFill>
                <a:latin typeface="Open Sans Regular"/>
              </a:rPr>
              <a:t> </a:t>
            </a:r>
            <a:r>
              <a:rPr lang="en-US" b="0" i="0" dirty="0" err="1">
                <a:solidFill>
                  <a:schemeClr val="tx2"/>
                </a:solidFill>
                <a:latin typeface="Open Sans Regular"/>
              </a:rPr>
              <a:t>apeirian</a:t>
            </a:r>
            <a:r>
              <a:rPr lang="en-US" b="0" i="0" dirty="0">
                <a:solidFill>
                  <a:schemeClr val="tx2"/>
                </a:solidFill>
                <a:latin typeface="Open Sans Regular"/>
              </a:rPr>
              <a:t> </a:t>
            </a:r>
            <a:r>
              <a:rPr lang="en-US" b="0" i="0" dirty="0" err="1">
                <a:solidFill>
                  <a:schemeClr val="tx2"/>
                </a:solidFill>
                <a:latin typeface="Open Sans Regular"/>
              </a:rPr>
              <a:t>ei</a:t>
            </a:r>
            <a:r>
              <a:rPr lang="en-US" b="0" i="0" dirty="0">
                <a:solidFill>
                  <a:schemeClr val="tx2"/>
                </a:solidFill>
                <a:latin typeface="Open Sans Regular"/>
              </a:rPr>
              <a:t> </a:t>
            </a:r>
            <a:r>
              <a:rPr lang="en-US" b="0" i="0" dirty="0" err="1">
                <a:solidFill>
                  <a:schemeClr val="tx2"/>
                </a:solidFill>
                <a:latin typeface="Open Sans Regular"/>
              </a:rPr>
              <a:t>eum</a:t>
            </a:r>
            <a:r>
              <a:rPr lang="en-US" b="0" i="0" dirty="0">
                <a:solidFill>
                  <a:schemeClr val="tx2"/>
                </a:solidFill>
                <a:latin typeface="Open Sans Regular"/>
              </a:rPr>
              <a:t>, </a:t>
            </a:r>
            <a:r>
              <a:rPr lang="en-US" b="0" i="0" dirty="0" err="1">
                <a:solidFill>
                  <a:schemeClr val="tx2"/>
                </a:solidFill>
                <a:latin typeface="Open Sans Regular"/>
              </a:rPr>
              <a:t>aliquip</a:t>
            </a:r>
            <a:r>
              <a:rPr lang="en-US" b="0" i="0" dirty="0">
                <a:solidFill>
                  <a:schemeClr val="tx2"/>
                </a:solidFill>
                <a:latin typeface="Open Sans Regular"/>
              </a:rPr>
              <a:t> </a:t>
            </a:r>
            <a:r>
              <a:rPr lang="en-US" b="0" i="0" dirty="0" err="1">
                <a:solidFill>
                  <a:schemeClr val="tx2"/>
                </a:solidFill>
                <a:latin typeface="Open Sans Regular"/>
              </a:rPr>
              <a:t>explicari</a:t>
            </a:r>
            <a:r>
              <a:rPr lang="en-US" b="0" i="0" dirty="0">
                <a:solidFill>
                  <a:schemeClr val="tx2"/>
                </a:solidFill>
                <a:latin typeface="Open Sans Regular"/>
              </a:rPr>
              <a:t> </a:t>
            </a:r>
            <a:r>
              <a:rPr lang="en-US" b="0" i="0" dirty="0" err="1">
                <a:solidFill>
                  <a:schemeClr val="tx2"/>
                </a:solidFill>
                <a:latin typeface="Open Sans Regular"/>
              </a:rPr>
              <a:t>pri</a:t>
            </a:r>
            <a:r>
              <a:rPr lang="en-US" b="0" i="0" dirty="0">
                <a:solidFill>
                  <a:schemeClr val="tx2"/>
                </a:solidFill>
                <a:latin typeface="Open Sans Regular"/>
              </a:rPr>
              <a:t> ad. </a:t>
            </a:r>
          </a:p>
        </p:txBody>
      </p:sp>
      <p:sp>
        <p:nvSpPr>
          <p:cNvPr id="9" name="Picture Placeholder 8">
            <a:extLst>
              <a:ext uri="{FF2B5EF4-FFF2-40B4-BE49-F238E27FC236}">
                <a16:creationId xmlns:a16="http://schemas.microsoft.com/office/drawing/2014/main" id="{649B101F-76F9-6643-874E-620EBB4252FC}"/>
              </a:ext>
            </a:extLst>
          </p:cNvPr>
          <p:cNvSpPr>
            <a:spLocks noGrp="1"/>
          </p:cNvSpPr>
          <p:nvPr>
            <p:ph type="pic" sz="quarter" idx="10"/>
          </p:nvPr>
        </p:nvSpPr>
        <p:spPr>
          <a:xfrm>
            <a:off x="147206" y="501150"/>
            <a:ext cx="5253038" cy="4140200"/>
          </a:xfrm>
          <a:prstGeom prst="rect">
            <a:avLst/>
          </a:prstGeom>
        </p:spPr>
        <p:txBody>
          <a:bodyPr/>
          <a:lstStyle>
            <a:lvl1pPr defTabSz="228600">
              <a:defRPr b="0" i="0">
                <a:latin typeface="Open Sans Regular"/>
              </a:defRPr>
            </a:lvl1pPr>
          </a:lstStyle>
          <a:p>
            <a:endParaRPr lang="en-US" dirty="0"/>
          </a:p>
        </p:txBody>
      </p:sp>
      <p:sp>
        <p:nvSpPr>
          <p:cNvPr id="8" name="TextBox 7">
            <a:extLst>
              <a:ext uri="{FF2B5EF4-FFF2-40B4-BE49-F238E27FC236}">
                <a16:creationId xmlns:a16="http://schemas.microsoft.com/office/drawing/2014/main" id="{67B4B4D1-401F-A14A-A544-CBC684032265}"/>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D6DDB40B-0738-A845-8A99-7FAE52B6D9A7}"/>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197002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747018-3929-D644-8C7B-D81A04210A0C}"/>
              </a:ext>
            </a:extLst>
          </p:cNvPr>
          <p:cNvSpPr/>
          <p:nvPr userDrawn="1"/>
        </p:nvSpPr>
        <p:spPr>
          <a:xfrm>
            <a:off x="5685576" y="211723"/>
            <a:ext cx="3642386" cy="44959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Open Sans Regular"/>
            </a:endParaRPr>
          </a:p>
        </p:txBody>
      </p:sp>
      <p:sp>
        <p:nvSpPr>
          <p:cNvPr id="13" name="Content Placeholder 3">
            <a:extLst>
              <a:ext uri="{FF2B5EF4-FFF2-40B4-BE49-F238E27FC236}">
                <a16:creationId xmlns:a16="http://schemas.microsoft.com/office/drawing/2014/main" id="{F146B841-4969-B445-AD6F-45E000F0D61C}"/>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2" name="Text Placeholder 11">
            <a:extLst>
              <a:ext uri="{FF2B5EF4-FFF2-40B4-BE49-F238E27FC236}">
                <a16:creationId xmlns:a16="http://schemas.microsoft.com/office/drawing/2014/main" id="{834C4A56-41BB-174E-ABE9-B0B9289B4199}"/>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4" name="Text Placeholder 13">
            <a:extLst>
              <a:ext uri="{FF2B5EF4-FFF2-40B4-BE49-F238E27FC236}">
                <a16:creationId xmlns:a16="http://schemas.microsoft.com/office/drawing/2014/main" id="{4FCDDD4C-1779-B245-AC46-D36828E21ED4}"/>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5">
            <a:extLst>
              <a:ext uri="{FF2B5EF4-FFF2-40B4-BE49-F238E27FC236}">
                <a16:creationId xmlns:a16="http://schemas.microsoft.com/office/drawing/2014/main" id="{3FD84E34-74CA-CA4E-8F9E-B04DE99BAF5A}"/>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5" name="Text Placeholder 17">
            <a:extLst>
              <a:ext uri="{FF2B5EF4-FFF2-40B4-BE49-F238E27FC236}">
                <a16:creationId xmlns:a16="http://schemas.microsoft.com/office/drawing/2014/main" id="{37169DE0-5EF3-D047-9762-19C6C9FEA692}"/>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accent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accent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accent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accent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accent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accent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
        <p:nvSpPr>
          <p:cNvPr id="8" name="TextBox 7">
            <a:extLst>
              <a:ext uri="{FF2B5EF4-FFF2-40B4-BE49-F238E27FC236}">
                <a16:creationId xmlns:a16="http://schemas.microsoft.com/office/drawing/2014/main" id="{83073F13-FD28-E744-BC98-B128601AF739}"/>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D10DFD90-EC2F-6D47-83DB-A8C8ABEE7AA7}"/>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31601159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02E581-441A-7341-BD6D-49C908C6463D}"/>
              </a:ext>
            </a:extLst>
          </p:cNvPr>
          <p:cNvSpPr/>
          <p:nvPr userDrawn="1"/>
        </p:nvSpPr>
        <p:spPr>
          <a:xfrm>
            <a:off x="0" y="2"/>
            <a:ext cx="9144000" cy="266750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latin typeface="Open Sans Regular"/>
            </a:endParaRPr>
          </a:p>
        </p:txBody>
      </p:sp>
      <p:sp>
        <p:nvSpPr>
          <p:cNvPr id="15" name="Rectangle 14">
            <a:extLst>
              <a:ext uri="{FF2B5EF4-FFF2-40B4-BE49-F238E27FC236}">
                <a16:creationId xmlns:a16="http://schemas.microsoft.com/office/drawing/2014/main" id="{31021E44-521C-294C-9BA8-6BEF2600A3BC}"/>
              </a:ext>
            </a:extLst>
          </p:cNvPr>
          <p:cNvSpPr/>
          <p:nvPr userDrawn="1"/>
        </p:nvSpPr>
        <p:spPr>
          <a:xfrm>
            <a:off x="687817" y="2194728"/>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6" name="Rectangle 15">
            <a:extLst>
              <a:ext uri="{FF2B5EF4-FFF2-40B4-BE49-F238E27FC236}">
                <a16:creationId xmlns:a16="http://schemas.microsoft.com/office/drawing/2014/main" id="{5E21EDAE-B174-1940-9DAB-A0A6014B2824}"/>
              </a:ext>
            </a:extLst>
          </p:cNvPr>
          <p:cNvSpPr/>
          <p:nvPr userDrawn="1"/>
        </p:nvSpPr>
        <p:spPr>
          <a:xfrm>
            <a:off x="3518883" y="2193329"/>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7" name="Rectangle 16">
            <a:extLst>
              <a:ext uri="{FF2B5EF4-FFF2-40B4-BE49-F238E27FC236}">
                <a16:creationId xmlns:a16="http://schemas.microsoft.com/office/drawing/2014/main" id="{46FAAAF3-7592-374D-BF00-5199F1904CE4}"/>
              </a:ext>
            </a:extLst>
          </p:cNvPr>
          <p:cNvSpPr/>
          <p:nvPr userDrawn="1"/>
        </p:nvSpPr>
        <p:spPr>
          <a:xfrm>
            <a:off x="6361029" y="21824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8" name="TextBox 17">
            <a:extLst>
              <a:ext uri="{FF2B5EF4-FFF2-40B4-BE49-F238E27FC236}">
                <a16:creationId xmlns:a16="http://schemas.microsoft.com/office/drawing/2014/main" id="{2376A815-5A86-4D44-9D3A-3538ECD2E378}"/>
              </a:ext>
            </a:extLst>
          </p:cNvPr>
          <p:cNvSpPr txBox="1"/>
          <p:nvPr userDrawn="1"/>
        </p:nvSpPr>
        <p:spPr>
          <a:xfrm>
            <a:off x="705452" y="2392915"/>
            <a:ext cx="725928"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 1</a:t>
            </a:r>
          </a:p>
        </p:txBody>
      </p:sp>
      <p:sp>
        <p:nvSpPr>
          <p:cNvPr id="19" name="TextBox 18">
            <a:extLst>
              <a:ext uri="{FF2B5EF4-FFF2-40B4-BE49-F238E27FC236}">
                <a16:creationId xmlns:a16="http://schemas.microsoft.com/office/drawing/2014/main" id="{B829518A-947C-EE46-B1EC-7F29D59AD192}"/>
              </a:ext>
            </a:extLst>
          </p:cNvPr>
          <p:cNvSpPr txBox="1"/>
          <p:nvPr userDrawn="1"/>
        </p:nvSpPr>
        <p:spPr>
          <a:xfrm>
            <a:off x="3518884"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2</a:t>
            </a:r>
          </a:p>
        </p:txBody>
      </p:sp>
      <p:sp>
        <p:nvSpPr>
          <p:cNvPr id="20" name="TextBox 19">
            <a:extLst>
              <a:ext uri="{FF2B5EF4-FFF2-40B4-BE49-F238E27FC236}">
                <a16:creationId xmlns:a16="http://schemas.microsoft.com/office/drawing/2014/main" id="{42233D16-2AB4-A245-8C60-CCBD542ED6FA}"/>
              </a:ext>
            </a:extLst>
          </p:cNvPr>
          <p:cNvSpPr txBox="1"/>
          <p:nvPr userDrawn="1"/>
        </p:nvSpPr>
        <p:spPr>
          <a:xfrm>
            <a:off x="6355489"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3</a:t>
            </a:r>
          </a:p>
        </p:txBody>
      </p:sp>
      <p:sp>
        <p:nvSpPr>
          <p:cNvPr id="7" name="Text Placeholder 6">
            <a:extLst>
              <a:ext uri="{FF2B5EF4-FFF2-40B4-BE49-F238E27FC236}">
                <a16:creationId xmlns:a16="http://schemas.microsoft.com/office/drawing/2014/main" id="{199FEE1B-D350-5E47-932C-DCE1931D5A5C}"/>
              </a:ext>
            </a:extLst>
          </p:cNvPr>
          <p:cNvSpPr>
            <a:spLocks noGrp="1"/>
          </p:cNvSpPr>
          <p:nvPr>
            <p:ph type="body" sz="quarter" idx="20" hasCustomPrompt="1"/>
          </p:nvPr>
        </p:nvSpPr>
        <p:spPr>
          <a:xfrm>
            <a:off x="615156"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9" name="Text Placeholder 8">
            <a:extLst>
              <a:ext uri="{FF2B5EF4-FFF2-40B4-BE49-F238E27FC236}">
                <a16:creationId xmlns:a16="http://schemas.microsoft.com/office/drawing/2014/main" id="{8B551897-CF61-0241-93C2-7E874E13CB71}"/>
              </a:ext>
            </a:extLst>
          </p:cNvPr>
          <p:cNvSpPr>
            <a:spLocks noGrp="1"/>
          </p:cNvSpPr>
          <p:nvPr>
            <p:ph type="body" sz="quarter" idx="21" hasCustomPrompt="1"/>
          </p:nvPr>
        </p:nvSpPr>
        <p:spPr>
          <a:xfrm>
            <a:off x="615156"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0" name="Text Placeholder 6">
            <a:extLst>
              <a:ext uri="{FF2B5EF4-FFF2-40B4-BE49-F238E27FC236}">
                <a16:creationId xmlns:a16="http://schemas.microsoft.com/office/drawing/2014/main" id="{30CBC21A-7CDA-5246-BD45-85FA33A82C5D}"/>
              </a:ext>
            </a:extLst>
          </p:cNvPr>
          <p:cNvSpPr>
            <a:spLocks noGrp="1"/>
          </p:cNvSpPr>
          <p:nvPr>
            <p:ph type="body" sz="quarter" idx="22" hasCustomPrompt="1"/>
          </p:nvPr>
        </p:nvSpPr>
        <p:spPr>
          <a:xfrm>
            <a:off x="3435474"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1" name="Text Placeholder 8">
            <a:extLst>
              <a:ext uri="{FF2B5EF4-FFF2-40B4-BE49-F238E27FC236}">
                <a16:creationId xmlns:a16="http://schemas.microsoft.com/office/drawing/2014/main" id="{CE3EEA6F-0DE3-7C44-9557-0FFDAE5D48AD}"/>
              </a:ext>
            </a:extLst>
          </p:cNvPr>
          <p:cNvSpPr>
            <a:spLocks noGrp="1"/>
          </p:cNvSpPr>
          <p:nvPr>
            <p:ph type="body" sz="quarter" idx="23" hasCustomPrompt="1"/>
          </p:nvPr>
        </p:nvSpPr>
        <p:spPr>
          <a:xfrm>
            <a:off x="3435474"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2" name="Text Placeholder 6">
            <a:extLst>
              <a:ext uri="{FF2B5EF4-FFF2-40B4-BE49-F238E27FC236}">
                <a16:creationId xmlns:a16="http://schemas.microsoft.com/office/drawing/2014/main" id="{E4AAD62C-B5A3-2443-903A-431FA3F0CDE6}"/>
              </a:ext>
            </a:extLst>
          </p:cNvPr>
          <p:cNvSpPr>
            <a:spLocks noGrp="1"/>
          </p:cNvSpPr>
          <p:nvPr>
            <p:ph type="body" sz="quarter" idx="24" hasCustomPrompt="1"/>
          </p:nvPr>
        </p:nvSpPr>
        <p:spPr>
          <a:xfrm>
            <a:off x="6255792"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3" name="Text Placeholder 8">
            <a:extLst>
              <a:ext uri="{FF2B5EF4-FFF2-40B4-BE49-F238E27FC236}">
                <a16:creationId xmlns:a16="http://schemas.microsoft.com/office/drawing/2014/main" id="{FB2286E9-AA0F-BA4C-A35A-D7ACAF045581}"/>
              </a:ext>
            </a:extLst>
          </p:cNvPr>
          <p:cNvSpPr>
            <a:spLocks noGrp="1"/>
          </p:cNvSpPr>
          <p:nvPr>
            <p:ph type="body" sz="quarter" idx="25" hasCustomPrompt="1"/>
          </p:nvPr>
        </p:nvSpPr>
        <p:spPr>
          <a:xfrm>
            <a:off x="6255792"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1" name="Text Placeholder 10">
            <a:extLst>
              <a:ext uri="{FF2B5EF4-FFF2-40B4-BE49-F238E27FC236}">
                <a16:creationId xmlns:a16="http://schemas.microsoft.com/office/drawing/2014/main" id="{168C75F0-02BB-D243-9069-FC39FED6724F}"/>
              </a:ext>
            </a:extLst>
          </p:cNvPr>
          <p:cNvSpPr>
            <a:spLocks noGrp="1"/>
          </p:cNvSpPr>
          <p:nvPr>
            <p:ph type="body" sz="quarter" idx="26" hasCustomPrompt="1"/>
          </p:nvPr>
        </p:nvSpPr>
        <p:spPr>
          <a:xfrm>
            <a:off x="0" y="1175247"/>
            <a:ext cx="9139238" cy="328769"/>
          </a:xfrm>
          <a:prstGeom prst="rect">
            <a:avLst/>
          </a:prstGeom>
        </p:spPr>
        <p:txBody>
          <a:bodyPr/>
          <a:lstStyle>
            <a:lvl1pPr marL="0" indent="0" algn="ctr">
              <a:buFontTx/>
              <a:buNone/>
              <a:defRPr sz="2400" b="1"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CONTENT PAGE HEADER</a:t>
            </a:r>
          </a:p>
        </p:txBody>
      </p:sp>
      <p:sp>
        <p:nvSpPr>
          <p:cNvPr id="34" name="Text Placeholder 10">
            <a:extLst>
              <a:ext uri="{FF2B5EF4-FFF2-40B4-BE49-F238E27FC236}">
                <a16:creationId xmlns:a16="http://schemas.microsoft.com/office/drawing/2014/main" id="{8033D3F9-26D4-D241-A8BB-6343693AAB95}"/>
              </a:ext>
            </a:extLst>
          </p:cNvPr>
          <p:cNvSpPr>
            <a:spLocks noGrp="1"/>
          </p:cNvSpPr>
          <p:nvPr>
            <p:ph type="body" sz="quarter" idx="27" hasCustomPrompt="1"/>
          </p:nvPr>
        </p:nvSpPr>
        <p:spPr>
          <a:xfrm>
            <a:off x="-5194" y="1040255"/>
            <a:ext cx="9139238" cy="233335"/>
          </a:xfrm>
          <a:prstGeom prst="rect">
            <a:avLst/>
          </a:prstGeom>
        </p:spPr>
        <p:txBody>
          <a:bodyPr/>
          <a:lstStyle>
            <a:lvl1pPr marL="0" indent="0" algn="ctr">
              <a:buFontTx/>
              <a:buNone/>
              <a:defRPr sz="900" b="0"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CLICK TO ADD TEXT</a:t>
            </a:r>
          </a:p>
        </p:txBody>
      </p:sp>
      <p:sp>
        <p:nvSpPr>
          <p:cNvPr id="43" name="Picture Placeholder 42">
            <a:extLst>
              <a:ext uri="{FF2B5EF4-FFF2-40B4-BE49-F238E27FC236}">
                <a16:creationId xmlns:a16="http://schemas.microsoft.com/office/drawing/2014/main" id="{763B670C-6E51-7243-A577-4DED65C33655}"/>
              </a:ext>
            </a:extLst>
          </p:cNvPr>
          <p:cNvSpPr>
            <a:spLocks noGrp="1"/>
          </p:cNvSpPr>
          <p:nvPr>
            <p:ph type="pic" sz="quarter" idx="13"/>
          </p:nvPr>
        </p:nvSpPr>
        <p:spPr>
          <a:xfrm>
            <a:off x="2597" y="-7750"/>
            <a:ext cx="9138806" cy="2667504"/>
          </a:xfrm>
          <a:custGeom>
            <a:avLst/>
            <a:gdLst>
              <a:gd name="connsiteX0" fmla="*/ 0 w 9138806"/>
              <a:gd name="connsiteY0" fmla="*/ 0 h 2667504"/>
              <a:gd name="connsiteX1" fmla="*/ 9138806 w 9138806"/>
              <a:gd name="connsiteY1" fmla="*/ 0 h 2667504"/>
              <a:gd name="connsiteX2" fmla="*/ 9138806 w 9138806"/>
              <a:gd name="connsiteY2" fmla="*/ 2667504 h 2667504"/>
              <a:gd name="connsiteX3" fmla="*/ 7254556 w 9138806"/>
              <a:gd name="connsiteY3" fmla="*/ 2667504 h 2667504"/>
              <a:gd name="connsiteX4" fmla="*/ 7254556 w 9138806"/>
              <a:gd name="connsiteY4" fmla="*/ 2181848 h 2667504"/>
              <a:gd name="connsiteX5" fmla="*/ 6355835 w 9138806"/>
              <a:gd name="connsiteY5" fmla="*/ 2181848 h 2667504"/>
              <a:gd name="connsiteX6" fmla="*/ 6355835 w 9138806"/>
              <a:gd name="connsiteY6" fmla="*/ 2667504 h 2667504"/>
              <a:gd name="connsiteX7" fmla="*/ 4410852 w 9138806"/>
              <a:gd name="connsiteY7" fmla="*/ 2667504 h 2667504"/>
              <a:gd name="connsiteX8" fmla="*/ 4410852 w 9138806"/>
              <a:gd name="connsiteY8" fmla="*/ 2195106 h 2667504"/>
              <a:gd name="connsiteX9" fmla="*/ 3512131 w 9138806"/>
              <a:gd name="connsiteY9" fmla="*/ 2195106 h 2667504"/>
              <a:gd name="connsiteX10" fmla="*/ 3512131 w 9138806"/>
              <a:gd name="connsiteY10" fmla="*/ 2667504 h 2667504"/>
              <a:gd name="connsiteX11" fmla="*/ 1587037 w 9138806"/>
              <a:gd name="connsiteY11" fmla="*/ 2667504 h 2667504"/>
              <a:gd name="connsiteX12" fmla="*/ 1587037 w 9138806"/>
              <a:gd name="connsiteY12" fmla="*/ 2193777 h 2667504"/>
              <a:gd name="connsiteX13" fmla="*/ 688316 w 9138806"/>
              <a:gd name="connsiteY13" fmla="*/ 2193777 h 2667504"/>
              <a:gd name="connsiteX14" fmla="*/ 688316 w 9138806"/>
              <a:gd name="connsiteY14" fmla="*/ 2667504 h 2667504"/>
              <a:gd name="connsiteX15" fmla="*/ 0 w 9138806"/>
              <a:gd name="connsiteY15" fmla="*/ 2667504 h 26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38806" h="2667504">
                <a:moveTo>
                  <a:pt x="0" y="0"/>
                </a:moveTo>
                <a:lnTo>
                  <a:pt x="9138806" y="0"/>
                </a:lnTo>
                <a:lnTo>
                  <a:pt x="9138806" y="2667504"/>
                </a:lnTo>
                <a:lnTo>
                  <a:pt x="7254556" y="2667504"/>
                </a:lnTo>
                <a:lnTo>
                  <a:pt x="7254556" y="2181848"/>
                </a:lnTo>
                <a:lnTo>
                  <a:pt x="6355835" y="2181848"/>
                </a:lnTo>
                <a:lnTo>
                  <a:pt x="6355835" y="2667504"/>
                </a:lnTo>
                <a:lnTo>
                  <a:pt x="4410852" y="2667504"/>
                </a:lnTo>
                <a:lnTo>
                  <a:pt x="4410852" y="2195106"/>
                </a:lnTo>
                <a:lnTo>
                  <a:pt x="3512131" y="2195106"/>
                </a:lnTo>
                <a:lnTo>
                  <a:pt x="3512131" y="2667504"/>
                </a:lnTo>
                <a:lnTo>
                  <a:pt x="1587037" y="2667504"/>
                </a:lnTo>
                <a:lnTo>
                  <a:pt x="1587037" y="2193777"/>
                </a:lnTo>
                <a:lnTo>
                  <a:pt x="688316" y="2193777"/>
                </a:lnTo>
                <a:lnTo>
                  <a:pt x="688316" y="2667504"/>
                </a:lnTo>
                <a:lnTo>
                  <a:pt x="0" y="2667504"/>
                </a:lnTo>
                <a:close/>
              </a:path>
            </a:pathLst>
          </a:custGeom>
          <a:noFill/>
        </p:spPr>
        <p:txBody>
          <a:bodyPr wrap="square">
            <a:noAutofit/>
          </a:bodyPr>
          <a:lstStyle>
            <a:lvl1pPr defTabSz="228600">
              <a:defRPr b="0" i="0">
                <a:latin typeface="Open Sans Regular"/>
              </a:defRPr>
            </a:lvl1pPr>
          </a:lstStyle>
          <a:p>
            <a:endParaRPr lang="en-US" dirty="0"/>
          </a:p>
        </p:txBody>
      </p:sp>
      <p:sp>
        <p:nvSpPr>
          <p:cNvPr id="21" name="TextBox 20">
            <a:extLst>
              <a:ext uri="{FF2B5EF4-FFF2-40B4-BE49-F238E27FC236}">
                <a16:creationId xmlns:a16="http://schemas.microsoft.com/office/drawing/2014/main" id="{81ED8A2E-7274-2F47-A48C-D191B2CFA6E6}"/>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22" name="Freeform 21">
            <a:extLst>
              <a:ext uri="{FF2B5EF4-FFF2-40B4-BE49-F238E27FC236}">
                <a16:creationId xmlns:a16="http://schemas.microsoft.com/office/drawing/2014/main" id="{AE94BDAE-28E6-DB4B-BF7D-80D7D814B453}"/>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219662842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67_Custom Layout">
    <p:bg>
      <p:bgPr>
        <a:solidFill>
          <a:schemeClr val="accent4"/>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rgbClr val="FFFFFF"/>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rgbClr val="FFFFF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23007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FC973DB9-44DE-E04A-904B-34C58FD5B31C}"/>
              </a:ext>
            </a:extLst>
          </p:cNvPr>
          <p:cNvSpPr>
            <a:spLocks noGrp="1"/>
          </p:cNvSpPr>
          <p:nvPr>
            <p:ph type="body" sz="quarter" idx="11" hasCustomPrompt="1"/>
          </p:nvPr>
        </p:nvSpPr>
        <p:spPr>
          <a:xfrm>
            <a:off x="226335" y="211724"/>
            <a:ext cx="8691330" cy="261512"/>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1" name="Text Placeholder 13">
            <a:extLst>
              <a:ext uri="{FF2B5EF4-FFF2-40B4-BE49-F238E27FC236}">
                <a16:creationId xmlns:a16="http://schemas.microsoft.com/office/drawing/2014/main" id="{1311719B-F9EE-D748-8663-EEDDF73024C1}"/>
              </a:ext>
            </a:extLst>
          </p:cNvPr>
          <p:cNvSpPr>
            <a:spLocks noGrp="1"/>
          </p:cNvSpPr>
          <p:nvPr>
            <p:ph type="body" sz="quarter" idx="12" hasCustomPrompt="1"/>
          </p:nvPr>
        </p:nvSpPr>
        <p:spPr>
          <a:xfrm>
            <a:off x="226335" y="515442"/>
            <a:ext cx="8691330"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7">
            <a:extLst>
              <a:ext uri="{FF2B5EF4-FFF2-40B4-BE49-F238E27FC236}">
                <a16:creationId xmlns:a16="http://schemas.microsoft.com/office/drawing/2014/main" id="{E7667351-BD31-9649-8E69-95E092966C44}"/>
              </a:ext>
            </a:extLst>
          </p:cNvPr>
          <p:cNvSpPr>
            <a:spLocks noGrp="1"/>
          </p:cNvSpPr>
          <p:nvPr>
            <p:ph type="body" sz="quarter" idx="14" hasCustomPrompt="1"/>
          </p:nvPr>
        </p:nvSpPr>
        <p:spPr>
          <a:xfrm>
            <a:off x="-1" y="1241224"/>
            <a:ext cx="8917665" cy="3468950"/>
          </a:xfrm>
          <a:prstGeom prst="rect">
            <a:avLst/>
          </a:prstGeom>
        </p:spPr>
        <p:txBody>
          <a:bodyPr/>
          <a:lstStyle>
            <a:lvl1pPr marL="228600" indent="-457200" defTabSz="228600">
              <a:lnSpc>
                <a:spcPct val="100000"/>
              </a:lnSpc>
              <a:buFontTx/>
              <a:buNone/>
              <a:tabLst>
                <a:tab pos="228600" algn="l"/>
                <a:tab pos="457200" algn="l"/>
                <a:tab pos="685800" algn="l"/>
                <a:tab pos="914400" algn="l"/>
                <a:tab pos="1143000" algn="l"/>
              </a:tabLst>
              <a:defRPr sz="1000" b="0" i="0">
                <a:solidFill>
                  <a:schemeClr val="tx2"/>
                </a:solidFill>
                <a:latin typeface="Open Sans Regular"/>
                <a:ea typeface="Open Sans Regular"/>
                <a:cs typeface="Open Sans Regular"/>
              </a:defRPr>
            </a:lvl1pPr>
            <a:lvl2pPr marL="228600" indent="-222250" defTabSz="182880">
              <a:lnSpc>
                <a:spcPct val="100000"/>
              </a:lnSpc>
              <a:buFont typeface="Arial" panose="020B0604020202020204" pitchFamily="34" charset="0"/>
              <a:buChar char="•"/>
              <a:tabLst>
                <a:tab pos="228600" algn="ctr"/>
              </a:tabLst>
              <a:defRPr sz="1000" b="0" i="0">
                <a:solidFill>
                  <a:schemeClr val="tx2"/>
                </a:solidFill>
                <a:latin typeface="Open Sans Regular"/>
                <a:ea typeface="Open Sans Regular"/>
                <a:cs typeface="Open Sans Regular"/>
              </a:defRPr>
            </a:lvl2pPr>
            <a:lvl3pPr marL="685800" marR="0"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sz="1000" b="0" i="0">
                <a:solidFill>
                  <a:schemeClr val="tx2"/>
                </a:solidFill>
                <a:latin typeface="Open Sans Regular"/>
                <a:ea typeface="Open Sans Regular"/>
                <a:cs typeface="Open Sans Regular"/>
              </a:defRPr>
            </a:lvl3pPr>
            <a:lvl4pPr marL="685800" indent="-228600" defTabSz="182880">
              <a:lnSpc>
                <a:spcPct val="100000"/>
              </a:lnSpc>
              <a:buFont typeface="Arial" panose="020B0604020202020204" pitchFamily="34" charset="0"/>
              <a:buChar char="•"/>
              <a:tabLst>
                <a:tab pos="228600" algn="l"/>
                <a:tab pos="457200" algn="l"/>
                <a:tab pos="685800" algn="l"/>
              </a:tabLst>
              <a:defRPr sz="1000" b="0" i="0">
                <a:solidFill>
                  <a:schemeClr val="bg1"/>
                </a:solidFill>
                <a:latin typeface="BentonSans"/>
                <a:ea typeface="BentonSans"/>
                <a:cs typeface="BentonSans"/>
              </a:defRPr>
            </a:lvl4pPr>
            <a:lvl5pPr marL="914400" indent="-228600" defTabSz="18288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tx2"/>
                </a:solidFill>
                <a:latin typeface="Open Sans Regular"/>
                <a:ea typeface="Open Sans Regular"/>
                <a:cs typeface="Open Sans Regular"/>
              </a:defRPr>
            </a:lvl5pPr>
            <a:lvl6pPr marL="687388" indent="0">
              <a:lnSpc>
                <a:spcPct val="100000"/>
              </a:lnSpc>
              <a:buNone/>
              <a:tabLst>
                <a:tab pos="228600" algn="l"/>
                <a:tab pos="457200" algn="l"/>
                <a:tab pos="685800" algn="l"/>
                <a:tab pos="914400" algn="l"/>
                <a:tab pos="1143000" algn="l"/>
              </a:tabLst>
              <a:defRPr sz="1000" b="0" i="0">
                <a:solidFill>
                  <a:schemeClr val="tx2"/>
                </a:solidFill>
                <a:latin typeface="Open Sans Regular"/>
              </a:defRPr>
            </a:lvl6pPr>
            <a:lvl7pPr marL="1143000" indent="0">
              <a:buNone/>
              <a:tabLst>
                <a:tab pos="228600" algn="l"/>
                <a:tab pos="457200" algn="l"/>
                <a:tab pos="685800" algn="l"/>
                <a:tab pos="914400" algn="l"/>
                <a:tab pos="1143000" algn="l"/>
              </a:tabLst>
              <a:defRPr sz="1000" b="0" i="0">
                <a:solidFill>
                  <a:schemeClr val="tx2"/>
                </a:solidFill>
                <a:latin typeface="Open Sans Regular"/>
              </a:defRPr>
            </a:lvl7pPr>
            <a:lvl8pPr>
              <a:defRPr>
                <a:solidFill>
                  <a:schemeClr val="tx2"/>
                </a:solidFill>
              </a:defRPr>
            </a:lvl8pPr>
          </a:lstStyle>
          <a:p>
            <a:pPr lvl="0"/>
            <a:r>
              <a:rPr lang="en-US" dirty="0"/>
              <a:t>	Michael Stickley Bullet Request</a:t>
            </a:r>
          </a:p>
          <a:p>
            <a:pPr marL="228600" marR="0" lvl="1" indent="-228600" algn="l" defTabSz="228600" rtl="0" eaLnBrk="1" fontAlgn="auto" latinLnBrk="0" hangingPunct="1">
              <a:lnSpc>
                <a:spcPct val="100000"/>
              </a:lnSpc>
              <a:spcBef>
                <a:spcPct val="20000"/>
              </a:spcBef>
              <a:spcAft>
                <a:spcPts val="0"/>
              </a:spcAft>
              <a:buClrTx/>
              <a:buSzTx/>
              <a:buFont typeface="Arial" panose="020B0604020202020204" pitchFamily="34" charset="0"/>
              <a:buChar char="•"/>
              <a:tabLst>
                <a:tab pos="228600" algn="ctr"/>
              </a:tabLst>
              <a:defRPr/>
            </a:pPr>
            <a:r>
              <a:rPr lang="en-US" dirty="0"/>
              <a:t>Tier 1</a:t>
            </a:r>
            <a:br>
              <a:rPr lang="en-US" dirty="0"/>
            </a:br>
            <a:r>
              <a:rPr lang="en-US" dirty="0"/>
              <a:t>Shift + Enter to start a new line without a new bullet.</a:t>
            </a:r>
          </a:p>
          <a:p>
            <a:pPr marL="457200" marR="0" lvl="1"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2</a:t>
            </a:r>
            <a:br>
              <a:rPr lang="en-US" dirty="0"/>
            </a:br>
            <a:r>
              <a:rPr lang="en-US" dirty="0"/>
              <a:t>Shift + Enter</a:t>
            </a:r>
          </a:p>
          <a:p>
            <a:pPr marL="685800" marR="0" lvl="2"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3</a:t>
            </a:r>
            <a:br>
              <a:rPr lang="en-US" dirty="0"/>
            </a:br>
            <a:r>
              <a:rPr lang="en-US" dirty="0"/>
              <a:t>Shift + Enter</a:t>
            </a:r>
          </a:p>
          <a:p>
            <a:pPr marL="914400" marR="0" lvl="4"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4</a:t>
            </a:r>
            <a:br>
              <a:rPr lang="en-US" dirty="0"/>
            </a:br>
            <a:r>
              <a:rPr lang="en-US" dirty="0"/>
              <a:t>Shift + Enter</a:t>
            </a:r>
          </a:p>
          <a:p>
            <a:pPr marL="1146175" marR="0" lvl="5"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5</a:t>
            </a:r>
            <a:br>
              <a:rPr lang="en-US" dirty="0"/>
            </a:br>
            <a:r>
              <a:rPr lang="en-US" dirty="0"/>
              <a:t>Shift + Enter</a:t>
            </a:r>
          </a:p>
          <a:p>
            <a:pPr marL="1371600" marR="0" lvl="6" indent="-228600" algn="l" defTabSz="228600" rtl="0" eaLnBrk="1" fontAlgn="auto" latinLnBrk="0" hangingPunct="1">
              <a:lnSpc>
                <a:spcPct val="100000"/>
              </a:lnSpc>
              <a:spcBef>
                <a:spcPct val="20000"/>
              </a:spcBef>
              <a:spcAft>
                <a:spcPts val="0"/>
              </a:spcAft>
              <a:buClrTx/>
              <a:buSzTx/>
              <a:buFont typeface="Arial"/>
              <a:buChar char="•"/>
              <a:tabLst>
                <a:tab pos="228600" algn="l"/>
                <a:tab pos="457200" algn="l"/>
                <a:tab pos="685800" algn="l"/>
                <a:tab pos="914400" algn="l"/>
                <a:tab pos="1143000" algn="l"/>
              </a:tabLst>
              <a:defRPr/>
            </a:pPr>
            <a:r>
              <a:rPr lang="en-US" dirty="0"/>
              <a:t>Tier 6</a:t>
            </a:r>
            <a:br>
              <a:rPr lang="en-US" dirty="0"/>
            </a:br>
            <a:r>
              <a:rPr lang="en-US" dirty="0"/>
              <a:t>Shift + Enter</a:t>
            </a:r>
          </a:p>
        </p:txBody>
      </p:sp>
      <p:sp>
        <p:nvSpPr>
          <p:cNvPr id="5" name="TextBox 4">
            <a:extLst>
              <a:ext uri="{FF2B5EF4-FFF2-40B4-BE49-F238E27FC236}">
                <a16:creationId xmlns:a16="http://schemas.microsoft.com/office/drawing/2014/main" id="{0F7D16C0-12B2-2741-ADD2-6C4F8B847A47}"/>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6" name="Freeform 5">
            <a:extLst>
              <a:ext uri="{FF2B5EF4-FFF2-40B4-BE49-F238E27FC236}">
                <a16:creationId xmlns:a16="http://schemas.microsoft.com/office/drawing/2014/main" id="{0F5B8738-7641-0D40-93E1-27C0AA76AE8B}"/>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5930009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7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A15913-FF4D-2745-8428-4CB5A0BDA271}"/>
              </a:ext>
            </a:extLst>
          </p:cNvPr>
          <p:cNvSpPr/>
          <p:nvPr userDrawn="1"/>
        </p:nvSpPr>
        <p:spPr>
          <a:xfrm>
            <a:off x="0" y="0"/>
            <a:ext cx="9144000" cy="5143500"/>
          </a:xfrm>
          <a:prstGeom prst="rect">
            <a:avLst/>
          </a:prstGeom>
          <a:noFill/>
          <a:ln w="254000">
            <a:solidFill>
              <a:schemeClr val="accent4"/>
            </a:solidFill>
            <a:miter lim="800000"/>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chemeClr val="accent4"/>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chemeClr val="accent4"/>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6093996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947738"/>
            <a:ext cx="9144000" cy="2051050"/>
          </a:xfrm>
          <a:prstGeom prst="rect">
            <a:avLst/>
          </a:prstGeom>
          <a:solidFill>
            <a:srgbClr val="D5D8DB"/>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651088"/>
            <a:ext cx="6953250" cy="703263"/>
          </a:xfrm>
          <a:prstGeom prst="rect">
            <a:avLst/>
          </a:prstGeom>
        </p:spPr>
        <p:txBody>
          <a:bodyPr/>
          <a:lstStyle>
            <a:lvl1pPr marL="0" indent="0" algn="ctr" defTabSz="228600">
              <a:buNone/>
              <a:defRPr sz="3600" b="1" i="0" cap="all" baseline="0">
                <a:solidFill>
                  <a:srgbClr val="FFFFFF"/>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375" y="3346450"/>
            <a:ext cx="6953250" cy="1257300"/>
          </a:xfrm>
          <a:prstGeom prst="rect">
            <a:avLst/>
          </a:prstGeom>
        </p:spPr>
        <p:txBody>
          <a:bodyPr/>
          <a:lstStyle>
            <a:lvl1pPr marL="0" indent="0" algn="ctr" defTabSz="228600">
              <a:buFontTx/>
              <a:buNone/>
              <a:defRPr sz="1400" b="0" i="0">
                <a:solidFill>
                  <a:srgbClr val="FFFFFF"/>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19735959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22473"/>
            <a:ext cx="9144000" cy="5143500"/>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1095088" y="1955888"/>
            <a:ext cx="6953250" cy="703263"/>
          </a:xfrm>
          <a:prstGeom prst="rect">
            <a:avLst/>
          </a:prstGeom>
        </p:spPr>
        <p:txBody>
          <a:bodyPr/>
          <a:lstStyle>
            <a:lvl1pPr marL="0" indent="0" algn="ctr" defTabSz="228600">
              <a:buNone/>
              <a:defRPr sz="36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1095088" y="2707525"/>
            <a:ext cx="6953250" cy="1257300"/>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28788052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4_Custom Layout">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0F902EB-8D98-DB41-9E8F-86FE373D2AB4}"/>
              </a:ext>
            </a:extLst>
          </p:cNvPr>
          <p:cNvSpPr>
            <a:spLocks noGrp="1"/>
          </p:cNvSpPr>
          <p:nvPr>
            <p:ph type="pic" sz="quarter" idx="10"/>
          </p:nvPr>
        </p:nvSpPr>
        <p:spPr>
          <a:xfrm>
            <a:off x="0" y="0"/>
            <a:ext cx="9144000" cy="5143500"/>
          </a:xfrm>
          <a:prstGeom prst="rect">
            <a:avLst/>
          </a:prstGeom>
          <a:solidFill>
            <a:srgbClr val="F5F7F9"/>
          </a:solidFill>
        </p:spPr>
        <p:txBody>
          <a:bodyPr/>
          <a:lstStyle>
            <a:lvl1pPr defTabSz="228600">
              <a:defRPr b="0" i="0">
                <a:latin typeface="Open Sans Regular"/>
              </a:defRPr>
            </a:lvl1pPr>
          </a:lstStyle>
          <a:p>
            <a:endParaRPr lang="en-US" dirty="0"/>
          </a:p>
        </p:txBody>
      </p:sp>
      <p:sp>
        <p:nvSpPr>
          <p:cNvPr id="11" name="Text Placeholder 10">
            <a:extLst>
              <a:ext uri="{FF2B5EF4-FFF2-40B4-BE49-F238E27FC236}">
                <a16:creationId xmlns:a16="http://schemas.microsoft.com/office/drawing/2014/main" id="{F13E1AB0-4EE2-3D42-A307-804DCE64A5D9}"/>
              </a:ext>
            </a:extLst>
          </p:cNvPr>
          <p:cNvSpPr>
            <a:spLocks noGrp="1"/>
          </p:cNvSpPr>
          <p:nvPr>
            <p:ph type="body" sz="quarter" idx="12" hasCustomPrompt="1"/>
          </p:nvPr>
        </p:nvSpPr>
        <p:spPr>
          <a:xfrm>
            <a:off x="0" y="3620021"/>
            <a:ext cx="9144000" cy="499946"/>
          </a:xfrm>
          <a:prstGeom prst="rect">
            <a:avLst/>
          </a:prstGeom>
        </p:spPr>
        <p:txBody>
          <a:bodyPr/>
          <a:lstStyle>
            <a:lvl1pPr marL="0" indent="0" algn="ctr" defTabSz="228600">
              <a:buNone/>
              <a:defRPr sz="2800" b="1" i="0" cap="all" baseline="0">
                <a:solidFill>
                  <a:srgbClr val="656972"/>
                </a:solidFill>
                <a:latin typeface="Open Sans Regular"/>
                <a:ea typeface="Open Sans Regular"/>
                <a:cs typeface="Open Sans Regular"/>
              </a:defRPr>
            </a:lvl1pPr>
            <a:lvl2pPr marL="4572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2pPr>
            <a:lvl3pPr marL="9144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3pPr>
            <a:lvl4pPr marL="13716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4pPr>
            <a:lvl5pPr marL="1828800" indent="0" algn="ctr">
              <a:buNone/>
              <a:defRPr b="1" i="0" cap="all" baseline="0">
                <a:latin typeface="Open Sans Semibold" panose="020B0606030504020204" pitchFamily="34" charset="0"/>
                <a:ea typeface="Open Sans Semibold" panose="020B0606030504020204" pitchFamily="34" charset="0"/>
                <a:cs typeface="Open Sans Semibold" panose="020B0606030504020204" pitchFamily="34" charset="0"/>
              </a:defRPr>
            </a:lvl5pPr>
          </a:lstStyle>
          <a:p>
            <a:pPr lvl="0"/>
            <a:r>
              <a:rPr lang="en-US" dirty="0"/>
              <a:t>Title of Transition</a:t>
            </a:r>
          </a:p>
        </p:txBody>
      </p:sp>
      <p:sp>
        <p:nvSpPr>
          <p:cNvPr id="9" name="Text Placeholder 8">
            <a:extLst>
              <a:ext uri="{FF2B5EF4-FFF2-40B4-BE49-F238E27FC236}">
                <a16:creationId xmlns:a16="http://schemas.microsoft.com/office/drawing/2014/main" id="{3677395D-6784-7641-A553-F9D83E01F050}"/>
              </a:ext>
            </a:extLst>
          </p:cNvPr>
          <p:cNvSpPr>
            <a:spLocks noGrp="1"/>
          </p:cNvSpPr>
          <p:nvPr>
            <p:ph type="body" sz="quarter" idx="11" hasCustomPrompt="1"/>
          </p:nvPr>
        </p:nvSpPr>
        <p:spPr>
          <a:xfrm>
            <a:off x="0" y="4168341"/>
            <a:ext cx="9144000" cy="647886"/>
          </a:xfrm>
          <a:prstGeom prst="rect">
            <a:avLst/>
          </a:prstGeom>
        </p:spPr>
        <p:txBody>
          <a:bodyPr/>
          <a:lstStyle>
            <a:lvl1pPr marL="0" indent="0" algn="ctr" defTabSz="228600">
              <a:buFontTx/>
              <a:buNone/>
              <a:defRPr sz="1400" b="0" i="0">
                <a:solidFill>
                  <a:srgbClr val="656972"/>
                </a:solidFill>
                <a:latin typeface="Open Sans Regular"/>
                <a:ea typeface="Open Sans Regular"/>
                <a:cs typeface="Open Sans Regular"/>
              </a:defRPr>
            </a:lvl1pPr>
            <a:lvl2pPr marL="4572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Subtitle and/or additional information</a:t>
            </a:r>
          </a:p>
        </p:txBody>
      </p:sp>
    </p:spTree>
    <p:extLst>
      <p:ext uri="{BB962C8B-B14F-4D97-AF65-F5344CB8AC3E}">
        <p14:creationId xmlns:p14="http://schemas.microsoft.com/office/powerpoint/2010/main" val="243813257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1C7303-77A8-9E41-A7CA-CFAEE05C4371}"/>
              </a:ext>
            </a:extLst>
          </p:cNvPr>
          <p:cNvSpPr/>
          <p:nvPr userDrawn="1"/>
        </p:nvSpPr>
        <p:spPr>
          <a:xfrm>
            <a:off x="0" y="1"/>
            <a:ext cx="9144000" cy="327793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5" name="Picture Placeholder 14">
            <a:extLst>
              <a:ext uri="{FF2B5EF4-FFF2-40B4-BE49-F238E27FC236}">
                <a16:creationId xmlns:a16="http://schemas.microsoft.com/office/drawing/2014/main" id="{5D7AB25A-331E-F745-8B18-425EAD84ED5D}"/>
              </a:ext>
            </a:extLst>
          </p:cNvPr>
          <p:cNvSpPr>
            <a:spLocks noGrp="1"/>
          </p:cNvSpPr>
          <p:nvPr>
            <p:ph type="pic" sz="quarter" idx="10" hasCustomPrompt="1"/>
          </p:nvPr>
        </p:nvSpPr>
        <p:spPr>
          <a:xfrm>
            <a:off x="1126" y="-1"/>
            <a:ext cx="9144000" cy="3277935"/>
          </a:xfrm>
          <a:prstGeom prst="rect">
            <a:avLst/>
          </a:prstGeom>
        </p:spPr>
        <p:txBody>
          <a:bodyPr/>
          <a:lstStyle>
            <a:lvl1pPr defTabSz="228600">
              <a:defRPr b="0" i="0">
                <a:latin typeface="Open Sans Regular"/>
              </a:defRPr>
            </a:lvl1pPr>
          </a:lstStyle>
          <a:p>
            <a:r>
              <a:rPr lang="en-US" dirty="0"/>
              <a:t>Product Photo w/ Transparent background</a:t>
            </a:r>
          </a:p>
        </p:txBody>
      </p:sp>
      <p:sp>
        <p:nvSpPr>
          <p:cNvPr id="13" name="Text Placeholder 3">
            <a:extLst>
              <a:ext uri="{FF2B5EF4-FFF2-40B4-BE49-F238E27FC236}">
                <a16:creationId xmlns:a16="http://schemas.microsoft.com/office/drawing/2014/main" id="{AB8C36BE-6EA3-4A4F-97CD-F0B935A4FE76}"/>
              </a:ext>
            </a:extLst>
          </p:cNvPr>
          <p:cNvSpPr>
            <a:spLocks noGrp="1"/>
          </p:cNvSpPr>
          <p:nvPr>
            <p:ph type="body" sz="quarter" idx="14" hasCustomPrompt="1"/>
          </p:nvPr>
        </p:nvSpPr>
        <p:spPr>
          <a:xfrm>
            <a:off x="183355"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4" name="Text Placeholder 3">
            <a:extLst>
              <a:ext uri="{FF2B5EF4-FFF2-40B4-BE49-F238E27FC236}">
                <a16:creationId xmlns:a16="http://schemas.microsoft.com/office/drawing/2014/main" id="{C57F817E-F826-1543-9D04-732C4E9650F8}"/>
              </a:ext>
            </a:extLst>
          </p:cNvPr>
          <p:cNvSpPr>
            <a:spLocks noGrp="1"/>
          </p:cNvSpPr>
          <p:nvPr>
            <p:ph type="body" sz="quarter" idx="15" hasCustomPrompt="1"/>
          </p:nvPr>
        </p:nvSpPr>
        <p:spPr>
          <a:xfrm>
            <a:off x="183355"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6" name="Text Placeholder 3">
            <a:extLst>
              <a:ext uri="{FF2B5EF4-FFF2-40B4-BE49-F238E27FC236}">
                <a16:creationId xmlns:a16="http://schemas.microsoft.com/office/drawing/2014/main" id="{0593AE9E-1C0B-7B49-B1EB-F75A66A0CAF5}"/>
              </a:ext>
            </a:extLst>
          </p:cNvPr>
          <p:cNvSpPr>
            <a:spLocks noGrp="1"/>
          </p:cNvSpPr>
          <p:nvPr>
            <p:ph type="body" sz="quarter" idx="16" hasCustomPrompt="1"/>
          </p:nvPr>
        </p:nvSpPr>
        <p:spPr>
          <a:xfrm>
            <a:off x="3201977"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7" name="Text Placeholder 3">
            <a:extLst>
              <a:ext uri="{FF2B5EF4-FFF2-40B4-BE49-F238E27FC236}">
                <a16:creationId xmlns:a16="http://schemas.microsoft.com/office/drawing/2014/main" id="{B38E10A8-135F-174C-A94A-0D911009C297}"/>
              </a:ext>
            </a:extLst>
          </p:cNvPr>
          <p:cNvSpPr>
            <a:spLocks noGrp="1"/>
          </p:cNvSpPr>
          <p:nvPr>
            <p:ph type="body" sz="quarter" idx="17" hasCustomPrompt="1"/>
          </p:nvPr>
        </p:nvSpPr>
        <p:spPr>
          <a:xfrm>
            <a:off x="3201977"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8" name="Text Placeholder 3">
            <a:extLst>
              <a:ext uri="{FF2B5EF4-FFF2-40B4-BE49-F238E27FC236}">
                <a16:creationId xmlns:a16="http://schemas.microsoft.com/office/drawing/2014/main" id="{AE5DAF8A-422A-F04E-9CEA-E845630B0813}"/>
              </a:ext>
            </a:extLst>
          </p:cNvPr>
          <p:cNvSpPr>
            <a:spLocks noGrp="1"/>
          </p:cNvSpPr>
          <p:nvPr>
            <p:ph type="body" sz="quarter" idx="18" hasCustomPrompt="1"/>
          </p:nvPr>
        </p:nvSpPr>
        <p:spPr>
          <a:xfrm>
            <a:off x="6242632" y="3539197"/>
            <a:ext cx="2720266" cy="233208"/>
          </a:xfrm>
          <a:prstGeom prst="rect">
            <a:avLst/>
          </a:prstGeom>
        </p:spPr>
        <p:txBody>
          <a:bodyPr/>
          <a:lstStyle>
            <a:lvl1pPr marL="0" marR="0" indent="0" algn="l" defTabSz="228600" rtl="0" eaLnBrk="1" fontAlgn="auto" latinLnBrk="0" hangingPunct="1">
              <a:lnSpc>
                <a:spcPct val="100000"/>
              </a:lnSpc>
              <a:spcBef>
                <a:spcPts val="0"/>
              </a:spcBef>
              <a:spcAft>
                <a:spcPts val="0"/>
              </a:spcAft>
              <a:buClrTx/>
              <a:buSzTx/>
              <a:buFontTx/>
              <a:buNone/>
              <a:tabLst/>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7282E"/>
                </a:solidFill>
                <a:effectLst/>
                <a:uLnTx/>
                <a:uFillTx/>
                <a:latin typeface="Open Sans Regular"/>
                <a:ea typeface="Open Sans Semibold" panose="020B0606030504020204" pitchFamily="34" charset="0"/>
                <a:cs typeface="Open Sans Semibold" panose="020B0606030504020204" pitchFamily="34" charset="0"/>
              </a:rPr>
              <a:t>Title block</a:t>
            </a:r>
          </a:p>
        </p:txBody>
      </p:sp>
      <p:sp>
        <p:nvSpPr>
          <p:cNvPr id="19" name="Text Placeholder 3">
            <a:extLst>
              <a:ext uri="{FF2B5EF4-FFF2-40B4-BE49-F238E27FC236}">
                <a16:creationId xmlns:a16="http://schemas.microsoft.com/office/drawing/2014/main" id="{2F57F948-4C0A-AC40-B467-4E3C0A7AAADC}"/>
              </a:ext>
            </a:extLst>
          </p:cNvPr>
          <p:cNvSpPr>
            <a:spLocks noGrp="1"/>
          </p:cNvSpPr>
          <p:nvPr>
            <p:ph type="body" sz="quarter" idx="19" hasCustomPrompt="1"/>
          </p:nvPr>
        </p:nvSpPr>
        <p:spPr>
          <a:xfrm>
            <a:off x="6242632" y="3772404"/>
            <a:ext cx="2720266" cy="1218162"/>
          </a:xfrm>
          <a:prstGeom prst="rect">
            <a:avLst/>
          </a:prstGeom>
        </p:spPr>
        <p:txBody>
          <a:bodyPr/>
          <a:lstStyle>
            <a:lvl1pPr marL="0" marR="0" indent="0" algn="l" defTabSz="228600" rtl="0" eaLnBrk="1" fontAlgn="auto" latinLnBrk="0" hangingPunct="1">
              <a:lnSpc>
                <a:spcPct val="150000"/>
              </a:lnSpc>
              <a:spcBef>
                <a:spcPts val="0"/>
              </a:spcBef>
              <a:spcAft>
                <a:spcPts val="0"/>
              </a:spcAft>
              <a:buClrTx/>
              <a:buSzTx/>
              <a:buFontTx/>
              <a:buNone/>
              <a:tabLst/>
              <a:defRPr/>
            </a:lvl1pPr>
          </a:lstStyle>
          <a:p>
            <a:pPr defTabSz="228600"/>
            <a:r>
              <a:rPr lang="en-US" sz="1000" b="0" i="0" dirty="0">
                <a:latin typeface="Open Sans Regular"/>
              </a:rPr>
              <a:t>Sed </a:t>
            </a:r>
            <a:r>
              <a:rPr lang="en-US" sz="1000" b="0" i="0" dirty="0" err="1">
                <a:latin typeface="Open Sans Regular"/>
              </a:rPr>
              <a:t>ut</a:t>
            </a:r>
            <a:r>
              <a:rPr lang="en-US" sz="1000" b="0" i="0" dirty="0">
                <a:latin typeface="Open Sans Regular"/>
              </a:rPr>
              <a:t> </a:t>
            </a:r>
            <a:r>
              <a:rPr lang="en-US" sz="1000" b="0" i="0" dirty="0" err="1">
                <a:latin typeface="Open Sans Regular"/>
              </a:rPr>
              <a:t>perspiciatis</a:t>
            </a:r>
            <a:r>
              <a:rPr lang="en-US" sz="1000" b="0" i="0" dirty="0">
                <a:latin typeface="Open Sans Regular"/>
              </a:rPr>
              <a:t> </a:t>
            </a:r>
            <a:r>
              <a:rPr lang="en-US" sz="1000" b="0" i="0" dirty="0" err="1">
                <a:latin typeface="Open Sans Regular"/>
              </a:rPr>
              <a:t>unde</a:t>
            </a:r>
            <a:r>
              <a:rPr lang="en-US" sz="1000" b="0" i="0" dirty="0">
                <a:latin typeface="Open Sans Regular"/>
              </a:rPr>
              <a:t> om </a:t>
            </a:r>
            <a:r>
              <a:rPr lang="en-US" sz="1000" b="0" i="0" dirty="0" err="1">
                <a:latin typeface="Open Sans Regular"/>
              </a:rPr>
              <a:t>nis</a:t>
            </a:r>
            <a:r>
              <a:rPr lang="en-US" sz="1000" b="0" i="0" dirty="0">
                <a:latin typeface="Open Sans Regular"/>
              </a:rPr>
              <a:t> </a:t>
            </a:r>
            <a:r>
              <a:rPr lang="en-US" sz="1000" b="0" i="0" dirty="0" err="1">
                <a:latin typeface="Open Sans Regular"/>
              </a:rPr>
              <a:t>iste</a:t>
            </a:r>
            <a:r>
              <a:rPr lang="en-US" sz="1000" b="0" i="0" dirty="0">
                <a:latin typeface="Open Sans Regular"/>
              </a:rPr>
              <a:t> </a:t>
            </a:r>
            <a:r>
              <a:rPr lang="en-US" sz="1000" b="0" i="0" dirty="0" err="1">
                <a:latin typeface="Open Sans Regular"/>
              </a:rPr>
              <a:t>natus</a:t>
            </a:r>
            <a:r>
              <a:rPr lang="en-US" sz="1000" b="0" i="0" dirty="0">
                <a:latin typeface="Open Sans Regular"/>
              </a:rPr>
              <a:t> error sit </a:t>
            </a:r>
            <a:r>
              <a:rPr lang="en-US" sz="1000" b="0" i="0" dirty="0" err="1">
                <a:latin typeface="Open Sans Regular"/>
              </a:rPr>
              <a:t>volu</a:t>
            </a:r>
            <a:r>
              <a:rPr lang="en-US" sz="1000" b="0" i="0" dirty="0">
                <a:latin typeface="Open Sans Regular"/>
              </a:rPr>
              <a:t> </a:t>
            </a:r>
            <a:r>
              <a:rPr lang="en-US" sz="1000" b="0" i="0" dirty="0" err="1">
                <a:latin typeface="Open Sans Regular"/>
              </a:rPr>
              <a:t>ptatem</a:t>
            </a:r>
            <a:r>
              <a:rPr lang="en-US" sz="1000" b="0" i="0" dirty="0">
                <a:latin typeface="Open Sans Regular"/>
              </a:rPr>
              <a:t> </a:t>
            </a:r>
            <a:r>
              <a:rPr lang="en-US" sz="1000" b="0" i="0" dirty="0" err="1">
                <a:latin typeface="Open Sans Regular"/>
              </a:rPr>
              <a:t>accusantium</a:t>
            </a:r>
            <a:r>
              <a:rPr lang="en-US" sz="1000" b="0" i="0" dirty="0">
                <a:latin typeface="Open Sans Regular"/>
              </a:rPr>
              <a:t> </a:t>
            </a:r>
            <a:r>
              <a:rPr lang="en-US" sz="1000" b="0" i="0" dirty="0" err="1">
                <a:latin typeface="Open Sans Regular"/>
              </a:rPr>
              <a:t>dol</a:t>
            </a:r>
            <a:r>
              <a:rPr lang="en-US" sz="1000" b="0" i="0" dirty="0">
                <a:latin typeface="Open Sans Regular"/>
              </a:rPr>
              <a:t> or </a:t>
            </a:r>
            <a:r>
              <a:rPr lang="en-US" sz="1000" b="0" i="0" dirty="0" err="1">
                <a:latin typeface="Open Sans Regular"/>
              </a:rPr>
              <a:t>emque</a:t>
            </a:r>
            <a:r>
              <a:rPr lang="en-US" sz="1000" b="0" i="0" dirty="0">
                <a:latin typeface="Open Sans Regular"/>
              </a:rPr>
              <a:t> laud </a:t>
            </a:r>
            <a:r>
              <a:rPr lang="en-US" sz="1000" b="0" i="0" dirty="0" err="1">
                <a:latin typeface="Open Sans Regular"/>
              </a:rPr>
              <a:t>antium</a:t>
            </a:r>
            <a:r>
              <a:rPr lang="en-US" sz="1000" b="0" i="0" dirty="0">
                <a:latin typeface="Open Sans Regular"/>
              </a:rPr>
              <a:t>, </a:t>
            </a:r>
            <a:r>
              <a:rPr lang="en-US" sz="1000" b="0" i="0" dirty="0" err="1">
                <a:latin typeface="Open Sans Regular"/>
              </a:rPr>
              <a:t>tota</a:t>
            </a:r>
            <a:r>
              <a:rPr lang="en-US" sz="1000" b="0" i="0" dirty="0">
                <a:latin typeface="Open Sans Regular"/>
              </a:rPr>
              <a:t> ma rem </a:t>
            </a:r>
            <a:r>
              <a:rPr lang="en-US" sz="1000" b="0" i="0" dirty="0" err="1">
                <a:latin typeface="Open Sans Regular"/>
              </a:rPr>
              <a:t>aperiam</a:t>
            </a:r>
            <a:r>
              <a:rPr lang="en-US" sz="1000" b="0" i="0" dirty="0">
                <a:latin typeface="Open Sans Regular"/>
              </a:rPr>
              <a:t>.</a:t>
            </a:r>
          </a:p>
        </p:txBody>
      </p:sp>
      <p:sp>
        <p:nvSpPr>
          <p:cNvPr id="10" name="TextBox 9">
            <a:extLst>
              <a:ext uri="{FF2B5EF4-FFF2-40B4-BE49-F238E27FC236}">
                <a16:creationId xmlns:a16="http://schemas.microsoft.com/office/drawing/2014/main" id="{84A6B30A-D9D2-6849-9A73-E472CE89EA4E}"/>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1" name="Freeform 10">
            <a:extLst>
              <a:ext uri="{FF2B5EF4-FFF2-40B4-BE49-F238E27FC236}">
                <a16:creationId xmlns:a16="http://schemas.microsoft.com/office/drawing/2014/main" id="{14BDBD1B-6614-8643-A8A1-1F898D019CF9}"/>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9396665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C0CCB4-274A-F24E-ACA7-739BA4CF34D8}"/>
              </a:ext>
            </a:extLst>
          </p:cNvPr>
          <p:cNvSpPr/>
          <p:nvPr userDrawn="1"/>
        </p:nvSpPr>
        <p:spPr>
          <a:xfrm>
            <a:off x="152400" y="501150"/>
            <a:ext cx="5253789" cy="414119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5" name="Text Placeholder 4">
            <a:extLst>
              <a:ext uri="{FF2B5EF4-FFF2-40B4-BE49-F238E27FC236}">
                <a16:creationId xmlns:a16="http://schemas.microsoft.com/office/drawing/2014/main" id="{391487E8-DD63-174B-9775-B4FCF2E2F931}"/>
              </a:ext>
            </a:extLst>
          </p:cNvPr>
          <p:cNvSpPr txBox="1">
            <a:spLocks/>
          </p:cNvSpPr>
          <p:nvPr userDrawn="1"/>
        </p:nvSpPr>
        <p:spPr>
          <a:xfrm>
            <a:off x="5705917" y="1961419"/>
            <a:ext cx="3056929" cy="261513"/>
          </a:xfrm>
          <a:prstGeom prst="rect">
            <a:avLst/>
          </a:prstGeom>
        </p:spPr>
        <p:txBody>
          <a:bodyPr/>
          <a:lstStyle>
            <a:lvl1pPr marL="0" indent="0" algn="l" defTabSz="457200" rtl="0" eaLnBrk="1" latinLnBrk="0" hangingPunct="1">
              <a:spcBef>
                <a:spcPct val="20000"/>
              </a:spcBef>
              <a:buFont typeface="Arial"/>
              <a:buNone/>
              <a:defRPr sz="1600" b="1" i="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1600" b="0" i="0" kern="120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b="1" i="0" dirty="0">
                <a:latin typeface="Open Sans Regular"/>
              </a:rPr>
              <a:t>CONTENT PAGE HEADER</a:t>
            </a:r>
          </a:p>
        </p:txBody>
      </p:sp>
      <p:sp>
        <p:nvSpPr>
          <p:cNvPr id="6" name="Text Placeholder 5">
            <a:extLst>
              <a:ext uri="{FF2B5EF4-FFF2-40B4-BE49-F238E27FC236}">
                <a16:creationId xmlns:a16="http://schemas.microsoft.com/office/drawing/2014/main" id="{8EFDCD57-6254-DD40-BE1A-67B113732169}"/>
              </a:ext>
            </a:extLst>
          </p:cNvPr>
          <p:cNvSpPr txBox="1">
            <a:spLocks/>
          </p:cNvSpPr>
          <p:nvPr userDrawn="1"/>
        </p:nvSpPr>
        <p:spPr>
          <a:xfrm>
            <a:off x="5711112" y="1780612"/>
            <a:ext cx="3056928" cy="261512"/>
          </a:xfrm>
          <a:prstGeom prst="rect">
            <a:avLst/>
          </a:prstGeom>
        </p:spPr>
        <p:txBody>
          <a:bodyPr/>
          <a:lstStyle>
            <a:lvl1pPr marL="0" indent="0" algn="l" defTabSz="457200" rtl="0" eaLnBrk="1" latinLnBrk="0" hangingPunct="1">
              <a:spcBef>
                <a:spcPct val="20000"/>
              </a:spcBef>
              <a:buFont typeface="Arial"/>
              <a:buNone/>
              <a:defRPr sz="900" b="0" i="0" kern="1200">
                <a:solidFill>
                  <a:schemeClr val="bg2"/>
                </a:solidFill>
                <a:latin typeface="Open Sans Regular"/>
                <a:ea typeface="Open Sans Light" panose="020B0306030504020204" pitchFamily="34" charset="0"/>
                <a:cs typeface="Open Sans Light" panose="020B0306030504020204" pitchFamily="34" charset="0"/>
              </a:defRPr>
            </a:lvl1pPr>
            <a:lvl2pPr marL="4572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1000" b="0" i="0" kern="120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sz="900" b="0" i="0" dirty="0">
                <a:solidFill>
                  <a:schemeClr val="tx2">
                    <a:lumMod val="50000"/>
                    <a:lumOff val="50000"/>
                  </a:schemeClr>
                </a:solidFill>
                <a:latin typeface="Open Sans Regular"/>
              </a:rPr>
              <a:t>CLICK TO ADD TEXT</a:t>
            </a:r>
          </a:p>
        </p:txBody>
      </p:sp>
      <p:sp>
        <p:nvSpPr>
          <p:cNvPr id="7" name="Text Placeholder 6">
            <a:extLst>
              <a:ext uri="{FF2B5EF4-FFF2-40B4-BE49-F238E27FC236}">
                <a16:creationId xmlns:a16="http://schemas.microsoft.com/office/drawing/2014/main" id="{3BFA9E2B-554D-0146-9A07-0535B43643ED}"/>
              </a:ext>
            </a:extLst>
          </p:cNvPr>
          <p:cNvSpPr txBox="1">
            <a:spLocks/>
          </p:cNvSpPr>
          <p:nvPr userDrawn="1"/>
        </p:nvSpPr>
        <p:spPr>
          <a:xfrm>
            <a:off x="5705917" y="2403739"/>
            <a:ext cx="3099728" cy="1509747"/>
          </a:xfrm>
          <a:prstGeom prst="rect">
            <a:avLst/>
          </a:prstGeom>
        </p:spPr>
        <p:txBody>
          <a:bodyPr/>
          <a:lstStyle>
            <a:lvl1pPr marL="0" indent="0" algn="l" defTabSz="457200" rtl="0" eaLnBrk="1" latinLnBrk="0" hangingPunct="1">
              <a:lnSpc>
                <a:spcPct val="150000"/>
              </a:lnSpc>
              <a:spcBef>
                <a:spcPct val="20000"/>
              </a:spcBef>
              <a:buFont typeface="Arial"/>
              <a:buNone/>
              <a:defRPr sz="1000" b="0" i="0" kern="1200">
                <a:solidFill>
                  <a:schemeClr val="tx1"/>
                </a:solidFill>
                <a:latin typeface="Open Sans Regular"/>
                <a:ea typeface="Open Sans" panose="020B0606030504020204" pitchFamily="34" charset="0"/>
                <a:cs typeface="Open Sans" panose="020B0606030504020204" pitchFamily="34" charset="0"/>
              </a:defRPr>
            </a:lvl1pPr>
            <a:lvl2pPr marL="4572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457200" rtl="0" eaLnBrk="1" latinLnBrk="0" hangingPunct="1">
              <a:spcBef>
                <a:spcPct val="20000"/>
              </a:spcBef>
              <a:buFont typeface="Arial"/>
              <a:buNone/>
              <a:defRPr sz="7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228600"/>
            <a:r>
              <a:rPr lang="en-US" b="0" i="0" dirty="0">
                <a:solidFill>
                  <a:schemeClr val="tx2"/>
                </a:solidFill>
                <a:latin typeface="Open Sans Regular"/>
              </a:rPr>
              <a:t>Lorem ipsum dolor sit </a:t>
            </a:r>
            <a:r>
              <a:rPr lang="en-US" b="0" i="0" dirty="0" err="1">
                <a:solidFill>
                  <a:schemeClr val="tx2"/>
                </a:solidFill>
                <a:latin typeface="Open Sans Regular"/>
              </a:rPr>
              <a:t>amet</a:t>
            </a:r>
            <a:r>
              <a:rPr lang="en-US" b="0" i="0" dirty="0">
                <a:solidFill>
                  <a:schemeClr val="tx2"/>
                </a:solidFill>
                <a:latin typeface="Open Sans Regular"/>
              </a:rPr>
              <a:t>, </a:t>
            </a:r>
            <a:r>
              <a:rPr lang="en-US" b="0" i="0" dirty="0" err="1">
                <a:solidFill>
                  <a:schemeClr val="tx2"/>
                </a:solidFill>
                <a:latin typeface="Open Sans Regular"/>
              </a:rPr>
              <a:t>omnesque</a:t>
            </a:r>
            <a:r>
              <a:rPr lang="en-US" b="0" i="0" dirty="0">
                <a:solidFill>
                  <a:schemeClr val="tx2"/>
                </a:solidFill>
                <a:latin typeface="Open Sans Regular"/>
              </a:rPr>
              <a:t> </a:t>
            </a:r>
            <a:r>
              <a:rPr lang="en-US" b="0" i="0" dirty="0" err="1">
                <a:solidFill>
                  <a:schemeClr val="tx2"/>
                </a:solidFill>
                <a:latin typeface="Open Sans Regular"/>
              </a:rPr>
              <a:t>maiestatis</a:t>
            </a:r>
            <a:r>
              <a:rPr lang="en-US" b="0" i="0" dirty="0">
                <a:solidFill>
                  <a:schemeClr val="tx2"/>
                </a:solidFill>
                <a:latin typeface="Open Sans Regular"/>
              </a:rPr>
              <a:t> </a:t>
            </a:r>
            <a:r>
              <a:rPr lang="en-US" b="0" i="0" dirty="0" err="1">
                <a:solidFill>
                  <a:schemeClr val="tx2"/>
                </a:solidFill>
                <a:latin typeface="Open Sans Regular"/>
              </a:rPr>
              <a:t>ut</a:t>
            </a:r>
            <a:r>
              <a:rPr lang="en-US" b="0" i="0" dirty="0">
                <a:solidFill>
                  <a:schemeClr val="tx2"/>
                </a:solidFill>
                <a:latin typeface="Open Sans Regular"/>
              </a:rPr>
              <a:t> per, </a:t>
            </a:r>
            <a:r>
              <a:rPr lang="en-US" b="0" i="0" dirty="0" err="1">
                <a:solidFill>
                  <a:schemeClr val="tx2"/>
                </a:solidFill>
                <a:latin typeface="Open Sans Regular"/>
              </a:rPr>
              <a:t>te</a:t>
            </a:r>
            <a:r>
              <a:rPr lang="en-US" b="0" i="0" dirty="0">
                <a:solidFill>
                  <a:schemeClr val="tx2"/>
                </a:solidFill>
                <a:latin typeface="Open Sans Regular"/>
              </a:rPr>
              <a:t> </a:t>
            </a:r>
            <a:r>
              <a:rPr lang="en-US" b="0" i="0" dirty="0" err="1">
                <a:solidFill>
                  <a:schemeClr val="tx2"/>
                </a:solidFill>
                <a:latin typeface="Open Sans Regular"/>
              </a:rPr>
              <a:t>pri</a:t>
            </a:r>
            <a:r>
              <a:rPr lang="en-US" b="0" i="0" dirty="0">
                <a:solidFill>
                  <a:schemeClr val="tx2"/>
                </a:solidFill>
                <a:latin typeface="Open Sans Regular"/>
              </a:rPr>
              <a:t> utroque </a:t>
            </a:r>
            <a:r>
              <a:rPr lang="en-US" b="0" i="0" dirty="0" err="1">
                <a:solidFill>
                  <a:schemeClr val="tx2"/>
                </a:solidFill>
                <a:latin typeface="Open Sans Regular"/>
              </a:rPr>
              <a:t>impedit</a:t>
            </a:r>
            <a:r>
              <a:rPr lang="en-US" b="0" i="0" dirty="0">
                <a:solidFill>
                  <a:schemeClr val="tx2"/>
                </a:solidFill>
                <a:latin typeface="Open Sans Regular"/>
              </a:rPr>
              <a:t>. Libris altera </a:t>
            </a:r>
            <a:r>
              <a:rPr lang="en-US" b="0" i="0" dirty="0" err="1">
                <a:solidFill>
                  <a:schemeClr val="tx2"/>
                </a:solidFill>
                <a:latin typeface="Open Sans Regular"/>
              </a:rPr>
              <a:t>eos</a:t>
            </a:r>
            <a:r>
              <a:rPr lang="en-US" b="0" i="0" dirty="0">
                <a:solidFill>
                  <a:schemeClr val="tx2"/>
                </a:solidFill>
                <a:latin typeface="Open Sans Regular"/>
              </a:rPr>
              <a:t> </a:t>
            </a:r>
            <a:r>
              <a:rPr lang="en-US" b="0" i="0" dirty="0" err="1">
                <a:solidFill>
                  <a:schemeClr val="tx2"/>
                </a:solidFill>
                <a:latin typeface="Open Sans Regular"/>
              </a:rPr>
              <a:t>te</a:t>
            </a:r>
            <a:r>
              <a:rPr lang="en-US" b="0" i="0" dirty="0">
                <a:solidFill>
                  <a:schemeClr val="tx2"/>
                </a:solidFill>
                <a:latin typeface="Open Sans Regular"/>
              </a:rPr>
              <a:t>, nobis </a:t>
            </a:r>
            <a:r>
              <a:rPr lang="en-US" b="0" i="0" dirty="0" err="1">
                <a:solidFill>
                  <a:schemeClr val="tx2"/>
                </a:solidFill>
                <a:latin typeface="Open Sans Regular"/>
              </a:rPr>
              <a:t>latine</a:t>
            </a:r>
            <a:r>
              <a:rPr lang="en-US" b="0" i="0" dirty="0">
                <a:solidFill>
                  <a:schemeClr val="tx2"/>
                </a:solidFill>
                <a:latin typeface="Open Sans Regular"/>
              </a:rPr>
              <a:t> duo et. </a:t>
            </a:r>
            <a:r>
              <a:rPr lang="en-US" b="0" i="0" dirty="0" err="1">
                <a:solidFill>
                  <a:schemeClr val="tx2"/>
                </a:solidFill>
                <a:latin typeface="Open Sans Regular"/>
              </a:rPr>
              <a:t>Meis</a:t>
            </a:r>
            <a:r>
              <a:rPr lang="en-US" b="0" i="0" dirty="0">
                <a:solidFill>
                  <a:schemeClr val="tx2"/>
                </a:solidFill>
                <a:latin typeface="Open Sans Regular"/>
              </a:rPr>
              <a:t> </a:t>
            </a:r>
            <a:r>
              <a:rPr lang="en-US" b="0" i="0" dirty="0" err="1">
                <a:solidFill>
                  <a:schemeClr val="tx2"/>
                </a:solidFill>
                <a:latin typeface="Open Sans Regular"/>
              </a:rPr>
              <a:t>iudico</a:t>
            </a:r>
            <a:r>
              <a:rPr lang="en-US" b="0" i="0" dirty="0">
                <a:solidFill>
                  <a:schemeClr val="tx2"/>
                </a:solidFill>
                <a:latin typeface="Open Sans Regular"/>
              </a:rPr>
              <a:t> </a:t>
            </a:r>
            <a:r>
              <a:rPr lang="en-US" b="0" i="0" dirty="0" err="1">
                <a:solidFill>
                  <a:schemeClr val="tx2"/>
                </a:solidFill>
                <a:latin typeface="Open Sans Regular"/>
              </a:rPr>
              <a:t>apeirian</a:t>
            </a:r>
            <a:r>
              <a:rPr lang="en-US" b="0" i="0" dirty="0">
                <a:solidFill>
                  <a:schemeClr val="tx2"/>
                </a:solidFill>
                <a:latin typeface="Open Sans Regular"/>
              </a:rPr>
              <a:t> </a:t>
            </a:r>
            <a:r>
              <a:rPr lang="en-US" b="0" i="0" dirty="0" err="1">
                <a:solidFill>
                  <a:schemeClr val="tx2"/>
                </a:solidFill>
                <a:latin typeface="Open Sans Regular"/>
              </a:rPr>
              <a:t>ei</a:t>
            </a:r>
            <a:r>
              <a:rPr lang="en-US" b="0" i="0" dirty="0">
                <a:solidFill>
                  <a:schemeClr val="tx2"/>
                </a:solidFill>
                <a:latin typeface="Open Sans Regular"/>
              </a:rPr>
              <a:t> </a:t>
            </a:r>
            <a:r>
              <a:rPr lang="en-US" b="0" i="0" dirty="0" err="1">
                <a:solidFill>
                  <a:schemeClr val="tx2"/>
                </a:solidFill>
                <a:latin typeface="Open Sans Regular"/>
              </a:rPr>
              <a:t>eum</a:t>
            </a:r>
            <a:r>
              <a:rPr lang="en-US" b="0" i="0" dirty="0">
                <a:solidFill>
                  <a:schemeClr val="tx2"/>
                </a:solidFill>
                <a:latin typeface="Open Sans Regular"/>
              </a:rPr>
              <a:t>, </a:t>
            </a:r>
            <a:r>
              <a:rPr lang="en-US" b="0" i="0" dirty="0" err="1">
                <a:solidFill>
                  <a:schemeClr val="tx2"/>
                </a:solidFill>
                <a:latin typeface="Open Sans Regular"/>
              </a:rPr>
              <a:t>aliquip</a:t>
            </a:r>
            <a:r>
              <a:rPr lang="en-US" b="0" i="0" dirty="0">
                <a:solidFill>
                  <a:schemeClr val="tx2"/>
                </a:solidFill>
                <a:latin typeface="Open Sans Regular"/>
              </a:rPr>
              <a:t> </a:t>
            </a:r>
            <a:r>
              <a:rPr lang="en-US" b="0" i="0" dirty="0" err="1">
                <a:solidFill>
                  <a:schemeClr val="tx2"/>
                </a:solidFill>
                <a:latin typeface="Open Sans Regular"/>
              </a:rPr>
              <a:t>explicari</a:t>
            </a:r>
            <a:r>
              <a:rPr lang="en-US" b="0" i="0" dirty="0">
                <a:solidFill>
                  <a:schemeClr val="tx2"/>
                </a:solidFill>
                <a:latin typeface="Open Sans Regular"/>
              </a:rPr>
              <a:t> </a:t>
            </a:r>
            <a:r>
              <a:rPr lang="en-US" b="0" i="0" dirty="0" err="1">
                <a:solidFill>
                  <a:schemeClr val="tx2"/>
                </a:solidFill>
                <a:latin typeface="Open Sans Regular"/>
              </a:rPr>
              <a:t>pri</a:t>
            </a:r>
            <a:r>
              <a:rPr lang="en-US" b="0" i="0" dirty="0">
                <a:solidFill>
                  <a:schemeClr val="tx2"/>
                </a:solidFill>
                <a:latin typeface="Open Sans Regular"/>
              </a:rPr>
              <a:t> ad. </a:t>
            </a:r>
          </a:p>
        </p:txBody>
      </p:sp>
      <p:sp>
        <p:nvSpPr>
          <p:cNvPr id="9" name="Picture Placeholder 8">
            <a:extLst>
              <a:ext uri="{FF2B5EF4-FFF2-40B4-BE49-F238E27FC236}">
                <a16:creationId xmlns:a16="http://schemas.microsoft.com/office/drawing/2014/main" id="{649B101F-76F9-6643-874E-620EBB4252FC}"/>
              </a:ext>
            </a:extLst>
          </p:cNvPr>
          <p:cNvSpPr>
            <a:spLocks noGrp="1"/>
          </p:cNvSpPr>
          <p:nvPr>
            <p:ph type="pic" sz="quarter" idx="10"/>
          </p:nvPr>
        </p:nvSpPr>
        <p:spPr>
          <a:xfrm>
            <a:off x="147206" y="501150"/>
            <a:ext cx="5253038" cy="4140200"/>
          </a:xfrm>
          <a:prstGeom prst="rect">
            <a:avLst/>
          </a:prstGeom>
        </p:spPr>
        <p:txBody>
          <a:bodyPr/>
          <a:lstStyle>
            <a:lvl1pPr defTabSz="228600">
              <a:defRPr b="0" i="0">
                <a:latin typeface="Open Sans Regular"/>
              </a:defRPr>
            </a:lvl1pPr>
          </a:lstStyle>
          <a:p>
            <a:endParaRPr lang="en-US" dirty="0"/>
          </a:p>
        </p:txBody>
      </p:sp>
      <p:sp>
        <p:nvSpPr>
          <p:cNvPr id="8" name="TextBox 7">
            <a:extLst>
              <a:ext uri="{FF2B5EF4-FFF2-40B4-BE49-F238E27FC236}">
                <a16:creationId xmlns:a16="http://schemas.microsoft.com/office/drawing/2014/main" id="{FEC8194D-C339-BB46-8CA6-089FDF796E35}"/>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0" name="Freeform 9">
            <a:extLst>
              <a:ext uri="{FF2B5EF4-FFF2-40B4-BE49-F238E27FC236}">
                <a16:creationId xmlns:a16="http://schemas.microsoft.com/office/drawing/2014/main" id="{BA506330-D3C8-4C4C-A0DD-024E554447AE}"/>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17179008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747018-3929-D644-8C7B-D81A04210A0C}"/>
              </a:ext>
            </a:extLst>
          </p:cNvPr>
          <p:cNvSpPr/>
          <p:nvPr userDrawn="1"/>
        </p:nvSpPr>
        <p:spPr>
          <a:xfrm>
            <a:off x="5685576" y="211723"/>
            <a:ext cx="3642386" cy="44959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0" i="0" dirty="0">
              <a:latin typeface="Open Sans Regular"/>
            </a:endParaRPr>
          </a:p>
        </p:txBody>
      </p:sp>
      <p:sp>
        <p:nvSpPr>
          <p:cNvPr id="13" name="Content Placeholder 3">
            <a:extLst>
              <a:ext uri="{FF2B5EF4-FFF2-40B4-BE49-F238E27FC236}">
                <a16:creationId xmlns:a16="http://schemas.microsoft.com/office/drawing/2014/main" id="{F146B841-4969-B445-AD6F-45E000F0D61C}"/>
              </a:ext>
            </a:extLst>
          </p:cNvPr>
          <p:cNvSpPr>
            <a:spLocks noGrp="1"/>
          </p:cNvSpPr>
          <p:nvPr>
            <p:ph sz="quarter" idx="16" hasCustomPrompt="1"/>
          </p:nvPr>
        </p:nvSpPr>
        <p:spPr>
          <a:xfrm>
            <a:off x="4391025" y="0"/>
            <a:ext cx="4752975" cy="5143500"/>
          </a:xfrm>
          <a:prstGeom prst="rect">
            <a:avLst/>
          </a:prstGeom>
        </p:spPr>
        <p:txBody>
          <a:bodyPr/>
          <a:lstStyle>
            <a:lvl1pPr marL="0" indent="0">
              <a:buNone/>
              <a:defRPr sz="900" b="0" i="0">
                <a:latin typeface="Open Sans Regular"/>
              </a:defRPr>
            </a:lvl1pPr>
            <a:lvl2pPr>
              <a:defRPr sz="900">
                <a:latin typeface="Benton Sans" panose="02000504020000020004" pitchFamily="2" charset="77"/>
              </a:defRPr>
            </a:lvl2pPr>
            <a:lvl3pPr>
              <a:defRPr sz="900">
                <a:latin typeface="Benton Sans" panose="02000504020000020004" pitchFamily="2" charset="77"/>
              </a:defRPr>
            </a:lvl3pPr>
            <a:lvl4pPr>
              <a:defRPr sz="900">
                <a:latin typeface="Benton Sans" panose="02000504020000020004" pitchFamily="2" charset="77"/>
              </a:defRPr>
            </a:lvl4pPr>
            <a:lvl5pPr>
              <a:defRPr sz="900">
                <a:latin typeface="Benton Sans" panose="02000504020000020004" pitchFamily="2" charset="77"/>
              </a:defRPr>
            </a:lvl5pPr>
          </a:lstStyle>
          <a:p>
            <a:pPr lvl="0"/>
            <a:r>
              <a:rPr lang="en-US" dirty="0"/>
              <a:t>Insert Photo</a:t>
            </a:r>
          </a:p>
        </p:txBody>
      </p:sp>
      <p:sp>
        <p:nvSpPr>
          <p:cNvPr id="12" name="Text Placeholder 11">
            <a:extLst>
              <a:ext uri="{FF2B5EF4-FFF2-40B4-BE49-F238E27FC236}">
                <a16:creationId xmlns:a16="http://schemas.microsoft.com/office/drawing/2014/main" id="{834C4A56-41BB-174E-ABE9-B0B9289B4199}"/>
              </a:ext>
            </a:extLst>
          </p:cNvPr>
          <p:cNvSpPr>
            <a:spLocks noGrp="1"/>
          </p:cNvSpPr>
          <p:nvPr>
            <p:ph type="body" sz="quarter" idx="11" hasCustomPrompt="1"/>
          </p:nvPr>
        </p:nvSpPr>
        <p:spPr>
          <a:xfrm>
            <a:off x="226336" y="211723"/>
            <a:ext cx="3741738" cy="261513"/>
          </a:xfrm>
          <a:prstGeom prst="rect">
            <a:avLst/>
          </a:prstGeom>
        </p:spPr>
        <p:txBody>
          <a:bodyPr/>
          <a:lstStyle>
            <a:lvl1pPr marL="0" indent="0">
              <a:buNone/>
              <a:defRPr sz="1600" b="1" i="0">
                <a:solidFill>
                  <a:schemeClr val="tx2"/>
                </a:solidFill>
                <a:latin typeface="Open Sans Regular"/>
                <a:ea typeface="Open Sans Regular"/>
                <a:cs typeface="Open Sans Regular"/>
              </a:defRPr>
            </a:lvl1pPr>
            <a:lvl2pPr marL="4572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600" b="0" i="0">
                <a:solidFill>
                  <a:srgbClr val="F99F2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CONTENT PAGE HEADER</a:t>
            </a:r>
          </a:p>
        </p:txBody>
      </p:sp>
      <p:sp>
        <p:nvSpPr>
          <p:cNvPr id="14" name="Text Placeholder 13">
            <a:extLst>
              <a:ext uri="{FF2B5EF4-FFF2-40B4-BE49-F238E27FC236}">
                <a16:creationId xmlns:a16="http://schemas.microsoft.com/office/drawing/2014/main" id="{4FCDDD4C-1779-B245-AC46-D36828E21ED4}"/>
              </a:ext>
            </a:extLst>
          </p:cNvPr>
          <p:cNvSpPr>
            <a:spLocks noGrp="1"/>
          </p:cNvSpPr>
          <p:nvPr>
            <p:ph type="body" sz="quarter" idx="12" hasCustomPrompt="1"/>
          </p:nvPr>
        </p:nvSpPr>
        <p:spPr>
          <a:xfrm>
            <a:off x="226335" y="515442"/>
            <a:ext cx="3741737" cy="261512"/>
          </a:xfrm>
          <a:prstGeom prst="rect">
            <a:avLst/>
          </a:prstGeom>
        </p:spPr>
        <p:txBody>
          <a:bodyPr/>
          <a:lstStyle>
            <a:lvl1pPr marL="0" indent="0">
              <a:buNone/>
              <a:defRPr sz="900" b="0" i="0">
                <a:solidFill>
                  <a:schemeClr val="accent1"/>
                </a:solidFill>
                <a:latin typeface="Open Sans Regular"/>
                <a:ea typeface="BentonSans Light"/>
                <a:cs typeface="BentonSans Light"/>
              </a:defRPr>
            </a:lvl1pPr>
            <a:lvl2pPr marL="4572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000" b="0" i="0">
                <a:solidFill>
                  <a:srgbClr val="65697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0" name="TextBox 9">
            <a:extLst>
              <a:ext uri="{FF2B5EF4-FFF2-40B4-BE49-F238E27FC236}">
                <a16:creationId xmlns:a16="http://schemas.microsoft.com/office/drawing/2014/main" id="{CF916A4D-F8AD-6F41-8A7E-D9AC05A64BFC}"/>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11" name="Freeform 10">
            <a:extLst>
              <a:ext uri="{FF2B5EF4-FFF2-40B4-BE49-F238E27FC236}">
                <a16:creationId xmlns:a16="http://schemas.microsoft.com/office/drawing/2014/main" id="{8103F3C7-D183-B346-A3CA-8CDCB216F89C}"/>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
        <p:nvSpPr>
          <p:cNvPr id="20" name="Text Placeholder 15">
            <a:extLst>
              <a:ext uri="{FF2B5EF4-FFF2-40B4-BE49-F238E27FC236}">
                <a16:creationId xmlns:a16="http://schemas.microsoft.com/office/drawing/2014/main" id="{01AEC6D0-4943-A743-9EFC-161CB855F623}"/>
              </a:ext>
            </a:extLst>
          </p:cNvPr>
          <p:cNvSpPr>
            <a:spLocks noGrp="1"/>
          </p:cNvSpPr>
          <p:nvPr>
            <p:ph type="body" sz="quarter" idx="13" hasCustomPrompt="1"/>
          </p:nvPr>
        </p:nvSpPr>
        <p:spPr>
          <a:xfrm>
            <a:off x="226335" y="1243947"/>
            <a:ext cx="3794125" cy="2002922"/>
          </a:xfrm>
          <a:prstGeom prst="rect">
            <a:avLst/>
          </a:prstGeom>
        </p:spPr>
        <p:txBody>
          <a:bodyPr/>
          <a:lstStyle>
            <a:lvl1pPr marL="0" indent="0" defTabSz="228600">
              <a:lnSpc>
                <a:spcPct val="150000"/>
              </a:lnSpc>
              <a:buNone/>
              <a:defRPr sz="1000" b="0" i="0">
                <a:solidFill>
                  <a:schemeClr val="accent1"/>
                </a:solidFill>
                <a:latin typeface="Open Sans Regular"/>
                <a:ea typeface="Open Sans Regular"/>
                <a:cs typeface="Open Sans Regular"/>
              </a:defRPr>
            </a:lvl1pPr>
            <a:lvl2pPr marL="4572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7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Lorem ipsum dolor sit </a:t>
            </a:r>
            <a:r>
              <a:rPr lang="en-US" dirty="0" err="1"/>
              <a:t>amet</a:t>
            </a:r>
            <a:r>
              <a:rPr lang="en-US" dirty="0"/>
              <a:t>, ad cum </a:t>
            </a:r>
            <a:r>
              <a:rPr lang="en-US" dirty="0" err="1"/>
              <a:t>vivendo</a:t>
            </a:r>
            <a:r>
              <a:rPr lang="en-US" dirty="0"/>
              <a:t> </a:t>
            </a:r>
            <a:r>
              <a:rPr lang="en-US" dirty="0" err="1"/>
              <a:t>imperdiet</a:t>
            </a:r>
            <a:r>
              <a:rPr lang="en-US" dirty="0"/>
              <a:t>, </a:t>
            </a:r>
            <a:r>
              <a:rPr lang="en-US" dirty="0" err="1"/>
              <a:t>ubique</a:t>
            </a:r>
            <a:r>
              <a:rPr lang="en-US" dirty="0"/>
              <a:t> </a:t>
            </a:r>
            <a:r>
              <a:rPr lang="en-US" dirty="0" err="1"/>
              <a:t>oporteat</a:t>
            </a:r>
            <a:r>
              <a:rPr lang="en-US" dirty="0"/>
              <a:t> argumentum no </a:t>
            </a:r>
            <a:r>
              <a:rPr lang="en-US" dirty="0" err="1"/>
              <a:t>mei</a:t>
            </a:r>
            <a:r>
              <a:rPr lang="en-US" dirty="0"/>
              <a:t>. </a:t>
            </a:r>
            <a:r>
              <a:rPr lang="en-US" dirty="0" err="1"/>
              <a:t>Reque</a:t>
            </a:r>
            <a:r>
              <a:rPr lang="en-US" dirty="0"/>
              <a:t> minim </a:t>
            </a:r>
            <a:r>
              <a:rPr lang="en-US" dirty="0" err="1"/>
              <a:t>integre</a:t>
            </a:r>
            <a:r>
              <a:rPr lang="en-US" dirty="0"/>
              <a:t> ex has, </a:t>
            </a:r>
            <a:r>
              <a:rPr lang="en-US" dirty="0" err="1"/>
              <a:t>nominavi</a:t>
            </a:r>
            <a:r>
              <a:rPr lang="en-US" dirty="0"/>
              <a:t> </a:t>
            </a:r>
            <a:r>
              <a:rPr lang="en-US" dirty="0" err="1"/>
              <a:t>salutandi</a:t>
            </a:r>
            <a:r>
              <a:rPr lang="en-US" dirty="0"/>
              <a:t> ne has, </a:t>
            </a:r>
            <a:r>
              <a:rPr lang="en-US" dirty="0" err="1"/>
              <a:t>ius</a:t>
            </a:r>
            <a:r>
              <a:rPr lang="en-US" dirty="0"/>
              <a:t> </a:t>
            </a:r>
            <a:r>
              <a:rPr lang="en-US" dirty="0" err="1"/>
              <a:t>dicunt</a:t>
            </a:r>
            <a:r>
              <a:rPr lang="en-US" dirty="0"/>
              <a:t> </a:t>
            </a:r>
            <a:r>
              <a:rPr lang="en-US" dirty="0" err="1"/>
              <a:t>melius</a:t>
            </a:r>
            <a:r>
              <a:rPr lang="en-US" dirty="0"/>
              <a:t> id. </a:t>
            </a:r>
            <a:r>
              <a:rPr lang="en-US" dirty="0" err="1"/>
              <a:t>Mea</a:t>
            </a:r>
            <a:r>
              <a:rPr lang="en-US" dirty="0"/>
              <a:t> </a:t>
            </a:r>
            <a:r>
              <a:rPr lang="en-US" dirty="0" err="1"/>
              <a:t>affert</a:t>
            </a:r>
            <a:r>
              <a:rPr lang="en-US" dirty="0"/>
              <a:t> </a:t>
            </a:r>
            <a:r>
              <a:rPr lang="en-US" dirty="0" err="1"/>
              <a:t>graece</a:t>
            </a:r>
            <a:r>
              <a:rPr lang="en-US" dirty="0"/>
              <a:t> </a:t>
            </a:r>
            <a:r>
              <a:rPr lang="en-US" dirty="0" err="1"/>
              <a:t>essent</a:t>
            </a:r>
            <a:r>
              <a:rPr lang="en-US" dirty="0"/>
              <a:t> ea. Ne </a:t>
            </a:r>
            <a:r>
              <a:rPr lang="en-US" dirty="0" err="1"/>
              <a:t>dolores</a:t>
            </a:r>
            <a:r>
              <a:rPr lang="en-US" dirty="0"/>
              <a:t> </a:t>
            </a:r>
            <a:r>
              <a:rPr lang="en-US" dirty="0" err="1"/>
              <a:t>partiendo</a:t>
            </a:r>
            <a:r>
              <a:rPr lang="en-US" dirty="0"/>
              <a:t> </a:t>
            </a:r>
            <a:r>
              <a:rPr lang="en-US" dirty="0" err="1"/>
              <a:t>voluptaria</a:t>
            </a:r>
            <a:r>
              <a:rPr lang="en-US" dirty="0"/>
              <a:t> </a:t>
            </a:r>
            <a:r>
              <a:rPr lang="en-US" dirty="0" err="1"/>
              <a:t>ius</a:t>
            </a:r>
            <a:r>
              <a:rPr lang="en-US" dirty="0"/>
              <a:t>. </a:t>
            </a:r>
            <a:r>
              <a:rPr lang="en-US" dirty="0" err="1"/>
              <a:t>Purto</a:t>
            </a:r>
            <a:r>
              <a:rPr lang="en-US" dirty="0"/>
              <a:t> </a:t>
            </a:r>
            <a:r>
              <a:rPr lang="en-US" dirty="0" err="1"/>
              <a:t>pertinax</a:t>
            </a:r>
            <a:r>
              <a:rPr lang="en-US" dirty="0"/>
              <a:t> </a:t>
            </a:r>
            <a:r>
              <a:rPr lang="en-US" dirty="0" err="1"/>
              <a:t>iracundia</a:t>
            </a:r>
            <a:r>
              <a:rPr lang="en-US" dirty="0"/>
              <a:t> </a:t>
            </a:r>
            <a:r>
              <a:rPr lang="en-US" dirty="0" err="1"/>
              <a:t>eum</a:t>
            </a:r>
            <a:r>
              <a:rPr lang="en-US" dirty="0"/>
              <a:t> </a:t>
            </a:r>
            <a:r>
              <a:rPr lang="en-US" dirty="0" err="1"/>
              <a:t>ei</a:t>
            </a:r>
            <a:r>
              <a:rPr lang="en-US" dirty="0"/>
              <a:t>. </a:t>
            </a:r>
          </a:p>
        </p:txBody>
      </p:sp>
      <p:sp>
        <p:nvSpPr>
          <p:cNvPr id="15" name="Text Placeholder 17">
            <a:extLst>
              <a:ext uri="{FF2B5EF4-FFF2-40B4-BE49-F238E27FC236}">
                <a16:creationId xmlns:a16="http://schemas.microsoft.com/office/drawing/2014/main" id="{605213F2-F711-FE4D-9666-424B130FA65C}"/>
              </a:ext>
            </a:extLst>
          </p:cNvPr>
          <p:cNvSpPr>
            <a:spLocks noGrp="1"/>
          </p:cNvSpPr>
          <p:nvPr>
            <p:ph type="body" sz="quarter" idx="14"/>
          </p:nvPr>
        </p:nvSpPr>
        <p:spPr>
          <a:xfrm>
            <a:off x="226335" y="3470325"/>
            <a:ext cx="3794125" cy="1237393"/>
          </a:xfrm>
          <a:prstGeom prst="rect">
            <a:avLst/>
          </a:prstGeom>
        </p:spPr>
        <p:txBody>
          <a:bodyPr/>
          <a:lstStyle>
            <a:lvl1pPr marL="0" indent="0" defTabSz="182880">
              <a:lnSpc>
                <a:spcPct val="100000"/>
              </a:lnSpc>
              <a:buFontTx/>
              <a:buNone/>
              <a:tabLst>
                <a:tab pos="225425" algn="l"/>
              </a:tabLst>
              <a:defRPr sz="1000" b="0" i="0">
                <a:solidFill>
                  <a:schemeClr val="accent1"/>
                </a:solidFill>
                <a:latin typeface="Open Sans Regular"/>
                <a:ea typeface="Open Sans Regular"/>
                <a:cs typeface="Open Sans Regular"/>
              </a:defRPr>
            </a:lvl1pPr>
            <a:lvl2pPr marL="228600" indent="-228600" defTabSz="228600">
              <a:lnSpc>
                <a:spcPct val="100000"/>
              </a:lnSpc>
              <a:buFont typeface="Arial" panose="020B0604020202020204" pitchFamily="34" charset="0"/>
              <a:buChar char="•"/>
              <a:tabLst>
                <a:tab pos="228600" algn="l"/>
              </a:tabLst>
              <a:defRPr sz="1000" b="0" i="0">
                <a:solidFill>
                  <a:schemeClr val="accent1"/>
                </a:solidFill>
                <a:latin typeface="Open Sans Regular"/>
                <a:ea typeface="Open Sans Regular"/>
                <a:cs typeface="Open Sans Regular"/>
              </a:defRPr>
            </a:lvl2pPr>
            <a:lvl3pPr marL="457200" indent="-227013" defTabSz="228600">
              <a:lnSpc>
                <a:spcPct val="100000"/>
              </a:lnSpc>
              <a:buFont typeface="Arial" panose="020B0604020202020204" pitchFamily="34" charset="0"/>
              <a:buChar char="•"/>
              <a:tabLst>
                <a:tab pos="228600" algn="l"/>
                <a:tab pos="457200" algn="l"/>
              </a:tabLst>
              <a:defRPr sz="1000" b="0" i="0">
                <a:solidFill>
                  <a:schemeClr val="accent1"/>
                </a:solidFill>
                <a:latin typeface="Open Sans Regular"/>
                <a:ea typeface="Open Sans Regular"/>
                <a:cs typeface="Open Sans Regular"/>
              </a:defRPr>
            </a:lvl3pPr>
            <a:lvl4pPr marL="688975" indent="-230188" defTabSz="228600">
              <a:lnSpc>
                <a:spcPct val="100000"/>
              </a:lnSpc>
              <a:buFont typeface="Arial" panose="020B0604020202020204" pitchFamily="34" charset="0"/>
              <a:buChar char="•"/>
              <a:tabLst>
                <a:tab pos="228600" algn="l"/>
                <a:tab pos="457200" algn="l"/>
                <a:tab pos="685800" algn="l"/>
              </a:tabLst>
              <a:defRPr sz="1000" b="0" i="0">
                <a:solidFill>
                  <a:schemeClr val="accent1"/>
                </a:solidFill>
                <a:latin typeface="Open Sans Regular"/>
                <a:ea typeface="Open Sans Regular"/>
                <a:cs typeface="Open Sans Regular"/>
              </a:defRPr>
            </a:lvl4pPr>
            <a:lvl5pPr marL="914400" indent="-228600" defTabSz="228600">
              <a:lnSpc>
                <a:spcPct val="100000"/>
              </a:lnSpc>
              <a:spcBef>
                <a:spcPts val="25"/>
              </a:spcBef>
              <a:buFont typeface="Arial" panose="020B0604020202020204" pitchFamily="34" charset="0"/>
              <a:buChar char="•"/>
              <a:tabLst>
                <a:tab pos="228600" algn="l"/>
                <a:tab pos="457200" algn="l"/>
                <a:tab pos="685800" algn="l"/>
                <a:tab pos="914400" algn="l"/>
              </a:tabLst>
              <a:defRPr sz="1000" b="0" i="0">
                <a:solidFill>
                  <a:schemeClr val="accent1"/>
                </a:solidFill>
                <a:latin typeface="Open Sans Regular"/>
                <a:ea typeface="Open Sans Regular"/>
                <a:cs typeface="Open Sans Regular"/>
              </a:defRPr>
            </a:lvl5pPr>
            <a:lvl6pPr marL="1146175" indent="-227013" defTabSz="228600">
              <a:lnSpc>
                <a:spcPct val="100000"/>
              </a:lnSpc>
              <a:tabLst>
                <a:tab pos="228600" algn="l"/>
                <a:tab pos="457200" algn="l"/>
                <a:tab pos="685800" algn="l"/>
                <a:tab pos="914400" algn="l"/>
                <a:tab pos="1143000" algn="l"/>
              </a:tabLst>
              <a:defRPr sz="1000" b="0" i="0">
                <a:solidFill>
                  <a:schemeClr val="accent1"/>
                </a:solidFill>
                <a:latin typeface="Open Sans Regular"/>
              </a:defRPr>
            </a:lvl6pPr>
          </a:lstStyle>
          <a:p>
            <a:pPr lvl="0"/>
            <a:r>
              <a:rPr lang="en-US" dirty="0"/>
              <a:t>Click to edit Master text styles</a:t>
            </a:r>
          </a:p>
          <a:p>
            <a:pPr lvl="1"/>
            <a:r>
              <a:rPr lang="en-US" dirty="0"/>
              <a:t>Tier 1</a:t>
            </a:r>
          </a:p>
          <a:p>
            <a:pPr lvl="2"/>
            <a:r>
              <a:rPr lang="en-US" dirty="0"/>
              <a:t>Tier 2</a:t>
            </a:r>
          </a:p>
          <a:p>
            <a:pPr lvl="3"/>
            <a:r>
              <a:rPr lang="en-US" dirty="0"/>
              <a:t>Tier 3</a:t>
            </a:r>
          </a:p>
          <a:p>
            <a:pPr lvl="4"/>
            <a:r>
              <a:rPr lang="en-US" dirty="0"/>
              <a:t>Tier 4</a:t>
            </a:r>
          </a:p>
          <a:p>
            <a:pPr lvl="5"/>
            <a:r>
              <a:rPr lang="en-US" dirty="0"/>
              <a:t>Tier 5</a:t>
            </a:r>
          </a:p>
        </p:txBody>
      </p:sp>
    </p:spTree>
    <p:extLst>
      <p:ext uri="{BB962C8B-B14F-4D97-AF65-F5344CB8AC3E}">
        <p14:creationId xmlns:p14="http://schemas.microsoft.com/office/powerpoint/2010/main" val="11902226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02E581-441A-7341-BD6D-49C908C6463D}"/>
              </a:ext>
            </a:extLst>
          </p:cNvPr>
          <p:cNvSpPr/>
          <p:nvPr userDrawn="1"/>
        </p:nvSpPr>
        <p:spPr>
          <a:xfrm>
            <a:off x="0" y="2"/>
            <a:ext cx="9144000" cy="26675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600"/>
            <a:endParaRPr lang="en-US" b="0" i="0" dirty="0">
              <a:latin typeface="Open Sans Regular"/>
            </a:endParaRPr>
          </a:p>
        </p:txBody>
      </p:sp>
      <p:sp>
        <p:nvSpPr>
          <p:cNvPr id="15" name="Rectangle 14">
            <a:extLst>
              <a:ext uri="{FF2B5EF4-FFF2-40B4-BE49-F238E27FC236}">
                <a16:creationId xmlns:a16="http://schemas.microsoft.com/office/drawing/2014/main" id="{31021E44-521C-294C-9BA8-6BEF2600A3BC}"/>
              </a:ext>
            </a:extLst>
          </p:cNvPr>
          <p:cNvSpPr/>
          <p:nvPr userDrawn="1"/>
        </p:nvSpPr>
        <p:spPr>
          <a:xfrm>
            <a:off x="687817" y="2194728"/>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6" name="Rectangle 15">
            <a:extLst>
              <a:ext uri="{FF2B5EF4-FFF2-40B4-BE49-F238E27FC236}">
                <a16:creationId xmlns:a16="http://schemas.microsoft.com/office/drawing/2014/main" id="{5E21EDAE-B174-1940-9DAB-A0A6014B2824}"/>
              </a:ext>
            </a:extLst>
          </p:cNvPr>
          <p:cNvSpPr/>
          <p:nvPr userDrawn="1"/>
        </p:nvSpPr>
        <p:spPr>
          <a:xfrm>
            <a:off x="3518883" y="2193329"/>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7" name="Rectangle 16">
            <a:extLst>
              <a:ext uri="{FF2B5EF4-FFF2-40B4-BE49-F238E27FC236}">
                <a16:creationId xmlns:a16="http://schemas.microsoft.com/office/drawing/2014/main" id="{46FAAAF3-7592-374D-BF00-5199F1904CE4}"/>
              </a:ext>
            </a:extLst>
          </p:cNvPr>
          <p:cNvSpPr/>
          <p:nvPr userDrawn="1"/>
        </p:nvSpPr>
        <p:spPr>
          <a:xfrm>
            <a:off x="6361029" y="2182405"/>
            <a:ext cx="898721" cy="890996"/>
          </a:xfrm>
          <a:prstGeom prst="rect">
            <a:avLst/>
          </a:prstGeom>
          <a:solidFill>
            <a:schemeClr val="tx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18" name="TextBox 17">
            <a:extLst>
              <a:ext uri="{FF2B5EF4-FFF2-40B4-BE49-F238E27FC236}">
                <a16:creationId xmlns:a16="http://schemas.microsoft.com/office/drawing/2014/main" id="{2376A815-5A86-4D44-9D3A-3538ECD2E378}"/>
              </a:ext>
            </a:extLst>
          </p:cNvPr>
          <p:cNvSpPr txBox="1"/>
          <p:nvPr userDrawn="1"/>
        </p:nvSpPr>
        <p:spPr>
          <a:xfrm>
            <a:off x="705452" y="2392915"/>
            <a:ext cx="725928"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 1</a:t>
            </a:r>
          </a:p>
        </p:txBody>
      </p:sp>
      <p:sp>
        <p:nvSpPr>
          <p:cNvPr id="19" name="TextBox 18">
            <a:extLst>
              <a:ext uri="{FF2B5EF4-FFF2-40B4-BE49-F238E27FC236}">
                <a16:creationId xmlns:a16="http://schemas.microsoft.com/office/drawing/2014/main" id="{B829518A-947C-EE46-B1EC-7F29D59AD192}"/>
              </a:ext>
            </a:extLst>
          </p:cNvPr>
          <p:cNvSpPr txBox="1"/>
          <p:nvPr userDrawn="1"/>
        </p:nvSpPr>
        <p:spPr>
          <a:xfrm>
            <a:off x="3518884"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2</a:t>
            </a:r>
          </a:p>
        </p:txBody>
      </p:sp>
      <p:sp>
        <p:nvSpPr>
          <p:cNvPr id="20" name="TextBox 19">
            <a:extLst>
              <a:ext uri="{FF2B5EF4-FFF2-40B4-BE49-F238E27FC236}">
                <a16:creationId xmlns:a16="http://schemas.microsoft.com/office/drawing/2014/main" id="{42233D16-2AB4-A245-8C60-CCBD542ED6FA}"/>
              </a:ext>
            </a:extLst>
          </p:cNvPr>
          <p:cNvSpPr txBox="1"/>
          <p:nvPr userDrawn="1"/>
        </p:nvSpPr>
        <p:spPr>
          <a:xfrm>
            <a:off x="6355489" y="2392915"/>
            <a:ext cx="890410" cy="584775"/>
          </a:xfrm>
          <a:prstGeom prst="rect">
            <a:avLst/>
          </a:prstGeom>
          <a:noFill/>
        </p:spPr>
        <p:txBody>
          <a:bodyPr wrap="square" rtlCol="0">
            <a:spAutoFit/>
          </a:bodyPr>
          <a:lstStyle/>
          <a:p>
            <a:pPr algn="ctr" defTabSz="228600"/>
            <a:r>
              <a:rPr lang="en-US" sz="3200" b="0" i="0" dirty="0">
                <a:solidFill>
                  <a:schemeClr val="bg1"/>
                </a:solidFill>
                <a:latin typeface="Open Sans Regular"/>
                <a:ea typeface="Open Sans" panose="020B0606030504020204" pitchFamily="34" charset="0"/>
                <a:cs typeface="Open Sans" panose="020B0606030504020204" pitchFamily="34" charset="0"/>
              </a:rPr>
              <a:t>3</a:t>
            </a:r>
          </a:p>
        </p:txBody>
      </p:sp>
      <p:sp>
        <p:nvSpPr>
          <p:cNvPr id="7" name="Text Placeholder 6">
            <a:extLst>
              <a:ext uri="{FF2B5EF4-FFF2-40B4-BE49-F238E27FC236}">
                <a16:creationId xmlns:a16="http://schemas.microsoft.com/office/drawing/2014/main" id="{199FEE1B-D350-5E47-932C-DCE1931D5A5C}"/>
              </a:ext>
            </a:extLst>
          </p:cNvPr>
          <p:cNvSpPr>
            <a:spLocks noGrp="1"/>
          </p:cNvSpPr>
          <p:nvPr>
            <p:ph type="body" sz="quarter" idx="20" hasCustomPrompt="1"/>
          </p:nvPr>
        </p:nvSpPr>
        <p:spPr>
          <a:xfrm>
            <a:off x="615156"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9" name="Text Placeholder 8">
            <a:extLst>
              <a:ext uri="{FF2B5EF4-FFF2-40B4-BE49-F238E27FC236}">
                <a16:creationId xmlns:a16="http://schemas.microsoft.com/office/drawing/2014/main" id="{8B551897-CF61-0241-93C2-7E874E13CB71}"/>
              </a:ext>
            </a:extLst>
          </p:cNvPr>
          <p:cNvSpPr>
            <a:spLocks noGrp="1"/>
          </p:cNvSpPr>
          <p:nvPr>
            <p:ph type="body" sz="quarter" idx="21" hasCustomPrompt="1"/>
          </p:nvPr>
        </p:nvSpPr>
        <p:spPr>
          <a:xfrm>
            <a:off x="615156"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0" name="Text Placeholder 6">
            <a:extLst>
              <a:ext uri="{FF2B5EF4-FFF2-40B4-BE49-F238E27FC236}">
                <a16:creationId xmlns:a16="http://schemas.microsoft.com/office/drawing/2014/main" id="{30CBC21A-7CDA-5246-BD45-85FA33A82C5D}"/>
              </a:ext>
            </a:extLst>
          </p:cNvPr>
          <p:cNvSpPr>
            <a:spLocks noGrp="1"/>
          </p:cNvSpPr>
          <p:nvPr>
            <p:ph type="body" sz="quarter" idx="22" hasCustomPrompt="1"/>
          </p:nvPr>
        </p:nvSpPr>
        <p:spPr>
          <a:xfrm>
            <a:off x="3435474"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1" name="Text Placeholder 8">
            <a:extLst>
              <a:ext uri="{FF2B5EF4-FFF2-40B4-BE49-F238E27FC236}">
                <a16:creationId xmlns:a16="http://schemas.microsoft.com/office/drawing/2014/main" id="{CE3EEA6F-0DE3-7C44-9557-0FFDAE5D48AD}"/>
              </a:ext>
            </a:extLst>
          </p:cNvPr>
          <p:cNvSpPr>
            <a:spLocks noGrp="1"/>
          </p:cNvSpPr>
          <p:nvPr>
            <p:ph type="body" sz="quarter" idx="23" hasCustomPrompt="1"/>
          </p:nvPr>
        </p:nvSpPr>
        <p:spPr>
          <a:xfrm>
            <a:off x="3435474"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32" name="Text Placeholder 6">
            <a:extLst>
              <a:ext uri="{FF2B5EF4-FFF2-40B4-BE49-F238E27FC236}">
                <a16:creationId xmlns:a16="http://schemas.microsoft.com/office/drawing/2014/main" id="{E4AAD62C-B5A3-2443-903A-431FA3F0CDE6}"/>
              </a:ext>
            </a:extLst>
          </p:cNvPr>
          <p:cNvSpPr>
            <a:spLocks noGrp="1"/>
          </p:cNvSpPr>
          <p:nvPr>
            <p:ph type="body" sz="quarter" idx="24" hasCustomPrompt="1"/>
          </p:nvPr>
        </p:nvSpPr>
        <p:spPr>
          <a:xfrm>
            <a:off x="6255792" y="3389545"/>
            <a:ext cx="2197100" cy="287337"/>
          </a:xfrm>
          <a:prstGeom prst="rect">
            <a:avLst/>
          </a:prstGeom>
        </p:spPr>
        <p:txBody>
          <a:bodyPr/>
          <a:lstStyle>
            <a:lvl1pPr marL="0" indent="0">
              <a:buFontTx/>
              <a:buNone/>
              <a:defRPr sz="1200" b="1" i="0">
                <a:solidFill>
                  <a:schemeClr val="tx1"/>
                </a:solidFill>
                <a:latin typeface="Open Sans Regular"/>
              </a:defRPr>
            </a:lvl1pPr>
            <a:lvl2pPr marL="457200" indent="0">
              <a:buFontTx/>
              <a:buNone/>
              <a:defRPr sz="1200" b="1" i="0">
                <a:latin typeface="Open Sans Regular"/>
              </a:defRPr>
            </a:lvl2pPr>
            <a:lvl3pPr marL="914400" indent="0">
              <a:buFontTx/>
              <a:buNone/>
              <a:defRPr sz="1200" b="1" i="0">
                <a:latin typeface="Open Sans Regular"/>
              </a:defRPr>
            </a:lvl3pPr>
            <a:lvl4pPr marL="1371600" indent="0">
              <a:buFontTx/>
              <a:buNone/>
              <a:defRPr sz="1200" b="1" i="0">
                <a:latin typeface="Open Sans Regular"/>
              </a:defRPr>
            </a:lvl4pPr>
            <a:lvl5pPr marL="1828800" indent="0">
              <a:buFontTx/>
              <a:buNone/>
              <a:defRPr sz="1200" b="1" i="0">
                <a:latin typeface="Open Sans Regular"/>
              </a:defRPr>
            </a:lvl5pPr>
          </a:lstStyle>
          <a:p>
            <a:pPr lvl="0"/>
            <a:r>
              <a:rPr lang="en-US" dirty="0"/>
              <a:t>Title block</a:t>
            </a:r>
          </a:p>
        </p:txBody>
      </p:sp>
      <p:sp>
        <p:nvSpPr>
          <p:cNvPr id="33" name="Text Placeholder 8">
            <a:extLst>
              <a:ext uri="{FF2B5EF4-FFF2-40B4-BE49-F238E27FC236}">
                <a16:creationId xmlns:a16="http://schemas.microsoft.com/office/drawing/2014/main" id="{FB2286E9-AA0F-BA4C-A35A-D7ACAF045581}"/>
              </a:ext>
            </a:extLst>
          </p:cNvPr>
          <p:cNvSpPr>
            <a:spLocks noGrp="1"/>
          </p:cNvSpPr>
          <p:nvPr>
            <p:ph type="body" sz="quarter" idx="25" hasCustomPrompt="1"/>
          </p:nvPr>
        </p:nvSpPr>
        <p:spPr>
          <a:xfrm>
            <a:off x="6255792" y="3777613"/>
            <a:ext cx="2197100" cy="1217613"/>
          </a:xfrm>
          <a:prstGeom prst="rect">
            <a:avLst/>
          </a:prstGeom>
        </p:spPr>
        <p:txBody>
          <a:bodyPr/>
          <a:lstStyle>
            <a:lvl1pPr marL="0" indent="0">
              <a:lnSpc>
                <a:spcPct val="150000"/>
              </a:lnSpc>
              <a:buFontTx/>
              <a:buNone/>
              <a:defRPr sz="1000" b="0" i="0">
                <a:solidFill>
                  <a:schemeClr val="tx1"/>
                </a:solidFill>
                <a:latin typeface="Open Sans Regular"/>
              </a:defRPr>
            </a:lvl1pPr>
            <a:lvl2pPr marL="457200" indent="0">
              <a:buFontTx/>
              <a:buNone/>
              <a:defRPr sz="1200" b="0" i="0">
                <a:latin typeface="Open Sans Regular"/>
              </a:defRPr>
            </a:lvl2pPr>
            <a:lvl3pPr marL="914400" indent="0">
              <a:buFontTx/>
              <a:buNone/>
              <a:defRPr sz="1200" b="0" i="0">
                <a:latin typeface="Open Sans Regular"/>
              </a:defRPr>
            </a:lvl3pPr>
            <a:lvl4pPr marL="1371600" indent="0">
              <a:buFontTx/>
              <a:buNone/>
              <a:defRPr sz="1200" b="0" i="0">
                <a:latin typeface="Open Sans Regular"/>
              </a:defRPr>
            </a:lvl4pPr>
            <a:lvl5pPr marL="1828800" indent="0">
              <a:buFontTx/>
              <a:buNone/>
              <a:defRPr sz="1200" b="0" i="0">
                <a:latin typeface="Open Sans Regular"/>
              </a:defRPr>
            </a:lvl5pPr>
          </a:lstStyle>
          <a:p>
            <a:pPr lvl="0"/>
            <a:r>
              <a:rPr lang="en-US" dirty="0"/>
              <a:t>Sed </a:t>
            </a:r>
            <a:r>
              <a:rPr lang="en-US" dirty="0" err="1"/>
              <a:t>ut</a:t>
            </a:r>
            <a:r>
              <a:rPr lang="en-US" dirty="0"/>
              <a:t> </a:t>
            </a:r>
            <a:r>
              <a:rPr lang="en-US" dirty="0" err="1"/>
              <a:t>perspiciatis</a:t>
            </a:r>
            <a:r>
              <a:rPr lang="en-US" dirty="0"/>
              <a:t> </a:t>
            </a:r>
            <a:r>
              <a:rPr lang="en-US" dirty="0" err="1"/>
              <a:t>unde</a:t>
            </a:r>
            <a:r>
              <a:rPr lang="en-US" dirty="0"/>
              <a:t> om </a:t>
            </a:r>
            <a:r>
              <a:rPr lang="en-US" dirty="0" err="1"/>
              <a:t>nis</a:t>
            </a:r>
            <a:r>
              <a:rPr lang="en-US" dirty="0"/>
              <a:t> </a:t>
            </a:r>
            <a:r>
              <a:rPr lang="en-US" dirty="0" err="1"/>
              <a:t>iste</a:t>
            </a:r>
            <a:r>
              <a:rPr lang="en-US" dirty="0"/>
              <a:t> </a:t>
            </a:r>
            <a:r>
              <a:rPr lang="en-US" dirty="0" err="1"/>
              <a:t>natus</a:t>
            </a:r>
            <a:r>
              <a:rPr lang="en-US" dirty="0"/>
              <a:t> error sit </a:t>
            </a:r>
            <a:r>
              <a:rPr lang="en-US" dirty="0" err="1"/>
              <a:t>volu</a:t>
            </a:r>
            <a:r>
              <a:rPr lang="en-US" dirty="0"/>
              <a:t> </a:t>
            </a:r>
            <a:r>
              <a:rPr lang="en-US" dirty="0" err="1"/>
              <a:t>ptatem</a:t>
            </a:r>
            <a:r>
              <a:rPr lang="en-US" dirty="0"/>
              <a:t> </a:t>
            </a:r>
            <a:r>
              <a:rPr lang="en-US" dirty="0" err="1"/>
              <a:t>accu</a:t>
            </a:r>
            <a:r>
              <a:rPr lang="en-US" dirty="0"/>
              <a:t> </a:t>
            </a:r>
            <a:r>
              <a:rPr lang="en-US" dirty="0" err="1"/>
              <a:t>santium</a:t>
            </a:r>
            <a:r>
              <a:rPr lang="en-US" dirty="0"/>
              <a:t> </a:t>
            </a:r>
            <a:r>
              <a:rPr lang="en-US" dirty="0" err="1"/>
              <a:t>dol</a:t>
            </a:r>
            <a:r>
              <a:rPr lang="en-US" dirty="0"/>
              <a:t> or </a:t>
            </a:r>
            <a:r>
              <a:rPr lang="en-US" dirty="0" err="1"/>
              <a:t>emque</a:t>
            </a:r>
            <a:r>
              <a:rPr lang="en-US" dirty="0"/>
              <a:t> laud </a:t>
            </a:r>
            <a:r>
              <a:rPr lang="en-US" dirty="0" err="1"/>
              <a:t>antium</a:t>
            </a:r>
            <a:endParaRPr lang="en-US" dirty="0"/>
          </a:p>
        </p:txBody>
      </p:sp>
      <p:sp>
        <p:nvSpPr>
          <p:cNvPr id="11" name="Text Placeholder 10">
            <a:extLst>
              <a:ext uri="{FF2B5EF4-FFF2-40B4-BE49-F238E27FC236}">
                <a16:creationId xmlns:a16="http://schemas.microsoft.com/office/drawing/2014/main" id="{168C75F0-02BB-D243-9069-FC39FED6724F}"/>
              </a:ext>
            </a:extLst>
          </p:cNvPr>
          <p:cNvSpPr>
            <a:spLocks noGrp="1"/>
          </p:cNvSpPr>
          <p:nvPr>
            <p:ph type="body" sz="quarter" idx="26" hasCustomPrompt="1"/>
          </p:nvPr>
        </p:nvSpPr>
        <p:spPr>
          <a:xfrm>
            <a:off x="0" y="1175247"/>
            <a:ext cx="9139238" cy="328769"/>
          </a:xfrm>
          <a:prstGeom prst="rect">
            <a:avLst/>
          </a:prstGeom>
        </p:spPr>
        <p:txBody>
          <a:bodyPr/>
          <a:lstStyle>
            <a:lvl1pPr marL="0" indent="0" algn="ctr">
              <a:buFontTx/>
              <a:buNone/>
              <a:defRPr sz="2400" b="1"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CONTENT PAGE HEADER</a:t>
            </a:r>
          </a:p>
        </p:txBody>
      </p:sp>
      <p:sp>
        <p:nvSpPr>
          <p:cNvPr id="34" name="Text Placeholder 10">
            <a:extLst>
              <a:ext uri="{FF2B5EF4-FFF2-40B4-BE49-F238E27FC236}">
                <a16:creationId xmlns:a16="http://schemas.microsoft.com/office/drawing/2014/main" id="{8033D3F9-26D4-D241-A8BB-6343693AAB95}"/>
              </a:ext>
            </a:extLst>
          </p:cNvPr>
          <p:cNvSpPr>
            <a:spLocks noGrp="1"/>
          </p:cNvSpPr>
          <p:nvPr>
            <p:ph type="body" sz="quarter" idx="27" hasCustomPrompt="1"/>
          </p:nvPr>
        </p:nvSpPr>
        <p:spPr>
          <a:xfrm>
            <a:off x="-5194" y="1040255"/>
            <a:ext cx="9139238" cy="233335"/>
          </a:xfrm>
          <a:prstGeom prst="rect">
            <a:avLst/>
          </a:prstGeom>
        </p:spPr>
        <p:txBody>
          <a:bodyPr/>
          <a:lstStyle>
            <a:lvl1pPr marL="0" indent="0" algn="ctr">
              <a:buFontTx/>
              <a:buNone/>
              <a:defRPr sz="900" b="0" i="0">
                <a:solidFill>
                  <a:schemeClr val="bg1"/>
                </a:solidFill>
                <a:latin typeface="Open Sans Regular"/>
              </a:defRPr>
            </a:lvl1pPr>
            <a:lvl2pPr marL="457200" indent="0">
              <a:buFontTx/>
              <a:buNone/>
              <a:defRPr sz="2400" b="1" i="0">
                <a:solidFill>
                  <a:schemeClr val="bg1"/>
                </a:solidFill>
                <a:latin typeface="Open Sans Regular"/>
              </a:defRPr>
            </a:lvl2pPr>
            <a:lvl3pPr marL="914400" indent="0">
              <a:buFontTx/>
              <a:buNone/>
              <a:defRPr sz="2400" b="1" i="0">
                <a:solidFill>
                  <a:schemeClr val="bg1"/>
                </a:solidFill>
                <a:latin typeface="Open Sans Regular"/>
              </a:defRPr>
            </a:lvl3pPr>
            <a:lvl4pPr marL="1371600" indent="0">
              <a:buFontTx/>
              <a:buNone/>
              <a:defRPr sz="2400" b="1" i="0">
                <a:solidFill>
                  <a:schemeClr val="bg1"/>
                </a:solidFill>
                <a:latin typeface="Open Sans Regular"/>
              </a:defRPr>
            </a:lvl4pPr>
            <a:lvl5pPr marL="1828800" indent="0">
              <a:buFontTx/>
              <a:buNone/>
              <a:defRPr sz="2400" b="1" i="0">
                <a:solidFill>
                  <a:schemeClr val="bg1"/>
                </a:solidFill>
                <a:latin typeface="Open Sans Regular"/>
              </a:defRPr>
            </a:lvl5pPr>
          </a:lstStyle>
          <a:p>
            <a:pPr lvl="0"/>
            <a:r>
              <a:rPr lang="en-US" dirty="0"/>
              <a:t>CLICK TO ADD TEXT</a:t>
            </a:r>
          </a:p>
        </p:txBody>
      </p:sp>
      <p:sp>
        <p:nvSpPr>
          <p:cNvPr id="43" name="Picture Placeholder 42">
            <a:extLst>
              <a:ext uri="{FF2B5EF4-FFF2-40B4-BE49-F238E27FC236}">
                <a16:creationId xmlns:a16="http://schemas.microsoft.com/office/drawing/2014/main" id="{763B670C-6E51-7243-A577-4DED65C33655}"/>
              </a:ext>
            </a:extLst>
          </p:cNvPr>
          <p:cNvSpPr>
            <a:spLocks noGrp="1"/>
          </p:cNvSpPr>
          <p:nvPr>
            <p:ph type="pic" sz="quarter" idx="13"/>
          </p:nvPr>
        </p:nvSpPr>
        <p:spPr>
          <a:xfrm>
            <a:off x="2597" y="-4373"/>
            <a:ext cx="9138806" cy="2667504"/>
          </a:xfrm>
          <a:custGeom>
            <a:avLst/>
            <a:gdLst>
              <a:gd name="connsiteX0" fmla="*/ 0 w 9138806"/>
              <a:gd name="connsiteY0" fmla="*/ 0 h 2667504"/>
              <a:gd name="connsiteX1" fmla="*/ 9138806 w 9138806"/>
              <a:gd name="connsiteY1" fmla="*/ 0 h 2667504"/>
              <a:gd name="connsiteX2" fmla="*/ 9138806 w 9138806"/>
              <a:gd name="connsiteY2" fmla="*/ 2667504 h 2667504"/>
              <a:gd name="connsiteX3" fmla="*/ 7254556 w 9138806"/>
              <a:gd name="connsiteY3" fmla="*/ 2667504 h 2667504"/>
              <a:gd name="connsiteX4" fmla="*/ 7254556 w 9138806"/>
              <a:gd name="connsiteY4" fmla="*/ 2181848 h 2667504"/>
              <a:gd name="connsiteX5" fmla="*/ 6355835 w 9138806"/>
              <a:gd name="connsiteY5" fmla="*/ 2181848 h 2667504"/>
              <a:gd name="connsiteX6" fmla="*/ 6355835 w 9138806"/>
              <a:gd name="connsiteY6" fmla="*/ 2667504 h 2667504"/>
              <a:gd name="connsiteX7" fmla="*/ 4410852 w 9138806"/>
              <a:gd name="connsiteY7" fmla="*/ 2667504 h 2667504"/>
              <a:gd name="connsiteX8" fmla="*/ 4410852 w 9138806"/>
              <a:gd name="connsiteY8" fmla="*/ 2195106 h 2667504"/>
              <a:gd name="connsiteX9" fmla="*/ 3512131 w 9138806"/>
              <a:gd name="connsiteY9" fmla="*/ 2195106 h 2667504"/>
              <a:gd name="connsiteX10" fmla="*/ 3512131 w 9138806"/>
              <a:gd name="connsiteY10" fmla="*/ 2667504 h 2667504"/>
              <a:gd name="connsiteX11" fmla="*/ 1587037 w 9138806"/>
              <a:gd name="connsiteY11" fmla="*/ 2667504 h 2667504"/>
              <a:gd name="connsiteX12" fmla="*/ 1587037 w 9138806"/>
              <a:gd name="connsiteY12" fmla="*/ 2193777 h 2667504"/>
              <a:gd name="connsiteX13" fmla="*/ 688316 w 9138806"/>
              <a:gd name="connsiteY13" fmla="*/ 2193777 h 2667504"/>
              <a:gd name="connsiteX14" fmla="*/ 688316 w 9138806"/>
              <a:gd name="connsiteY14" fmla="*/ 2667504 h 2667504"/>
              <a:gd name="connsiteX15" fmla="*/ 0 w 9138806"/>
              <a:gd name="connsiteY15" fmla="*/ 2667504 h 266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38806" h="2667504">
                <a:moveTo>
                  <a:pt x="0" y="0"/>
                </a:moveTo>
                <a:lnTo>
                  <a:pt x="9138806" y="0"/>
                </a:lnTo>
                <a:lnTo>
                  <a:pt x="9138806" y="2667504"/>
                </a:lnTo>
                <a:lnTo>
                  <a:pt x="7254556" y="2667504"/>
                </a:lnTo>
                <a:lnTo>
                  <a:pt x="7254556" y="2181848"/>
                </a:lnTo>
                <a:lnTo>
                  <a:pt x="6355835" y="2181848"/>
                </a:lnTo>
                <a:lnTo>
                  <a:pt x="6355835" y="2667504"/>
                </a:lnTo>
                <a:lnTo>
                  <a:pt x="4410852" y="2667504"/>
                </a:lnTo>
                <a:lnTo>
                  <a:pt x="4410852" y="2195106"/>
                </a:lnTo>
                <a:lnTo>
                  <a:pt x="3512131" y="2195106"/>
                </a:lnTo>
                <a:lnTo>
                  <a:pt x="3512131" y="2667504"/>
                </a:lnTo>
                <a:lnTo>
                  <a:pt x="1587037" y="2667504"/>
                </a:lnTo>
                <a:lnTo>
                  <a:pt x="1587037" y="2193777"/>
                </a:lnTo>
                <a:lnTo>
                  <a:pt x="688316" y="2193777"/>
                </a:lnTo>
                <a:lnTo>
                  <a:pt x="688316" y="2667504"/>
                </a:lnTo>
                <a:lnTo>
                  <a:pt x="0" y="2667504"/>
                </a:lnTo>
                <a:close/>
              </a:path>
            </a:pathLst>
          </a:custGeom>
          <a:noFill/>
        </p:spPr>
        <p:txBody>
          <a:bodyPr wrap="square">
            <a:noAutofit/>
          </a:bodyPr>
          <a:lstStyle>
            <a:lvl1pPr defTabSz="228600">
              <a:defRPr b="0" i="0">
                <a:latin typeface="Open Sans Regular"/>
              </a:defRPr>
            </a:lvl1pPr>
          </a:lstStyle>
          <a:p>
            <a:endParaRPr lang="en-US" dirty="0"/>
          </a:p>
        </p:txBody>
      </p:sp>
      <p:sp>
        <p:nvSpPr>
          <p:cNvPr id="21" name="TextBox 20">
            <a:extLst>
              <a:ext uri="{FF2B5EF4-FFF2-40B4-BE49-F238E27FC236}">
                <a16:creationId xmlns:a16="http://schemas.microsoft.com/office/drawing/2014/main" id="{4E1C7D7F-4F77-634F-A8F8-621722340DFA}"/>
              </a:ext>
            </a:extLst>
          </p:cNvPr>
          <p:cNvSpPr txBox="1">
            <a:spLocks/>
          </p:cNvSpPr>
          <p:nvPr userDrawn="1"/>
        </p:nvSpPr>
        <p:spPr>
          <a:xfrm>
            <a:off x="505813" y="4857161"/>
            <a:ext cx="8411852" cy="153888"/>
          </a:xfrm>
          <a:prstGeom prst="rect">
            <a:avLst/>
          </a:prstGeom>
          <a:noFill/>
        </p:spPr>
        <p:txBody>
          <a:bodyPr wrap="square" rtlCol="0">
            <a:spAutoFit/>
          </a:bodyPr>
          <a:lstStyle/>
          <a:p>
            <a:pPr algn="l"/>
            <a:r>
              <a:rPr lang="en-US" sz="400" b="0" i="0" dirty="0">
                <a:solidFill>
                  <a:schemeClr val="accent1"/>
                </a:solidFill>
                <a:latin typeface="Open Sans Regular"/>
              </a:rPr>
              <a:t>Copyright © 2020. VIZIO, Inc. Confidential information. Do not distribute, reproduce, disclose, transmit in any form or any means, in whole or in part, without prior written permission. All rights reserved. All information, materials, and discussions associated herewith are the intellectual property and proprietary, confidential information of VIZIO, Inc.</a:t>
            </a:r>
          </a:p>
        </p:txBody>
      </p:sp>
      <p:sp>
        <p:nvSpPr>
          <p:cNvPr id="22" name="Freeform 21">
            <a:extLst>
              <a:ext uri="{FF2B5EF4-FFF2-40B4-BE49-F238E27FC236}">
                <a16:creationId xmlns:a16="http://schemas.microsoft.com/office/drawing/2014/main" id="{163BE212-9046-0945-82F1-6FA0924AB72C}"/>
              </a:ext>
            </a:extLst>
          </p:cNvPr>
          <p:cNvSpPr/>
          <p:nvPr userDrawn="1"/>
        </p:nvSpPr>
        <p:spPr>
          <a:xfrm>
            <a:off x="226335" y="4865835"/>
            <a:ext cx="279478" cy="130678"/>
          </a:xfrm>
          <a:custGeom>
            <a:avLst/>
            <a:gdLst>
              <a:gd name="connsiteX0" fmla="*/ 0 w 4054475"/>
              <a:gd name="connsiteY0" fmla="*/ 1767 h 1894067"/>
              <a:gd name="connsiteX1" fmla="*/ 939800 w 4054475"/>
              <a:gd name="connsiteY1" fmla="*/ 204967 h 1894067"/>
              <a:gd name="connsiteX2" fmla="*/ 2035175 w 4054475"/>
              <a:gd name="connsiteY2" fmla="*/ 1217792 h 1894067"/>
              <a:gd name="connsiteX3" fmla="*/ 3140075 w 4054475"/>
              <a:gd name="connsiteY3" fmla="*/ 211317 h 1894067"/>
              <a:gd name="connsiteX4" fmla="*/ 4054475 w 4054475"/>
              <a:gd name="connsiteY4" fmla="*/ 4942 h 1894067"/>
              <a:gd name="connsiteX5" fmla="*/ 2032000 w 4054475"/>
              <a:gd name="connsiteY5" fmla="*/ 1894067 h 1894067"/>
              <a:gd name="connsiteX6" fmla="*/ 1210733 w 4054475"/>
              <a:gd name="connsiteY6" fmla="*/ 0 h 1894067"/>
              <a:gd name="connsiteX7" fmla="*/ 2852208 w 4054475"/>
              <a:gd name="connsiteY7" fmla="*/ 3175 h 1894067"/>
              <a:gd name="connsiteX8" fmla="*/ 2849033 w 4054475"/>
              <a:gd name="connsiteY8" fmla="*/ 22225 h 1894067"/>
              <a:gd name="connsiteX9" fmla="*/ 2029883 w 4054475"/>
              <a:gd name="connsiteY9" fmla="*/ 787400 h 1894067"/>
              <a:gd name="connsiteX10" fmla="*/ 1213908 w 4054475"/>
              <a:gd name="connsiteY10" fmla="*/ 22225 h 189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4475" h="1894067">
                <a:moveTo>
                  <a:pt x="0" y="1767"/>
                </a:moveTo>
                <a:cubicBezTo>
                  <a:pt x="294217" y="98075"/>
                  <a:pt x="639233" y="162634"/>
                  <a:pt x="939800" y="204967"/>
                </a:cubicBezTo>
                <a:lnTo>
                  <a:pt x="2035175" y="1217792"/>
                </a:lnTo>
                <a:lnTo>
                  <a:pt x="3140075" y="211317"/>
                </a:lnTo>
                <a:cubicBezTo>
                  <a:pt x="3387725" y="174275"/>
                  <a:pt x="3622675" y="143584"/>
                  <a:pt x="4054475" y="4942"/>
                </a:cubicBezTo>
                <a:lnTo>
                  <a:pt x="2032000" y="1894067"/>
                </a:lnTo>
                <a:close/>
                <a:moveTo>
                  <a:pt x="1210733" y="0"/>
                </a:moveTo>
                <a:cubicBezTo>
                  <a:pt x="1905000" y="128058"/>
                  <a:pt x="2275416" y="116417"/>
                  <a:pt x="2852208" y="3175"/>
                </a:cubicBezTo>
                <a:lnTo>
                  <a:pt x="2849033" y="22225"/>
                </a:lnTo>
                <a:lnTo>
                  <a:pt x="2029883" y="787400"/>
                </a:lnTo>
                <a:lnTo>
                  <a:pt x="1213908" y="22225"/>
                </a:lnTo>
                <a:close/>
              </a:path>
            </a:pathLst>
          </a:custGeom>
          <a:solidFill>
            <a:srgbClr val="6569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n>
                <a:solidFill>
                  <a:schemeClr val="tx1"/>
                </a:solidFill>
              </a:ln>
              <a:latin typeface="Open Sans Regular"/>
            </a:endParaRPr>
          </a:p>
        </p:txBody>
      </p:sp>
    </p:spTree>
    <p:extLst>
      <p:ext uri="{BB962C8B-B14F-4D97-AF65-F5344CB8AC3E}">
        <p14:creationId xmlns:p14="http://schemas.microsoft.com/office/powerpoint/2010/main" val="8496920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68_Custom Layout">
    <p:bg>
      <p:bgPr>
        <a:solidFill>
          <a:schemeClr val="accent3"/>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rgbClr val="FFFFFF"/>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rgbClr val="FFFFFF"/>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54592186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A15913-FF4D-2745-8428-4CB5A0BDA271}"/>
              </a:ext>
            </a:extLst>
          </p:cNvPr>
          <p:cNvSpPr/>
          <p:nvPr userDrawn="1"/>
        </p:nvSpPr>
        <p:spPr>
          <a:xfrm>
            <a:off x="0" y="0"/>
            <a:ext cx="9144000" cy="5143500"/>
          </a:xfrm>
          <a:prstGeom prst="rect">
            <a:avLst/>
          </a:prstGeom>
          <a:noFill/>
          <a:ln w="254000">
            <a:solidFill>
              <a:schemeClr val="accent3"/>
            </a:solidFill>
            <a:miter lim="800000"/>
          </a:ln>
        </p:spPr>
        <p:style>
          <a:lnRef idx="0">
            <a:scrgbClr r="0" g="0" b="0"/>
          </a:lnRef>
          <a:fillRef idx="0">
            <a:scrgbClr r="0" g="0" b="0"/>
          </a:fillRef>
          <a:effectRef idx="0">
            <a:scrgbClr r="0" g="0" b="0"/>
          </a:effectRef>
          <a:fontRef idx="minor">
            <a:schemeClr val="lt1"/>
          </a:fontRef>
        </p:style>
        <p:txBody>
          <a:bodyPr rtlCol="0" anchor="ctr"/>
          <a:lstStyle/>
          <a:p>
            <a:pPr algn="ctr" defTabSz="228600"/>
            <a:endParaRPr lang="en-US" b="0" i="0" dirty="0">
              <a:latin typeface="Open Sans Regular"/>
            </a:endParaRPr>
          </a:p>
        </p:txBody>
      </p:sp>
      <p:sp>
        <p:nvSpPr>
          <p:cNvPr id="8" name="Text Placeholder 7">
            <a:extLst>
              <a:ext uri="{FF2B5EF4-FFF2-40B4-BE49-F238E27FC236}">
                <a16:creationId xmlns:a16="http://schemas.microsoft.com/office/drawing/2014/main" id="{D4DEC9B1-F899-6C48-B6E7-F723C30717C9}"/>
              </a:ext>
            </a:extLst>
          </p:cNvPr>
          <p:cNvSpPr>
            <a:spLocks noGrp="1"/>
          </p:cNvSpPr>
          <p:nvPr>
            <p:ph type="body" sz="quarter" idx="10" hasCustomPrompt="1"/>
          </p:nvPr>
        </p:nvSpPr>
        <p:spPr>
          <a:xfrm>
            <a:off x="620117" y="2083740"/>
            <a:ext cx="5853112" cy="614977"/>
          </a:xfrm>
          <a:prstGeom prst="rect">
            <a:avLst/>
          </a:prstGeom>
        </p:spPr>
        <p:txBody>
          <a:bodyPr/>
          <a:lstStyle>
            <a:lvl1pPr marL="0" indent="0" algn="l" defTabSz="228600">
              <a:buNone/>
              <a:defRPr sz="3600" b="1" i="0">
                <a:solidFill>
                  <a:schemeClr val="accent3"/>
                </a:solidFill>
                <a:latin typeface="Open Sans Regular"/>
                <a:ea typeface="Open Sans Regular"/>
                <a:cs typeface="Open Sans Regular"/>
              </a:defRPr>
            </a:lvl1pPr>
            <a:lvl2pPr marL="4572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800" b="1" i="0">
                <a:solidFill>
                  <a:srgbClr val="656972"/>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Title of transition</a:t>
            </a:r>
          </a:p>
        </p:txBody>
      </p:sp>
      <p:sp>
        <p:nvSpPr>
          <p:cNvPr id="10" name="Text Placeholder 9">
            <a:extLst>
              <a:ext uri="{FF2B5EF4-FFF2-40B4-BE49-F238E27FC236}">
                <a16:creationId xmlns:a16="http://schemas.microsoft.com/office/drawing/2014/main" id="{DBD7AB38-AD9C-904E-86C2-BBB164A5556A}"/>
              </a:ext>
            </a:extLst>
          </p:cNvPr>
          <p:cNvSpPr>
            <a:spLocks noGrp="1"/>
          </p:cNvSpPr>
          <p:nvPr>
            <p:ph type="body" sz="quarter" idx="11"/>
          </p:nvPr>
        </p:nvSpPr>
        <p:spPr>
          <a:xfrm>
            <a:off x="620117" y="2742001"/>
            <a:ext cx="5853112" cy="1035050"/>
          </a:xfrm>
          <a:prstGeom prst="rect">
            <a:avLst/>
          </a:prstGeom>
        </p:spPr>
        <p:txBody>
          <a:bodyPr/>
          <a:lstStyle>
            <a:lvl1pPr marL="0" indent="0" defTabSz="228600">
              <a:buFontTx/>
              <a:buNone/>
              <a:defRPr sz="1400" b="0" i="0">
                <a:solidFill>
                  <a:schemeClr val="accent3"/>
                </a:solidFill>
                <a:latin typeface="Open Sans Regular"/>
                <a:ea typeface="Open Sans Regular"/>
                <a:cs typeface="Open Sans Regular"/>
              </a:defRPr>
            </a:lvl1pPr>
            <a:lvl2pPr marL="4572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200" b="0" i="0">
                <a:solidFill>
                  <a:srgbClr val="7F7F7F"/>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7788089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430984"/>
      </p:ext>
    </p:extLst>
  </p:cSld>
  <p:clrMap bg1="lt1" tx1="dk1" bg2="lt2" tx2="dk2" accent1="accent1" accent2="accent2" accent3="accent3" accent4="accent4" accent5="accent5" accent6="accent6" hlink="hlink" folHlink="folHlink"/>
  <p:sldLayoutIdLst>
    <p:sldLayoutId id="2147483822" r:id="rId1"/>
    <p:sldLayoutId id="2147484000" r:id="rId2"/>
    <p:sldLayoutId id="2147483883" r:id="rId3"/>
    <p:sldLayoutId id="2147483917" r:id="rId4"/>
    <p:sldLayoutId id="2147483918" r:id="rId5"/>
    <p:sldLayoutId id="2147483915" r:id="rId6"/>
    <p:sldLayoutId id="2147483890" r:id="rId7"/>
    <p:sldLayoutId id="2147483929" r:id="rId8"/>
    <p:sldLayoutId id="2147483945" r:id="rId9"/>
    <p:sldLayoutId id="2147483960" r:id="rId10"/>
    <p:sldLayoutId id="2147483961" r:id="rId11"/>
    <p:sldLayoutId id="2147483962" r:id="rId12"/>
    <p:sldLayoutId id="2147483966" r:id="rId13"/>
    <p:sldLayoutId id="2147483967" r:id="rId14"/>
    <p:sldLayoutId id="2147483830" r:id="rId15"/>
    <p:sldLayoutId id="2147483831" r:id="rId16"/>
    <p:sldLayoutId id="2147483849" r:id="rId17"/>
    <p:sldLayoutId id="2147483836" r:id="rId18"/>
    <p:sldLayoutId id="2147483833" r:id="rId19"/>
    <p:sldLayoutId id="2147483972" r:id="rId20"/>
    <p:sldLayoutId id="2147483931" r:id="rId21"/>
    <p:sldLayoutId id="2147483932" r:id="rId22"/>
    <p:sldLayoutId id="2147483944" r:id="rId23"/>
    <p:sldLayoutId id="2147483963" r:id="rId24"/>
    <p:sldLayoutId id="2147483964" r:id="rId25"/>
    <p:sldLayoutId id="2147483965" r:id="rId26"/>
    <p:sldLayoutId id="2147483968" r:id="rId27"/>
    <p:sldLayoutId id="2147483969" r:id="rId28"/>
    <p:sldLayoutId id="2147483974" r:id="rId29"/>
    <p:sldLayoutId id="2147483975" r:id="rId30"/>
    <p:sldLayoutId id="2147483976" r:id="rId31"/>
    <p:sldLayoutId id="2147483977" r:id="rId32"/>
    <p:sldLayoutId id="2147483978" r:id="rId33"/>
    <p:sldLayoutId id="2147483973" r:id="rId34"/>
    <p:sldLayoutId id="2147483930" r:id="rId35"/>
    <p:sldLayoutId id="2147483928" r:id="rId36"/>
    <p:sldLayoutId id="2147483946" r:id="rId37"/>
    <p:sldLayoutId id="2147483835" r:id="rId38"/>
    <p:sldLayoutId id="2147483957" r:id="rId39"/>
    <p:sldLayoutId id="2147483958" r:id="rId40"/>
    <p:sldLayoutId id="2147483834" r:id="rId41"/>
    <p:sldLayoutId id="2147483959" r:id="rId42"/>
    <p:sldLayoutId id="2147483979" r:id="rId43"/>
    <p:sldLayoutId id="2147483980" r:id="rId44"/>
    <p:sldLayoutId id="2147483981" r:id="rId45"/>
    <p:sldLayoutId id="2147483982" r:id="rId46"/>
    <p:sldLayoutId id="2147483983" r:id="rId47"/>
    <p:sldLayoutId id="2147483919" r:id="rId48"/>
    <p:sldLayoutId id="2147483951" r:id="rId49"/>
    <p:sldLayoutId id="2147483920" r:id="rId50"/>
    <p:sldLayoutId id="2147483921" r:id="rId51"/>
    <p:sldLayoutId id="2147483922" r:id="rId52"/>
    <p:sldLayoutId id="2147484001" r:id="rId53"/>
    <p:sldLayoutId id="2147483926" r:id="rId54"/>
    <p:sldLayoutId id="2147483927" r:id="rId55"/>
    <p:sldLayoutId id="2147483924" r:id="rId56"/>
    <p:sldLayoutId id="2147484002" r:id="rId57"/>
    <p:sldLayoutId id="2147483925" r:id="rId58"/>
    <p:sldLayoutId id="2147483909" r:id="rId59"/>
    <p:sldLayoutId id="2147483956" r:id="rId60"/>
    <p:sldLayoutId id="2147483910" r:id="rId61"/>
    <p:sldLayoutId id="2147483911" r:id="rId62"/>
    <p:sldLayoutId id="2147483912" r:id="rId63"/>
    <p:sldLayoutId id="2147483947" r:id="rId64"/>
    <p:sldLayoutId id="2147483988" r:id="rId65"/>
    <p:sldLayoutId id="2147483913" r:id="rId66"/>
    <p:sldLayoutId id="2147483949" r:id="rId67"/>
    <p:sldLayoutId id="2147483948" r:id="rId68"/>
    <p:sldLayoutId id="2147483914" r:id="rId69"/>
    <p:sldLayoutId id="2147483950" r:id="rId70"/>
    <p:sldLayoutId id="2147483903" r:id="rId71"/>
    <p:sldLayoutId id="2147483955" r:id="rId72"/>
    <p:sldLayoutId id="2147483904" r:id="rId73"/>
    <p:sldLayoutId id="2147483905" r:id="rId74"/>
    <p:sldLayoutId id="2147483906" r:id="rId75"/>
    <p:sldLayoutId id="2147483943" r:id="rId76"/>
    <p:sldLayoutId id="2147483942" r:id="rId77"/>
    <p:sldLayoutId id="2147483908" r:id="rId78"/>
    <p:sldLayoutId id="2147483933" r:id="rId79"/>
    <p:sldLayoutId id="2147483884" r:id="rId80"/>
    <p:sldLayoutId id="2147483952" r:id="rId81"/>
    <p:sldLayoutId id="2147483821" r:id="rId82"/>
    <p:sldLayoutId id="2147483824" r:id="rId83"/>
    <p:sldLayoutId id="2147483881" r:id="rId84"/>
    <p:sldLayoutId id="2147483935" r:id="rId85"/>
    <p:sldLayoutId id="2147483936" r:id="rId86"/>
    <p:sldLayoutId id="2147483829" r:id="rId87"/>
    <p:sldLayoutId id="2147483984" r:id="rId88"/>
    <p:sldLayoutId id="2147483891" r:id="rId89"/>
    <p:sldLayoutId id="2147483953" r:id="rId90"/>
    <p:sldLayoutId id="2147483892" r:id="rId91"/>
    <p:sldLayoutId id="2147483893" r:id="rId92"/>
    <p:sldLayoutId id="2147483894" r:id="rId93"/>
    <p:sldLayoutId id="2147483938" r:id="rId94"/>
    <p:sldLayoutId id="2147483939" r:id="rId95"/>
    <p:sldLayoutId id="2147483896" r:id="rId96"/>
    <p:sldLayoutId id="2147483985" r:id="rId97"/>
    <p:sldLayoutId id="2147483897" r:id="rId98"/>
    <p:sldLayoutId id="2147483954" r:id="rId99"/>
    <p:sldLayoutId id="2147483898" r:id="rId100"/>
    <p:sldLayoutId id="2147483899" r:id="rId101"/>
    <p:sldLayoutId id="2147483900" r:id="rId102"/>
    <p:sldLayoutId id="2147483941" r:id="rId103"/>
    <p:sldLayoutId id="2147483989" r:id="rId104"/>
    <p:sldLayoutId id="2147483902" r:id="rId105"/>
    <p:sldLayoutId id="2147483986" r:id="rId106"/>
    <p:sldLayoutId id="2147483990" r:id="rId107"/>
    <p:sldLayoutId id="2147483991" r:id="rId108"/>
    <p:sldLayoutId id="2147483992" r:id="rId109"/>
    <p:sldLayoutId id="2147483993" r:id="rId110"/>
    <p:sldLayoutId id="2147483994" r:id="rId111"/>
    <p:sldLayoutId id="2147483995" r:id="rId112"/>
    <p:sldLayoutId id="2147483996" r:id="rId113"/>
    <p:sldLayoutId id="2147483998" r:id="rId114"/>
    <p:sldLayoutId id="2147483999" r:id="rId115"/>
    <p:sldLayoutId id="2147483733" r:id="rId116"/>
    <p:sldLayoutId id="2147483971" r:id="rId117"/>
    <p:sldLayoutId id="2147483970" r:id="rId118"/>
  </p:sldLayoutIdLst>
  <p:hf sldNum="0" hdr="0" ftr="0" dt="0"/>
  <p:txStyles>
    <p:titleStyle>
      <a:lvl1pPr algn="ctr" defTabSz="457200" rtl="0" eaLnBrk="1" latinLnBrk="0" hangingPunct="1">
        <a:spcBef>
          <a:spcPct val="0"/>
        </a:spcBef>
        <a:buNone/>
        <a:defRPr sz="2800" kern="1200" baseline="0">
          <a:solidFill>
            <a:srgbClr val="656972"/>
          </a:solidFill>
          <a:latin typeface="Open Sans Semibold" panose="020B0606030504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5.xml"/><Relationship Id="rId5" Type="http://schemas.openxmlformats.org/officeDocument/2006/relationships/image" Target="../media/image14.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5.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5.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5.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6.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5.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3" Type="http://schemas.openxmlformats.org/officeDocument/2006/relationships/hyperlink" Target="file:///C:\Users\Allston.Fojas\Desktop\Vizio\Week%208\json_to_html\index.html" TargetMode="External"/><Relationship Id="rId2" Type="http://schemas.openxmlformats.org/officeDocument/2006/relationships/notesSlide" Target="../notesSlides/notesSlide24.xml"/><Relationship Id="rId1" Type="http://schemas.openxmlformats.org/officeDocument/2006/relationships/slideLayout" Target="../slideLayouts/slideLayout55.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56.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D2B387-F32A-AE4B-8504-029AB8186BD5}"/>
              </a:ext>
            </a:extLst>
          </p:cNvPr>
          <p:cNvSpPr>
            <a:spLocks noGrp="1"/>
          </p:cNvSpPr>
          <p:nvPr>
            <p:ph type="body" sz="quarter" idx="10"/>
          </p:nvPr>
        </p:nvSpPr>
        <p:spPr/>
        <p:txBody>
          <a:bodyPr/>
          <a:lstStyle/>
          <a:p>
            <a:r>
              <a:rPr lang="en-US" dirty="0"/>
              <a:t>Location Weather API and </a:t>
            </a:r>
          </a:p>
          <a:p>
            <a:r>
              <a:rPr lang="en-US" dirty="0"/>
              <a:t>Product Recommendations</a:t>
            </a:r>
          </a:p>
        </p:txBody>
      </p:sp>
      <p:sp>
        <p:nvSpPr>
          <p:cNvPr id="5" name="Text Placeholder 4">
            <a:extLst>
              <a:ext uri="{FF2B5EF4-FFF2-40B4-BE49-F238E27FC236}">
                <a16:creationId xmlns:a16="http://schemas.microsoft.com/office/drawing/2014/main" id="{43A0528F-D6A3-2C48-A64E-8D922CCA986B}"/>
              </a:ext>
            </a:extLst>
          </p:cNvPr>
          <p:cNvSpPr>
            <a:spLocks noGrp="1"/>
          </p:cNvSpPr>
          <p:nvPr>
            <p:ph type="body" sz="quarter" idx="11"/>
          </p:nvPr>
        </p:nvSpPr>
        <p:spPr>
          <a:xfrm>
            <a:off x="2833688" y="3215454"/>
            <a:ext cx="5853112" cy="1035050"/>
          </a:xfrm>
        </p:spPr>
        <p:txBody>
          <a:bodyPr/>
          <a:lstStyle/>
          <a:p>
            <a:r>
              <a:rPr lang="en-US" b="0" dirty="0"/>
              <a:t>Allston Fojas, Denver Engineering Intern</a:t>
            </a:r>
          </a:p>
          <a:p>
            <a:r>
              <a:rPr lang="en-US" dirty="0"/>
              <a:t>August 2020</a:t>
            </a:r>
            <a:endParaRPr lang="en-US" b="0" dirty="0"/>
          </a:p>
        </p:txBody>
      </p:sp>
    </p:spTree>
    <p:extLst>
      <p:ext uri="{BB962C8B-B14F-4D97-AF65-F5344CB8AC3E}">
        <p14:creationId xmlns:p14="http://schemas.microsoft.com/office/powerpoint/2010/main" val="242954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41EA44-0987-0F41-8B47-D663B06CFEBC}"/>
              </a:ext>
            </a:extLst>
          </p:cNvPr>
          <p:cNvSpPr>
            <a:spLocks noGrp="1"/>
          </p:cNvSpPr>
          <p:nvPr>
            <p:ph type="body" sz="quarter" idx="10"/>
          </p:nvPr>
        </p:nvSpPr>
        <p:spPr>
          <a:xfrm>
            <a:off x="620116" y="2083740"/>
            <a:ext cx="7513231" cy="614977"/>
          </a:xfrm>
        </p:spPr>
        <p:txBody>
          <a:bodyPr/>
          <a:lstStyle/>
          <a:p>
            <a:r>
              <a:rPr lang="en-US" dirty="0"/>
              <a:t>Location Weather API</a:t>
            </a:r>
          </a:p>
        </p:txBody>
      </p:sp>
      <p:sp>
        <p:nvSpPr>
          <p:cNvPr id="3" name="Text Placeholder 2">
            <a:extLst>
              <a:ext uri="{FF2B5EF4-FFF2-40B4-BE49-F238E27FC236}">
                <a16:creationId xmlns:a16="http://schemas.microsoft.com/office/drawing/2014/main" id="{80B995F5-4A6E-B444-98B6-9F5F1FD3D346}"/>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21374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72153"/>
            <a:ext cx="3137142" cy="2002922"/>
          </a:xfrm>
        </p:spPr>
        <p:txBody>
          <a:bodyPr/>
          <a:lstStyle/>
          <a:p>
            <a:pPr marL="171450" indent="-171450">
              <a:buFont typeface="Arial" panose="020B0604020202020204" pitchFamily="34" charset="0"/>
              <a:buChar char="•"/>
            </a:pPr>
            <a:r>
              <a:rPr lang="en-US" sz="1400" dirty="0"/>
              <a:t>Matched on Station ID to merge station weather and location data</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NOAA Station Merged Data</a:t>
            </a:r>
          </a:p>
        </p:txBody>
      </p:sp>
      <p:pic>
        <p:nvPicPr>
          <p:cNvPr id="5" name="Picture 4" descr="A close up of a logo&#10;&#10;Description automatically generated">
            <a:extLst>
              <a:ext uri="{FF2B5EF4-FFF2-40B4-BE49-F238E27FC236}">
                <a16:creationId xmlns:a16="http://schemas.microsoft.com/office/drawing/2014/main" id="{A0379E5B-E8D5-497C-8A38-D99841E69EF2}"/>
              </a:ext>
            </a:extLst>
          </p:cNvPr>
          <p:cNvPicPr>
            <a:picLocks noChangeAspect="1"/>
          </p:cNvPicPr>
          <p:nvPr/>
        </p:nvPicPr>
        <p:blipFill>
          <a:blip r:embed="rId3"/>
          <a:stretch>
            <a:fillRect/>
          </a:stretch>
        </p:blipFill>
        <p:spPr>
          <a:xfrm>
            <a:off x="1643237" y="789082"/>
            <a:ext cx="2259862" cy="2259862"/>
          </a:xfrm>
          <a:prstGeom prst="rect">
            <a:avLst/>
          </a:prstGeom>
        </p:spPr>
      </p:pic>
      <p:pic>
        <p:nvPicPr>
          <p:cNvPr id="3" name="Picture 2">
            <a:extLst>
              <a:ext uri="{FF2B5EF4-FFF2-40B4-BE49-F238E27FC236}">
                <a16:creationId xmlns:a16="http://schemas.microsoft.com/office/drawing/2014/main" id="{ABDE3D73-940D-46A4-B86F-ABFB29226975}"/>
              </a:ext>
            </a:extLst>
          </p:cNvPr>
          <p:cNvPicPr>
            <a:picLocks noChangeAspect="1"/>
          </p:cNvPicPr>
          <p:nvPr/>
        </p:nvPicPr>
        <p:blipFill>
          <a:blip r:embed="rId4"/>
          <a:stretch>
            <a:fillRect/>
          </a:stretch>
        </p:blipFill>
        <p:spPr>
          <a:xfrm>
            <a:off x="223142" y="3336876"/>
            <a:ext cx="5100052" cy="891473"/>
          </a:xfrm>
          <a:prstGeom prst="rect">
            <a:avLst/>
          </a:prstGeom>
        </p:spPr>
      </p:pic>
    </p:spTree>
    <p:extLst>
      <p:ext uri="{BB962C8B-B14F-4D97-AF65-F5344CB8AC3E}">
        <p14:creationId xmlns:p14="http://schemas.microsoft.com/office/powerpoint/2010/main" val="84510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570288"/>
            <a:ext cx="3137142" cy="2002922"/>
          </a:xfrm>
        </p:spPr>
        <p:txBody>
          <a:bodyPr/>
          <a:lstStyle/>
          <a:p>
            <a:pPr marL="171450" indent="-171450">
              <a:buFont typeface="Arial" panose="020B0604020202020204" pitchFamily="34" charset="0"/>
              <a:buChar char="•"/>
            </a:pPr>
            <a:r>
              <a:rPr lang="en-US" sz="1400" dirty="0"/>
              <a:t>Filtered NOAA stations to get just US locations and found the closest DMA for each station</a:t>
            </a:r>
          </a:p>
          <a:p>
            <a:pPr marL="171450" indent="-171450">
              <a:buFont typeface="Arial" panose="020B0604020202020204" pitchFamily="34" charset="0"/>
              <a:buChar char="•"/>
            </a:pPr>
            <a:r>
              <a:rPr lang="en-US" sz="1400" dirty="0"/>
              <a:t>Calculated Haversine Distance to find the closest DMA for each station</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NOAA Station Weather and Location Data</a:t>
            </a:r>
          </a:p>
        </p:txBody>
      </p:sp>
      <p:pic>
        <p:nvPicPr>
          <p:cNvPr id="5" name="Picture 4" descr="A close up of a logo&#10;&#10;Description automatically generated">
            <a:extLst>
              <a:ext uri="{FF2B5EF4-FFF2-40B4-BE49-F238E27FC236}">
                <a16:creationId xmlns:a16="http://schemas.microsoft.com/office/drawing/2014/main" id="{A0379E5B-E8D5-497C-8A38-D99841E69EF2}"/>
              </a:ext>
            </a:extLst>
          </p:cNvPr>
          <p:cNvPicPr>
            <a:picLocks noChangeAspect="1"/>
          </p:cNvPicPr>
          <p:nvPr/>
        </p:nvPicPr>
        <p:blipFill>
          <a:blip r:embed="rId3"/>
          <a:stretch>
            <a:fillRect/>
          </a:stretch>
        </p:blipFill>
        <p:spPr>
          <a:xfrm>
            <a:off x="1643237" y="789082"/>
            <a:ext cx="2259862" cy="2259862"/>
          </a:xfrm>
          <a:prstGeom prst="rect">
            <a:avLst/>
          </a:prstGeom>
        </p:spPr>
      </p:pic>
      <p:pic>
        <p:nvPicPr>
          <p:cNvPr id="2" name="Picture 1">
            <a:extLst>
              <a:ext uri="{FF2B5EF4-FFF2-40B4-BE49-F238E27FC236}">
                <a16:creationId xmlns:a16="http://schemas.microsoft.com/office/drawing/2014/main" id="{52A530D5-307E-4CD6-B94B-28AB0435AFE8}"/>
              </a:ext>
            </a:extLst>
          </p:cNvPr>
          <p:cNvPicPr>
            <a:picLocks noChangeAspect="1"/>
          </p:cNvPicPr>
          <p:nvPr/>
        </p:nvPicPr>
        <p:blipFill>
          <a:blip r:embed="rId4"/>
          <a:stretch>
            <a:fillRect/>
          </a:stretch>
        </p:blipFill>
        <p:spPr>
          <a:xfrm>
            <a:off x="235488" y="3175075"/>
            <a:ext cx="5075360" cy="1219306"/>
          </a:xfrm>
          <a:prstGeom prst="rect">
            <a:avLst/>
          </a:prstGeom>
        </p:spPr>
      </p:pic>
    </p:spTree>
    <p:extLst>
      <p:ext uri="{BB962C8B-B14F-4D97-AF65-F5344CB8AC3E}">
        <p14:creationId xmlns:p14="http://schemas.microsoft.com/office/powerpoint/2010/main" val="87166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676219" y="917552"/>
            <a:ext cx="3137142" cy="2002922"/>
          </a:xfrm>
        </p:spPr>
        <p:txBody>
          <a:bodyPr/>
          <a:lstStyle/>
          <a:p>
            <a:pPr marL="171450" indent="-171450">
              <a:buFont typeface="Arial" panose="020B0604020202020204" pitchFamily="34" charset="0"/>
              <a:buChar char="•"/>
            </a:pPr>
            <a:r>
              <a:rPr lang="en-US" sz="1400" dirty="0"/>
              <a:t>Determines the great-circle distance (shortest distance) between two points on a sphere given their latitudes and longitudes</a:t>
            </a:r>
          </a:p>
          <a:p>
            <a:pPr marL="171450" indent="-171450">
              <a:buFont typeface="Arial" panose="020B0604020202020204" pitchFamily="34" charset="0"/>
              <a:buChar char="•"/>
            </a:pPr>
            <a:r>
              <a:rPr lang="en-US" sz="1400" dirty="0"/>
              <a:t>Better than measuring Euclidean Distance (straight-line distance) since I was working with distances at a large scale</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Haversine Distance</a:t>
            </a:r>
          </a:p>
        </p:txBody>
      </p:sp>
      <p:pic>
        <p:nvPicPr>
          <p:cNvPr id="5" name="Picture 4" descr="A close up of a logo&#10;&#10;Description automatically generated">
            <a:extLst>
              <a:ext uri="{FF2B5EF4-FFF2-40B4-BE49-F238E27FC236}">
                <a16:creationId xmlns:a16="http://schemas.microsoft.com/office/drawing/2014/main" id="{A0379E5B-E8D5-497C-8A38-D99841E69EF2}"/>
              </a:ext>
            </a:extLst>
          </p:cNvPr>
          <p:cNvPicPr>
            <a:picLocks noChangeAspect="1"/>
          </p:cNvPicPr>
          <p:nvPr/>
        </p:nvPicPr>
        <p:blipFill>
          <a:blip r:embed="rId3"/>
          <a:stretch>
            <a:fillRect/>
          </a:stretch>
        </p:blipFill>
        <p:spPr>
          <a:xfrm>
            <a:off x="330639" y="708182"/>
            <a:ext cx="2259862" cy="2259862"/>
          </a:xfrm>
          <a:prstGeom prst="rect">
            <a:avLst/>
          </a:prstGeom>
        </p:spPr>
      </p:pic>
      <p:pic>
        <p:nvPicPr>
          <p:cNvPr id="2" name="Picture 1">
            <a:extLst>
              <a:ext uri="{FF2B5EF4-FFF2-40B4-BE49-F238E27FC236}">
                <a16:creationId xmlns:a16="http://schemas.microsoft.com/office/drawing/2014/main" id="{52A530D5-307E-4CD6-B94B-28AB0435AFE8}"/>
              </a:ext>
            </a:extLst>
          </p:cNvPr>
          <p:cNvPicPr>
            <a:picLocks noChangeAspect="1"/>
          </p:cNvPicPr>
          <p:nvPr/>
        </p:nvPicPr>
        <p:blipFill>
          <a:blip r:embed="rId4"/>
          <a:stretch>
            <a:fillRect/>
          </a:stretch>
        </p:blipFill>
        <p:spPr>
          <a:xfrm>
            <a:off x="235488" y="3175075"/>
            <a:ext cx="5075360" cy="1219306"/>
          </a:xfrm>
          <a:prstGeom prst="rect">
            <a:avLst/>
          </a:prstGeom>
        </p:spPr>
      </p:pic>
      <p:pic>
        <p:nvPicPr>
          <p:cNvPr id="8" name="Picture 7" descr="A picture containing drawing, game, clock&#10;&#10;Description automatically generated">
            <a:extLst>
              <a:ext uri="{FF2B5EF4-FFF2-40B4-BE49-F238E27FC236}">
                <a16:creationId xmlns:a16="http://schemas.microsoft.com/office/drawing/2014/main" id="{0F6AB4B2-35C6-441D-AED0-90E4ABAA4EBF}"/>
              </a:ext>
            </a:extLst>
          </p:cNvPr>
          <p:cNvPicPr>
            <a:picLocks noChangeAspect="1"/>
          </p:cNvPicPr>
          <p:nvPr/>
        </p:nvPicPr>
        <p:blipFill>
          <a:blip r:embed="rId5"/>
          <a:stretch>
            <a:fillRect/>
          </a:stretch>
        </p:blipFill>
        <p:spPr>
          <a:xfrm>
            <a:off x="2890229" y="707590"/>
            <a:ext cx="2259863" cy="2259863"/>
          </a:xfrm>
          <a:prstGeom prst="rect">
            <a:avLst/>
          </a:prstGeom>
        </p:spPr>
      </p:pic>
    </p:spTree>
    <p:extLst>
      <p:ext uri="{BB962C8B-B14F-4D97-AF65-F5344CB8AC3E}">
        <p14:creationId xmlns:p14="http://schemas.microsoft.com/office/powerpoint/2010/main" val="202759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211942"/>
            <a:ext cx="3137142" cy="2002922"/>
          </a:xfrm>
        </p:spPr>
        <p:txBody>
          <a:bodyPr/>
          <a:lstStyle/>
          <a:p>
            <a:pPr marL="171450" indent="-171450">
              <a:buFont typeface="Arial" panose="020B0604020202020204" pitchFamily="34" charset="0"/>
              <a:buChar char="•"/>
            </a:pPr>
            <a:r>
              <a:rPr lang="en-US" sz="1400" dirty="0"/>
              <a:t>Made columns to determine if it’s raining and if it’s snowing</a:t>
            </a:r>
          </a:p>
          <a:p>
            <a:pPr marL="171450" indent="-171450">
              <a:buFont typeface="Arial" panose="020B0604020202020204" pitchFamily="34" charset="0"/>
              <a:buChar char="•"/>
            </a:pPr>
            <a:r>
              <a:rPr lang="en-US" sz="1400" dirty="0"/>
              <a:t>Determined based off a user defined threshold value</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NOAA Station Rain and Snow Data</a:t>
            </a:r>
          </a:p>
        </p:txBody>
      </p:sp>
      <p:pic>
        <p:nvPicPr>
          <p:cNvPr id="5" name="Picture 4" descr="A close up of a logo&#10;&#10;Description automatically generated">
            <a:extLst>
              <a:ext uri="{FF2B5EF4-FFF2-40B4-BE49-F238E27FC236}">
                <a16:creationId xmlns:a16="http://schemas.microsoft.com/office/drawing/2014/main" id="{A0379E5B-E8D5-497C-8A38-D99841E69EF2}"/>
              </a:ext>
            </a:extLst>
          </p:cNvPr>
          <p:cNvPicPr>
            <a:picLocks noChangeAspect="1"/>
          </p:cNvPicPr>
          <p:nvPr/>
        </p:nvPicPr>
        <p:blipFill>
          <a:blip r:embed="rId3"/>
          <a:stretch>
            <a:fillRect/>
          </a:stretch>
        </p:blipFill>
        <p:spPr>
          <a:xfrm>
            <a:off x="1643237" y="789082"/>
            <a:ext cx="2259862" cy="2259862"/>
          </a:xfrm>
          <a:prstGeom prst="rect">
            <a:avLst/>
          </a:prstGeom>
        </p:spPr>
      </p:pic>
      <p:pic>
        <p:nvPicPr>
          <p:cNvPr id="3" name="Picture 2">
            <a:extLst>
              <a:ext uri="{FF2B5EF4-FFF2-40B4-BE49-F238E27FC236}">
                <a16:creationId xmlns:a16="http://schemas.microsoft.com/office/drawing/2014/main" id="{0C137946-0C17-4B13-A058-446B69B6305A}"/>
              </a:ext>
            </a:extLst>
          </p:cNvPr>
          <p:cNvPicPr>
            <a:picLocks noChangeAspect="1"/>
          </p:cNvPicPr>
          <p:nvPr/>
        </p:nvPicPr>
        <p:blipFill>
          <a:blip r:embed="rId4"/>
          <a:stretch>
            <a:fillRect/>
          </a:stretch>
        </p:blipFill>
        <p:spPr>
          <a:xfrm>
            <a:off x="223142" y="3375642"/>
            <a:ext cx="5100052" cy="940009"/>
          </a:xfrm>
          <a:prstGeom prst="rect">
            <a:avLst/>
          </a:prstGeom>
        </p:spPr>
      </p:pic>
    </p:spTree>
    <p:extLst>
      <p:ext uri="{BB962C8B-B14F-4D97-AF65-F5344CB8AC3E}">
        <p14:creationId xmlns:p14="http://schemas.microsoft.com/office/powerpoint/2010/main" val="243207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570288"/>
            <a:ext cx="3137142" cy="2002922"/>
          </a:xfrm>
        </p:spPr>
        <p:txBody>
          <a:bodyPr/>
          <a:lstStyle/>
          <a:p>
            <a:pPr marL="171450" indent="-171450">
              <a:buFont typeface="Arial" panose="020B0604020202020204" pitchFamily="34" charset="0"/>
              <a:buChar char="•"/>
            </a:pPr>
            <a:r>
              <a:rPr lang="en-US" sz="1400" dirty="0"/>
              <a:t>Added the Rain Percentage and Snow Percentage columns</a:t>
            </a:r>
          </a:p>
          <a:p>
            <a:pPr marL="171450" indent="-171450">
              <a:buFont typeface="Arial" panose="020B0604020202020204" pitchFamily="34" charset="0"/>
              <a:buChar char="•"/>
            </a:pPr>
            <a:r>
              <a:rPr lang="en-US" sz="1400" dirty="0"/>
              <a:t>Determined percentages based off DMA elevation values</a:t>
            </a:r>
          </a:p>
          <a:p>
            <a:pPr marL="171450" indent="-171450">
              <a:buFont typeface="Arial" panose="020B0604020202020204" pitchFamily="34" charset="0"/>
              <a:buChar char="•"/>
            </a:pPr>
            <a:r>
              <a:rPr lang="en-US" sz="1400" dirty="0"/>
              <a:t>Made higher elevations have greater snow and rain percentages than lower elevations to account for natural phenomenon</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NOAA Station Rain and Snow Percentage Data</a:t>
            </a:r>
          </a:p>
        </p:txBody>
      </p:sp>
      <p:pic>
        <p:nvPicPr>
          <p:cNvPr id="5" name="Picture 4" descr="A close up of a logo&#10;&#10;Description automatically generated">
            <a:extLst>
              <a:ext uri="{FF2B5EF4-FFF2-40B4-BE49-F238E27FC236}">
                <a16:creationId xmlns:a16="http://schemas.microsoft.com/office/drawing/2014/main" id="{A0379E5B-E8D5-497C-8A38-D99841E69EF2}"/>
              </a:ext>
            </a:extLst>
          </p:cNvPr>
          <p:cNvPicPr>
            <a:picLocks noChangeAspect="1"/>
          </p:cNvPicPr>
          <p:nvPr/>
        </p:nvPicPr>
        <p:blipFill>
          <a:blip r:embed="rId3"/>
          <a:stretch>
            <a:fillRect/>
          </a:stretch>
        </p:blipFill>
        <p:spPr>
          <a:xfrm>
            <a:off x="1643237" y="789082"/>
            <a:ext cx="2259862" cy="2259862"/>
          </a:xfrm>
          <a:prstGeom prst="rect">
            <a:avLst/>
          </a:prstGeom>
        </p:spPr>
      </p:pic>
      <p:pic>
        <p:nvPicPr>
          <p:cNvPr id="2" name="Picture 1">
            <a:extLst>
              <a:ext uri="{FF2B5EF4-FFF2-40B4-BE49-F238E27FC236}">
                <a16:creationId xmlns:a16="http://schemas.microsoft.com/office/drawing/2014/main" id="{13AF6D21-B090-419F-8D83-C41812597FD5}"/>
              </a:ext>
            </a:extLst>
          </p:cNvPr>
          <p:cNvPicPr>
            <a:picLocks noChangeAspect="1"/>
          </p:cNvPicPr>
          <p:nvPr/>
        </p:nvPicPr>
        <p:blipFill>
          <a:blip r:embed="rId4"/>
          <a:stretch>
            <a:fillRect/>
          </a:stretch>
        </p:blipFill>
        <p:spPr>
          <a:xfrm>
            <a:off x="194874" y="3214864"/>
            <a:ext cx="5156588" cy="988764"/>
          </a:xfrm>
          <a:prstGeom prst="rect">
            <a:avLst/>
          </a:prstGeom>
        </p:spPr>
      </p:pic>
    </p:spTree>
    <p:extLst>
      <p:ext uri="{BB962C8B-B14F-4D97-AF65-F5344CB8AC3E}">
        <p14:creationId xmlns:p14="http://schemas.microsoft.com/office/powerpoint/2010/main" val="266510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13088"/>
            <a:ext cx="3137142" cy="2002922"/>
          </a:xfrm>
        </p:spPr>
        <p:txBody>
          <a:bodyPr/>
          <a:lstStyle/>
          <a:p>
            <a:pPr marL="171450" indent="-171450">
              <a:buFont typeface="Arial" panose="020B0604020202020204" pitchFamily="34" charset="0"/>
              <a:buChar char="•"/>
            </a:pPr>
            <a:r>
              <a:rPr lang="en-US" sz="1400" dirty="0"/>
              <a:t>Accessed the Location Weather API to get the data of whether it is rainy/snowy for a DMA</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Location Weather API Data</a:t>
            </a:r>
          </a:p>
        </p:txBody>
      </p:sp>
      <p:pic>
        <p:nvPicPr>
          <p:cNvPr id="5" name="Picture 4" descr="A close up of a logo&#10;&#10;Description automatically generated">
            <a:extLst>
              <a:ext uri="{FF2B5EF4-FFF2-40B4-BE49-F238E27FC236}">
                <a16:creationId xmlns:a16="http://schemas.microsoft.com/office/drawing/2014/main" id="{A0379E5B-E8D5-497C-8A38-D99841E69EF2}"/>
              </a:ext>
            </a:extLst>
          </p:cNvPr>
          <p:cNvPicPr>
            <a:picLocks noChangeAspect="1"/>
          </p:cNvPicPr>
          <p:nvPr/>
        </p:nvPicPr>
        <p:blipFill>
          <a:blip r:embed="rId3"/>
          <a:stretch>
            <a:fillRect/>
          </a:stretch>
        </p:blipFill>
        <p:spPr>
          <a:xfrm>
            <a:off x="776555" y="631906"/>
            <a:ext cx="1214889" cy="1214889"/>
          </a:xfrm>
          <a:prstGeom prst="rect">
            <a:avLst/>
          </a:prstGeom>
        </p:spPr>
      </p:pic>
      <p:pic>
        <p:nvPicPr>
          <p:cNvPr id="3" name="Picture 2">
            <a:extLst>
              <a:ext uri="{FF2B5EF4-FFF2-40B4-BE49-F238E27FC236}">
                <a16:creationId xmlns:a16="http://schemas.microsoft.com/office/drawing/2014/main" id="{4F90BF74-F192-4C05-B2A1-3D258B7C25C2}"/>
              </a:ext>
            </a:extLst>
          </p:cNvPr>
          <p:cNvPicPr>
            <a:picLocks noChangeAspect="1"/>
          </p:cNvPicPr>
          <p:nvPr/>
        </p:nvPicPr>
        <p:blipFill>
          <a:blip r:embed="rId4"/>
          <a:stretch>
            <a:fillRect/>
          </a:stretch>
        </p:blipFill>
        <p:spPr>
          <a:xfrm>
            <a:off x="776555" y="2670161"/>
            <a:ext cx="3993226" cy="1806097"/>
          </a:xfrm>
          <a:prstGeom prst="rect">
            <a:avLst/>
          </a:prstGeom>
        </p:spPr>
      </p:pic>
      <p:pic>
        <p:nvPicPr>
          <p:cNvPr id="9" name="Picture 8" descr="A close up&#10;&#10;Description automatically generated">
            <a:extLst>
              <a:ext uri="{FF2B5EF4-FFF2-40B4-BE49-F238E27FC236}">
                <a16:creationId xmlns:a16="http://schemas.microsoft.com/office/drawing/2014/main" id="{2F3A42A4-E2CD-4D6D-9687-A6E27D404C84}"/>
              </a:ext>
            </a:extLst>
          </p:cNvPr>
          <p:cNvPicPr>
            <a:picLocks noChangeAspect="1"/>
          </p:cNvPicPr>
          <p:nvPr/>
        </p:nvPicPr>
        <p:blipFill>
          <a:blip r:embed="rId5"/>
          <a:stretch>
            <a:fillRect/>
          </a:stretch>
        </p:blipFill>
        <p:spPr>
          <a:xfrm>
            <a:off x="2615599" y="458321"/>
            <a:ext cx="2150340" cy="1661138"/>
          </a:xfrm>
          <a:prstGeom prst="rect">
            <a:avLst/>
          </a:prstGeom>
        </p:spPr>
      </p:pic>
      <p:pic>
        <p:nvPicPr>
          <p:cNvPr id="2" name="Picture 1">
            <a:extLst>
              <a:ext uri="{FF2B5EF4-FFF2-40B4-BE49-F238E27FC236}">
                <a16:creationId xmlns:a16="http://schemas.microsoft.com/office/drawing/2014/main" id="{09B98462-492F-4721-9194-745A59CCFC4E}"/>
              </a:ext>
            </a:extLst>
          </p:cNvPr>
          <p:cNvPicPr>
            <a:picLocks noChangeAspect="1"/>
          </p:cNvPicPr>
          <p:nvPr/>
        </p:nvPicPr>
        <p:blipFill>
          <a:blip r:embed="rId6"/>
          <a:stretch>
            <a:fillRect/>
          </a:stretch>
        </p:blipFill>
        <p:spPr>
          <a:xfrm>
            <a:off x="403599" y="2029968"/>
            <a:ext cx="4772284" cy="541781"/>
          </a:xfrm>
          <a:prstGeom prst="rect">
            <a:avLst/>
          </a:prstGeom>
        </p:spPr>
      </p:pic>
    </p:spTree>
    <p:extLst>
      <p:ext uri="{BB962C8B-B14F-4D97-AF65-F5344CB8AC3E}">
        <p14:creationId xmlns:p14="http://schemas.microsoft.com/office/powerpoint/2010/main" val="241055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41EA44-0987-0F41-8B47-D663B06CFEBC}"/>
              </a:ext>
            </a:extLst>
          </p:cNvPr>
          <p:cNvSpPr>
            <a:spLocks noGrp="1"/>
          </p:cNvSpPr>
          <p:nvPr>
            <p:ph type="body" sz="quarter" idx="10"/>
          </p:nvPr>
        </p:nvSpPr>
        <p:spPr>
          <a:xfrm>
            <a:off x="620116" y="2083740"/>
            <a:ext cx="7513231" cy="614977"/>
          </a:xfrm>
        </p:spPr>
        <p:txBody>
          <a:bodyPr/>
          <a:lstStyle/>
          <a:p>
            <a:r>
              <a:rPr lang="en-US" dirty="0"/>
              <a:t>Product Recommendations</a:t>
            </a:r>
          </a:p>
        </p:txBody>
      </p:sp>
      <p:sp>
        <p:nvSpPr>
          <p:cNvPr id="3" name="Text Placeholder 2">
            <a:extLst>
              <a:ext uri="{FF2B5EF4-FFF2-40B4-BE49-F238E27FC236}">
                <a16:creationId xmlns:a16="http://schemas.microsoft.com/office/drawing/2014/main" id="{80B995F5-4A6E-B444-98B6-9F5F1FD3D346}"/>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969293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13088"/>
            <a:ext cx="3137142" cy="2002922"/>
          </a:xfrm>
        </p:spPr>
        <p:txBody>
          <a:bodyPr/>
          <a:lstStyle/>
          <a:p>
            <a:pPr marL="171450" indent="-171450">
              <a:buFont typeface="Arial" panose="020B0604020202020204" pitchFamily="34" charset="0"/>
              <a:buChar char="•"/>
            </a:pPr>
            <a:r>
              <a:rPr lang="en-US" sz="1400" dirty="0"/>
              <a:t>Web scraped Amazon for products used in rainy or snowy weather</a:t>
            </a:r>
          </a:p>
          <a:p>
            <a:pPr marL="171450" indent="-171450">
              <a:buFont typeface="Arial" panose="020B0604020202020204" pitchFamily="34" charset="0"/>
              <a:buChar char="•"/>
            </a:pPr>
            <a:r>
              <a:rPr lang="en-US" sz="1400" dirty="0"/>
              <a:t>Products used as product recommendations based off a user’s location and corresponding weather data</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Amazon Products Data</a:t>
            </a:r>
          </a:p>
        </p:txBody>
      </p:sp>
      <p:pic>
        <p:nvPicPr>
          <p:cNvPr id="4" name="Picture 3">
            <a:extLst>
              <a:ext uri="{FF2B5EF4-FFF2-40B4-BE49-F238E27FC236}">
                <a16:creationId xmlns:a16="http://schemas.microsoft.com/office/drawing/2014/main" id="{1FC2A8A9-3A51-497C-83F8-2AC2EE23FBBF}"/>
              </a:ext>
            </a:extLst>
          </p:cNvPr>
          <p:cNvPicPr>
            <a:picLocks noChangeAspect="1"/>
          </p:cNvPicPr>
          <p:nvPr/>
        </p:nvPicPr>
        <p:blipFill>
          <a:blip r:embed="rId3"/>
          <a:stretch>
            <a:fillRect/>
          </a:stretch>
        </p:blipFill>
        <p:spPr>
          <a:xfrm>
            <a:off x="235861" y="2571749"/>
            <a:ext cx="5086865" cy="1526060"/>
          </a:xfrm>
          <a:prstGeom prst="rect">
            <a:avLst/>
          </a:prstGeom>
        </p:spPr>
      </p:pic>
      <p:pic>
        <p:nvPicPr>
          <p:cNvPr id="8" name="Picture 7">
            <a:extLst>
              <a:ext uri="{FF2B5EF4-FFF2-40B4-BE49-F238E27FC236}">
                <a16:creationId xmlns:a16="http://schemas.microsoft.com/office/drawing/2014/main" id="{3FC7A672-1059-4203-A5A7-0E1033A1F8A3}"/>
              </a:ext>
            </a:extLst>
          </p:cNvPr>
          <p:cNvPicPr>
            <a:picLocks noChangeAspect="1"/>
          </p:cNvPicPr>
          <p:nvPr/>
        </p:nvPicPr>
        <p:blipFill>
          <a:blip r:embed="rId4"/>
          <a:stretch>
            <a:fillRect/>
          </a:stretch>
        </p:blipFill>
        <p:spPr>
          <a:xfrm>
            <a:off x="945518" y="875000"/>
            <a:ext cx="3667550" cy="1322899"/>
          </a:xfrm>
          <a:prstGeom prst="rect">
            <a:avLst/>
          </a:prstGeom>
        </p:spPr>
      </p:pic>
    </p:spTree>
    <p:extLst>
      <p:ext uri="{BB962C8B-B14F-4D97-AF65-F5344CB8AC3E}">
        <p14:creationId xmlns:p14="http://schemas.microsoft.com/office/powerpoint/2010/main" val="211928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13088"/>
            <a:ext cx="3137142" cy="2002922"/>
          </a:xfrm>
        </p:spPr>
        <p:txBody>
          <a:bodyPr/>
          <a:lstStyle/>
          <a:p>
            <a:pPr marL="171450" indent="-171450">
              <a:buFont typeface="Arial" panose="020B0604020202020204" pitchFamily="34" charset="0"/>
              <a:buChar char="•"/>
            </a:pPr>
            <a:r>
              <a:rPr lang="en-US" sz="1400" dirty="0"/>
              <a:t>Removed all the NA values</a:t>
            </a:r>
          </a:p>
          <a:p>
            <a:pPr marL="171450" indent="-171450">
              <a:buFont typeface="Arial" panose="020B0604020202020204" pitchFamily="34" charset="0"/>
              <a:buChar char="•"/>
            </a:pPr>
            <a:r>
              <a:rPr lang="en-US" sz="1400" dirty="0"/>
              <a:t>Combined all the fields into a large string and put into new column</a:t>
            </a:r>
          </a:p>
          <a:p>
            <a:pPr marL="171450" indent="-171450">
              <a:buFont typeface="Arial" panose="020B0604020202020204" pitchFamily="34" charset="0"/>
              <a:buChar char="•"/>
            </a:pPr>
            <a:r>
              <a:rPr lang="en-US" sz="1400" dirty="0"/>
              <a:t>Removed the stop words (I, on, in, the, an, etc.) to make the recommender system more accurate</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Feature Engineering</a:t>
            </a:r>
          </a:p>
        </p:txBody>
      </p:sp>
      <p:pic>
        <p:nvPicPr>
          <p:cNvPr id="8" name="Picture 7">
            <a:extLst>
              <a:ext uri="{FF2B5EF4-FFF2-40B4-BE49-F238E27FC236}">
                <a16:creationId xmlns:a16="http://schemas.microsoft.com/office/drawing/2014/main" id="{3FC7A672-1059-4203-A5A7-0E1033A1F8A3}"/>
              </a:ext>
            </a:extLst>
          </p:cNvPr>
          <p:cNvPicPr>
            <a:picLocks noChangeAspect="1"/>
          </p:cNvPicPr>
          <p:nvPr/>
        </p:nvPicPr>
        <p:blipFill>
          <a:blip r:embed="rId3"/>
          <a:stretch>
            <a:fillRect/>
          </a:stretch>
        </p:blipFill>
        <p:spPr>
          <a:xfrm>
            <a:off x="945518" y="875000"/>
            <a:ext cx="3667550" cy="1322899"/>
          </a:xfrm>
          <a:prstGeom prst="rect">
            <a:avLst/>
          </a:prstGeom>
        </p:spPr>
      </p:pic>
      <p:pic>
        <p:nvPicPr>
          <p:cNvPr id="3" name="Picture 2">
            <a:extLst>
              <a:ext uri="{FF2B5EF4-FFF2-40B4-BE49-F238E27FC236}">
                <a16:creationId xmlns:a16="http://schemas.microsoft.com/office/drawing/2014/main" id="{9E13757A-C939-47C2-BFB1-0C4EB28B3EC1}"/>
              </a:ext>
            </a:extLst>
          </p:cNvPr>
          <p:cNvPicPr>
            <a:picLocks noChangeAspect="1"/>
          </p:cNvPicPr>
          <p:nvPr/>
        </p:nvPicPr>
        <p:blipFill>
          <a:blip r:embed="rId4"/>
          <a:stretch>
            <a:fillRect/>
          </a:stretch>
        </p:blipFill>
        <p:spPr>
          <a:xfrm>
            <a:off x="227399" y="2312685"/>
            <a:ext cx="5103786" cy="131366"/>
          </a:xfrm>
          <a:prstGeom prst="rect">
            <a:avLst/>
          </a:prstGeom>
        </p:spPr>
      </p:pic>
      <p:pic>
        <p:nvPicPr>
          <p:cNvPr id="5" name="Picture 4">
            <a:extLst>
              <a:ext uri="{FF2B5EF4-FFF2-40B4-BE49-F238E27FC236}">
                <a16:creationId xmlns:a16="http://schemas.microsoft.com/office/drawing/2014/main" id="{A8980C12-2580-4D5D-94F8-DABC8E5263A5}"/>
              </a:ext>
            </a:extLst>
          </p:cNvPr>
          <p:cNvPicPr>
            <a:picLocks noChangeAspect="1"/>
          </p:cNvPicPr>
          <p:nvPr/>
        </p:nvPicPr>
        <p:blipFill>
          <a:blip r:embed="rId5"/>
          <a:stretch>
            <a:fillRect/>
          </a:stretch>
        </p:blipFill>
        <p:spPr>
          <a:xfrm>
            <a:off x="646360" y="2538519"/>
            <a:ext cx="4265863" cy="2009361"/>
          </a:xfrm>
          <a:prstGeom prst="rect">
            <a:avLst/>
          </a:prstGeom>
        </p:spPr>
      </p:pic>
    </p:spTree>
    <p:extLst>
      <p:ext uri="{BB962C8B-B14F-4D97-AF65-F5344CB8AC3E}">
        <p14:creationId xmlns:p14="http://schemas.microsoft.com/office/powerpoint/2010/main" val="137991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55009992-C90D-394A-BF9E-27E4B2298573}"/>
              </a:ext>
            </a:extLst>
          </p:cNvPr>
          <p:cNvSpPr>
            <a:spLocks noGrp="1"/>
          </p:cNvSpPr>
          <p:nvPr>
            <p:ph type="body" sz="quarter" idx="13"/>
          </p:nvPr>
        </p:nvSpPr>
        <p:spPr>
          <a:xfrm>
            <a:off x="226336" y="701508"/>
            <a:ext cx="3741737" cy="2002922"/>
          </a:xfrm>
        </p:spPr>
        <p:txBody>
          <a:bodyPr/>
          <a:lstStyle/>
          <a:p>
            <a:pPr marL="228600" indent="-228600">
              <a:buAutoNum type="arabicPeriod"/>
            </a:pPr>
            <a:r>
              <a:rPr lang="en-US" sz="1600" dirty="0">
                <a:solidFill>
                  <a:schemeClr val="tx2"/>
                </a:solidFill>
              </a:rPr>
              <a:t>Introduction</a:t>
            </a:r>
          </a:p>
          <a:p>
            <a:pPr marL="685800" lvl="1" indent="-228600">
              <a:buAutoNum type="arabicPeriod"/>
            </a:pPr>
            <a:r>
              <a:rPr lang="en-US" sz="1400" dirty="0">
                <a:solidFill>
                  <a:schemeClr val="tx2"/>
                </a:solidFill>
              </a:rPr>
              <a:t>Objectives</a:t>
            </a:r>
          </a:p>
          <a:p>
            <a:pPr marL="228600" indent="-228600">
              <a:buAutoNum type="arabicPeriod"/>
            </a:pPr>
            <a:r>
              <a:rPr lang="en-US" sz="1600" dirty="0">
                <a:solidFill>
                  <a:schemeClr val="tx2"/>
                </a:solidFill>
              </a:rPr>
              <a:t>Data Background</a:t>
            </a:r>
          </a:p>
          <a:p>
            <a:pPr marL="685800" lvl="1" indent="-228600">
              <a:buAutoNum type="arabicPeriod"/>
            </a:pPr>
            <a:r>
              <a:rPr lang="en-US" sz="1400" dirty="0">
                <a:solidFill>
                  <a:schemeClr val="tx2"/>
                </a:solidFill>
              </a:rPr>
              <a:t>Structure of NOAA Station Data</a:t>
            </a:r>
          </a:p>
          <a:p>
            <a:pPr marL="685800" lvl="1" indent="-228600">
              <a:buAutoNum type="arabicPeriod"/>
            </a:pPr>
            <a:r>
              <a:rPr lang="en-US" sz="1400" dirty="0">
                <a:solidFill>
                  <a:schemeClr val="tx2"/>
                </a:solidFill>
              </a:rPr>
              <a:t>Structure of DMA Data</a:t>
            </a:r>
          </a:p>
          <a:p>
            <a:pPr marL="228600" indent="-228600">
              <a:buAutoNum type="arabicPeriod"/>
            </a:pPr>
            <a:r>
              <a:rPr lang="en-US" sz="1700" dirty="0">
                <a:solidFill>
                  <a:schemeClr val="tx2"/>
                </a:solidFill>
              </a:rPr>
              <a:t>Project Details</a:t>
            </a:r>
          </a:p>
          <a:p>
            <a:pPr marL="685800" lvl="1" indent="-228600">
              <a:buAutoNum type="arabicPeriod"/>
            </a:pPr>
            <a:r>
              <a:rPr lang="en-US" sz="1400" dirty="0">
                <a:solidFill>
                  <a:schemeClr val="tx2"/>
                </a:solidFill>
              </a:rPr>
              <a:t>Location Weather API</a:t>
            </a:r>
          </a:p>
          <a:p>
            <a:pPr marL="685800" lvl="1" indent="-228600">
              <a:buAutoNum type="arabicPeriod"/>
            </a:pPr>
            <a:r>
              <a:rPr lang="en-US" sz="1400" dirty="0">
                <a:solidFill>
                  <a:schemeClr val="tx2"/>
                </a:solidFill>
              </a:rPr>
              <a:t>Product Recommendations</a:t>
            </a:r>
          </a:p>
          <a:p>
            <a:pPr marL="228600" indent="-228600">
              <a:buAutoNum type="arabicPeriod"/>
            </a:pPr>
            <a:r>
              <a:rPr lang="en-US" sz="1600" dirty="0">
                <a:solidFill>
                  <a:schemeClr val="tx2"/>
                </a:solidFill>
              </a:rPr>
              <a:t>Live Demo</a:t>
            </a:r>
          </a:p>
          <a:p>
            <a:pPr marL="228600" indent="-228600">
              <a:buAutoNum type="arabicPeriod"/>
            </a:pPr>
            <a:r>
              <a:rPr lang="en-US" sz="1600" dirty="0">
                <a:solidFill>
                  <a:schemeClr val="tx2"/>
                </a:solidFill>
              </a:rPr>
              <a:t>Conclusion</a:t>
            </a:r>
            <a:endParaRPr lang="en-US" sz="1300" dirty="0">
              <a:solidFill>
                <a:schemeClr val="tx2"/>
              </a:solidFill>
            </a:endParaRPr>
          </a:p>
          <a:p>
            <a:pPr marL="685800" lvl="1" indent="-228600">
              <a:buAutoNum type="arabicPeriod"/>
            </a:pPr>
            <a:r>
              <a:rPr lang="en-US" sz="1400" dirty="0">
                <a:solidFill>
                  <a:schemeClr val="tx2"/>
                </a:solidFill>
              </a:rPr>
              <a:t>Future Work</a:t>
            </a:r>
          </a:p>
        </p:txBody>
      </p:sp>
      <p:sp>
        <p:nvSpPr>
          <p:cNvPr id="10" name="Text Placeholder 4">
            <a:extLst>
              <a:ext uri="{FF2B5EF4-FFF2-40B4-BE49-F238E27FC236}">
                <a16:creationId xmlns:a16="http://schemas.microsoft.com/office/drawing/2014/main" id="{06456270-5A98-2649-AB77-C4C0C670A9AF}"/>
              </a:ext>
            </a:extLst>
          </p:cNvPr>
          <p:cNvSpPr>
            <a:spLocks noGrp="1"/>
          </p:cNvSpPr>
          <p:nvPr>
            <p:ph type="body" sz="quarter" idx="11"/>
          </p:nvPr>
        </p:nvSpPr>
        <p:spPr/>
        <p:txBody>
          <a:bodyPr/>
          <a:lstStyle/>
          <a:p>
            <a:r>
              <a:rPr lang="en-US" sz="2400" dirty="0">
                <a:ea typeface="Open Sans" panose="020B0606030504020204" pitchFamily="34" charset="0"/>
                <a:cs typeface="Open Sans" panose="020B0606030504020204" pitchFamily="34" charset="0"/>
              </a:rPr>
              <a:t>Agenda</a:t>
            </a:r>
          </a:p>
        </p:txBody>
      </p:sp>
      <p:pic>
        <p:nvPicPr>
          <p:cNvPr id="3" name="Picture 2">
            <a:extLst>
              <a:ext uri="{FF2B5EF4-FFF2-40B4-BE49-F238E27FC236}">
                <a16:creationId xmlns:a16="http://schemas.microsoft.com/office/drawing/2014/main" id="{BDF5C3EE-14C1-464D-999A-7FE643329688}"/>
              </a:ext>
            </a:extLst>
          </p:cNvPr>
          <p:cNvPicPr>
            <a:picLocks noChangeAspect="1"/>
          </p:cNvPicPr>
          <p:nvPr/>
        </p:nvPicPr>
        <p:blipFill>
          <a:blip r:embed="rId3"/>
          <a:stretch>
            <a:fillRect/>
          </a:stretch>
        </p:blipFill>
        <p:spPr>
          <a:xfrm>
            <a:off x="4572000" y="1168678"/>
            <a:ext cx="4436972" cy="1175645"/>
          </a:xfrm>
          <a:prstGeom prst="rect">
            <a:avLst/>
          </a:prstGeom>
        </p:spPr>
      </p:pic>
      <p:pic>
        <p:nvPicPr>
          <p:cNvPr id="8" name="Content Placeholder 7">
            <a:extLst>
              <a:ext uri="{FF2B5EF4-FFF2-40B4-BE49-F238E27FC236}">
                <a16:creationId xmlns:a16="http://schemas.microsoft.com/office/drawing/2014/main" id="{2FCA0F9D-194F-4DDA-A94D-C62EEEAC1D1F}"/>
              </a:ext>
            </a:extLst>
          </p:cNvPr>
          <p:cNvPicPr>
            <a:picLocks noGrp="1" noChangeAspect="1"/>
          </p:cNvPicPr>
          <p:nvPr>
            <p:ph sz="quarter" idx="16"/>
          </p:nvPr>
        </p:nvPicPr>
        <p:blipFill>
          <a:blip r:embed="rId4"/>
          <a:stretch>
            <a:fillRect/>
          </a:stretch>
        </p:blipFill>
        <p:spPr>
          <a:xfrm>
            <a:off x="6032833" y="2904399"/>
            <a:ext cx="2598645" cy="937341"/>
          </a:xfrm>
          <a:prstGeom prst="rect">
            <a:avLst/>
          </a:prstGeom>
        </p:spPr>
      </p:pic>
    </p:spTree>
    <p:extLst>
      <p:ext uri="{BB962C8B-B14F-4D97-AF65-F5344CB8AC3E}">
        <p14:creationId xmlns:p14="http://schemas.microsoft.com/office/powerpoint/2010/main" val="2021997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13088"/>
            <a:ext cx="3137142" cy="2002922"/>
          </a:xfrm>
        </p:spPr>
        <p:txBody>
          <a:bodyPr/>
          <a:lstStyle/>
          <a:p>
            <a:pPr marL="171450" indent="-171450">
              <a:buFont typeface="Arial" panose="020B0604020202020204" pitchFamily="34" charset="0"/>
              <a:buChar char="•"/>
            </a:pPr>
            <a:r>
              <a:rPr lang="en-US" sz="1400" dirty="0"/>
              <a:t>Computed count matrix (number of occurrences of each word in each feature)</a:t>
            </a:r>
          </a:p>
          <a:p>
            <a:pPr marL="171450" indent="-171450">
              <a:buFont typeface="Arial" panose="020B0604020202020204" pitchFamily="34" charset="0"/>
              <a:buChar char="•"/>
            </a:pPr>
            <a:r>
              <a:rPr lang="en-US" sz="1400" dirty="0"/>
              <a:t>Computed cosine similarity between each item to find how similar they are to each other</a:t>
            </a:r>
          </a:p>
          <a:p>
            <a:pPr marL="171450" indent="-171450">
              <a:buFont typeface="Arial" panose="020B0604020202020204" pitchFamily="34" charset="0"/>
              <a:buChar char="•"/>
            </a:pPr>
            <a:r>
              <a:rPr lang="en-US" sz="1400" dirty="0"/>
              <a:t>Created a list of recommended products and sort based on descending cosine similarity value</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Feature Engineering</a:t>
            </a:r>
          </a:p>
        </p:txBody>
      </p:sp>
      <p:pic>
        <p:nvPicPr>
          <p:cNvPr id="8" name="Picture 7">
            <a:extLst>
              <a:ext uri="{FF2B5EF4-FFF2-40B4-BE49-F238E27FC236}">
                <a16:creationId xmlns:a16="http://schemas.microsoft.com/office/drawing/2014/main" id="{3FC7A672-1059-4203-A5A7-0E1033A1F8A3}"/>
              </a:ext>
            </a:extLst>
          </p:cNvPr>
          <p:cNvPicPr>
            <a:picLocks noChangeAspect="1"/>
          </p:cNvPicPr>
          <p:nvPr/>
        </p:nvPicPr>
        <p:blipFill>
          <a:blip r:embed="rId3"/>
          <a:stretch>
            <a:fillRect/>
          </a:stretch>
        </p:blipFill>
        <p:spPr>
          <a:xfrm>
            <a:off x="945518" y="875000"/>
            <a:ext cx="3667550" cy="1322899"/>
          </a:xfrm>
          <a:prstGeom prst="rect">
            <a:avLst/>
          </a:prstGeom>
        </p:spPr>
      </p:pic>
      <p:pic>
        <p:nvPicPr>
          <p:cNvPr id="9" name="Picture 8">
            <a:extLst>
              <a:ext uri="{FF2B5EF4-FFF2-40B4-BE49-F238E27FC236}">
                <a16:creationId xmlns:a16="http://schemas.microsoft.com/office/drawing/2014/main" id="{BF4D8C5A-7C90-4F1E-BDD1-B1EE896FE171}"/>
              </a:ext>
            </a:extLst>
          </p:cNvPr>
          <p:cNvPicPr>
            <a:picLocks noChangeAspect="1"/>
          </p:cNvPicPr>
          <p:nvPr/>
        </p:nvPicPr>
        <p:blipFill>
          <a:blip r:embed="rId4"/>
          <a:stretch>
            <a:fillRect/>
          </a:stretch>
        </p:blipFill>
        <p:spPr>
          <a:xfrm>
            <a:off x="186890" y="2766124"/>
            <a:ext cx="5184805" cy="1308000"/>
          </a:xfrm>
          <a:prstGeom prst="rect">
            <a:avLst/>
          </a:prstGeom>
        </p:spPr>
      </p:pic>
    </p:spTree>
    <p:extLst>
      <p:ext uri="{BB962C8B-B14F-4D97-AF65-F5344CB8AC3E}">
        <p14:creationId xmlns:p14="http://schemas.microsoft.com/office/powerpoint/2010/main" val="100787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13088"/>
            <a:ext cx="3137142" cy="2002922"/>
          </a:xfrm>
        </p:spPr>
        <p:txBody>
          <a:bodyPr/>
          <a:lstStyle/>
          <a:p>
            <a:pPr marL="171450" indent="-171450">
              <a:buFont typeface="Arial" panose="020B0604020202020204" pitchFamily="34" charset="0"/>
              <a:buChar char="•"/>
            </a:pPr>
            <a:r>
              <a:rPr lang="en-US" sz="1400" dirty="0"/>
              <a:t>A metric used to measure how similar the documents (products) are, irrespective of their size</a:t>
            </a:r>
          </a:p>
          <a:p>
            <a:pPr marL="171450" indent="-171450">
              <a:buFont typeface="Arial" panose="020B0604020202020204" pitchFamily="34" charset="0"/>
              <a:buChar char="•"/>
            </a:pPr>
            <a:r>
              <a:rPr lang="en-US" sz="1400" dirty="0"/>
              <a:t>Mathematically, it measures the cosine of the angle between two vectors projected in a multi-dimensional space</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Cosine Similarity</a:t>
            </a:r>
          </a:p>
        </p:txBody>
      </p:sp>
      <p:pic>
        <p:nvPicPr>
          <p:cNvPr id="2" name="Picture 1">
            <a:extLst>
              <a:ext uri="{FF2B5EF4-FFF2-40B4-BE49-F238E27FC236}">
                <a16:creationId xmlns:a16="http://schemas.microsoft.com/office/drawing/2014/main" id="{F6D94DFF-5B19-45DE-B6BF-C3F48ADD612C}"/>
              </a:ext>
            </a:extLst>
          </p:cNvPr>
          <p:cNvPicPr>
            <a:picLocks noChangeAspect="1"/>
          </p:cNvPicPr>
          <p:nvPr/>
        </p:nvPicPr>
        <p:blipFill>
          <a:blip r:embed="rId3"/>
          <a:stretch>
            <a:fillRect/>
          </a:stretch>
        </p:blipFill>
        <p:spPr>
          <a:xfrm>
            <a:off x="186890" y="2766124"/>
            <a:ext cx="5184805" cy="1308000"/>
          </a:xfrm>
          <a:prstGeom prst="rect">
            <a:avLst/>
          </a:prstGeom>
        </p:spPr>
      </p:pic>
      <p:pic>
        <p:nvPicPr>
          <p:cNvPr id="6" name="Picture 5" descr="A close up of a map&#10;&#10;Description automatically generated">
            <a:extLst>
              <a:ext uri="{FF2B5EF4-FFF2-40B4-BE49-F238E27FC236}">
                <a16:creationId xmlns:a16="http://schemas.microsoft.com/office/drawing/2014/main" id="{8DFAF679-FA21-4B7F-88E7-3835133DE62A}"/>
              </a:ext>
            </a:extLst>
          </p:cNvPr>
          <p:cNvPicPr>
            <a:picLocks noChangeAspect="1"/>
          </p:cNvPicPr>
          <p:nvPr/>
        </p:nvPicPr>
        <p:blipFill>
          <a:blip r:embed="rId4"/>
          <a:stretch>
            <a:fillRect/>
          </a:stretch>
        </p:blipFill>
        <p:spPr>
          <a:xfrm>
            <a:off x="2265376" y="575705"/>
            <a:ext cx="2811124" cy="2115864"/>
          </a:xfrm>
          <a:prstGeom prst="rect">
            <a:avLst/>
          </a:prstGeom>
        </p:spPr>
      </p:pic>
      <p:pic>
        <p:nvPicPr>
          <p:cNvPr id="13" name="Picture 12">
            <a:extLst>
              <a:ext uri="{FF2B5EF4-FFF2-40B4-BE49-F238E27FC236}">
                <a16:creationId xmlns:a16="http://schemas.microsoft.com/office/drawing/2014/main" id="{5BA19968-BFBB-442F-B0D4-6546EF5D9C2B}"/>
              </a:ext>
            </a:extLst>
          </p:cNvPr>
          <p:cNvPicPr>
            <a:picLocks noChangeAspect="1"/>
          </p:cNvPicPr>
          <p:nvPr/>
        </p:nvPicPr>
        <p:blipFill>
          <a:blip r:embed="rId5"/>
          <a:stretch>
            <a:fillRect/>
          </a:stretch>
        </p:blipFill>
        <p:spPr>
          <a:xfrm>
            <a:off x="406638" y="809311"/>
            <a:ext cx="1529050" cy="1719586"/>
          </a:xfrm>
          <a:prstGeom prst="rect">
            <a:avLst/>
          </a:prstGeom>
        </p:spPr>
      </p:pic>
    </p:spTree>
    <p:extLst>
      <p:ext uri="{BB962C8B-B14F-4D97-AF65-F5344CB8AC3E}">
        <p14:creationId xmlns:p14="http://schemas.microsoft.com/office/powerpoint/2010/main" val="1764343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570288"/>
            <a:ext cx="3137142" cy="2002922"/>
          </a:xfrm>
        </p:spPr>
        <p:txBody>
          <a:bodyPr/>
          <a:lstStyle/>
          <a:p>
            <a:pPr marL="171450" indent="-171450">
              <a:buFont typeface="Arial" panose="020B0604020202020204" pitchFamily="34" charset="0"/>
              <a:buChar char="•"/>
            </a:pPr>
            <a:r>
              <a:rPr lang="en-US" sz="1400" dirty="0"/>
              <a:t>Made product links as hyperlinks to show hyperlinks on webpage</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Amazon Product Recommendations Data</a:t>
            </a:r>
          </a:p>
        </p:txBody>
      </p:sp>
      <p:pic>
        <p:nvPicPr>
          <p:cNvPr id="8" name="Picture 7">
            <a:extLst>
              <a:ext uri="{FF2B5EF4-FFF2-40B4-BE49-F238E27FC236}">
                <a16:creationId xmlns:a16="http://schemas.microsoft.com/office/drawing/2014/main" id="{3FC7A672-1059-4203-A5A7-0E1033A1F8A3}"/>
              </a:ext>
            </a:extLst>
          </p:cNvPr>
          <p:cNvPicPr>
            <a:picLocks noChangeAspect="1"/>
          </p:cNvPicPr>
          <p:nvPr/>
        </p:nvPicPr>
        <p:blipFill>
          <a:blip r:embed="rId3"/>
          <a:stretch>
            <a:fillRect/>
          </a:stretch>
        </p:blipFill>
        <p:spPr>
          <a:xfrm>
            <a:off x="945518" y="688075"/>
            <a:ext cx="3667550" cy="1322899"/>
          </a:xfrm>
          <a:prstGeom prst="rect">
            <a:avLst/>
          </a:prstGeom>
        </p:spPr>
      </p:pic>
      <p:pic>
        <p:nvPicPr>
          <p:cNvPr id="4" name="Picture 3">
            <a:extLst>
              <a:ext uri="{FF2B5EF4-FFF2-40B4-BE49-F238E27FC236}">
                <a16:creationId xmlns:a16="http://schemas.microsoft.com/office/drawing/2014/main" id="{08D829F6-E101-4970-BBFD-51510C57D598}"/>
              </a:ext>
            </a:extLst>
          </p:cNvPr>
          <p:cNvPicPr>
            <a:picLocks noChangeAspect="1"/>
          </p:cNvPicPr>
          <p:nvPr/>
        </p:nvPicPr>
        <p:blipFill>
          <a:blip r:embed="rId4"/>
          <a:stretch>
            <a:fillRect/>
          </a:stretch>
        </p:blipFill>
        <p:spPr>
          <a:xfrm>
            <a:off x="192679" y="2401551"/>
            <a:ext cx="5173228" cy="1171659"/>
          </a:xfrm>
          <a:prstGeom prst="rect">
            <a:avLst/>
          </a:prstGeom>
        </p:spPr>
      </p:pic>
    </p:spTree>
    <p:extLst>
      <p:ext uri="{BB962C8B-B14F-4D97-AF65-F5344CB8AC3E}">
        <p14:creationId xmlns:p14="http://schemas.microsoft.com/office/powerpoint/2010/main" val="381460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62515"/>
            <a:ext cx="3137142" cy="2002922"/>
          </a:xfrm>
        </p:spPr>
        <p:txBody>
          <a:bodyPr/>
          <a:lstStyle/>
          <a:p>
            <a:pPr marL="171450" indent="-171450">
              <a:buFont typeface="Arial" panose="020B0604020202020204" pitchFamily="34" charset="0"/>
              <a:buChar char="•"/>
            </a:pPr>
            <a:r>
              <a:rPr lang="en-US" sz="1400" dirty="0"/>
              <a:t>Made a webpage to automatically update the product recommendations after each run-through of getting product recommendations</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Amazon Product Recommendations</a:t>
            </a:r>
          </a:p>
        </p:txBody>
      </p:sp>
      <p:pic>
        <p:nvPicPr>
          <p:cNvPr id="4" name="Picture 3">
            <a:extLst>
              <a:ext uri="{FF2B5EF4-FFF2-40B4-BE49-F238E27FC236}">
                <a16:creationId xmlns:a16="http://schemas.microsoft.com/office/drawing/2014/main" id="{26DEDE7D-A74A-47C0-A05E-96239BFBFFF7}"/>
              </a:ext>
            </a:extLst>
          </p:cNvPr>
          <p:cNvPicPr>
            <a:picLocks noChangeAspect="1"/>
          </p:cNvPicPr>
          <p:nvPr/>
        </p:nvPicPr>
        <p:blipFill>
          <a:blip r:embed="rId3"/>
          <a:stretch>
            <a:fillRect/>
          </a:stretch>
        </p:blipFill>
        <p:spPr>
          <a:xfrm>
            <a:off x="221630" y="1429345"/>
            <a:ext cx="5115328" cy="2284807"/>
          </a:xfrm>
          <a:prstGeom prst="rect">
            <a:avLst/>
          </a:prstGeom>
        </p:spPr>
      </p:pic>
    </p:spTree>
    <p:extLst>
      <p:ext uri="{BB962C8B-B14F-4D97-AF65-F5344CB8AC3E}">
        <p14:creationId xmlns:p14="http://schemas.microsoft.com/office/powerpoint/2010/main" val="174323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41EA44-0987-0F41-8B47-D663B06CFEBC}"/>
              </a:ext>
            </a:extLst>
          </p:cNvPr>
          <p:cNvSpPr>
            <a:spLocks noGrp="1"/>
          </p:cNvSpPr>
          <p:nvPr>
            <p:ph type="body" sz="quarter" idx="10"/>
          </p:nvPr>
        </p:nvSpPr>
        <p:spPr>
          <a:xfrm>
            <a:off x="620116" y="2083740"/>
            <a:ext cx="7513231" cy="614977"/>
          </a:xfrm>
        </p:spPr>
        <p:txBody>
          <a:bodyPr/>
          <a:lstStyle/>
          <a:p>
            <a:r>
              <a:rPr lang="en-US" dirty="0"/>
              <a:t>Live Demo</a:t>
            </a:r>
          </a:p>
        </p:txBody>
      </p:sp>
      <p:sp>
        <p:nvSpPr>
          <p:cNvPr id="3" name="Text Placeholder 2">
            <a:extLst>
              <a:ext uri="{FF2B5EF4-FFF2-40B4-BE49-F238E27FC236}">
                <a16:creationId xmlns:a16="http://schemas.microsoft.com/office/drawing/2014/main" id="{80B995F5-4A6E-B444-98B6-9F5F1FD3D346}"/>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27855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570287"/>
            <a:ext cx="3137142" cy="2002922"/>
          </a:xfrm>
        </p:spPr>
        <p:txBody>
          <a:bodyPr/>
          <a:lstStyle/>
          <a:p>
            <a:pPr marL="171450" indent="-171450">
              <a:buFont typeface="Arial" panose="020B0604020202020204" pitchFamily="34" charset="0"/>
              <a:buChar char="•"/>
            </a:pPr>
            <a:r>
              <a:rPr lang="en-US" sz="1400" dirty="0"/>
              <a:t>Made a webpage to automatically update the product recommendations after each run-through of the product recommendations API</a:t>
            </a:r>
          </a:p>
          <a:p>
            <a:pPr marL="171450" indent="-171450">
              <a:buFont typeface="Arial" panose="020B0604020202020204" pitchFamily="34" charset="0"/>
              <a:buChar char="•"/>
            </a:pPr>
            <a:r>
              <a:rPr lang="en-US" sz="1400" dirty="0">
                <a:hlinkClick r:id="rId3" action="ppaction://hlinkfile"/>
              </a:rPr>
              <a:t>index</a:t>
            </a:r>
            <a:endParaRPr lang="en-US" sz="1400" dirty="0"/>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Product Recommendations Webpage</a:t>
            </a:r>
          </a:p>
        </p:txBody>
      </p:sp>
      <p:pic>
        <p:nvPicPr>
          <p:cNvPr id="6" name="Picture 5">
            <a:extLst>
              <a:ext uri="{FF2B5EF4-FFF2-40B4-BE49-F238E27FC236}">
                <a16:creationId xmlns:a16="http://schemas.microsoft.com/office/drawing/2014/main" id="{EB30256D-4696-4F23-95DE-606F9B43C939}"/>
              </a:ext>
            </a:extLst>
          </p:cNvPr>
          <p:cNvPicPr>
            <a:picLocks noChangeAspect="1"/>
          </p:cNvPicPr>
          <p:nvPr/>
        </p:nvPicPr>
        <p:blipFill>
          <a:blip r:embed="rId4"/>
          <a:stretch>
            <a:fillRect/>
          </a:stretch>
        </p:blipFill>
        <p:spPr>
          <a:xfrm>
            <a:off x="221630" y="1429344"/>
            <a:ext cx="5115328" cy="2284807"/>
          </a:xfrm>
          <a:prstGeom prst="rect">
            <a:avLst/>
          </a:prstGeom>
        </p:spPr>
      </p:pic>
    </p:spTree>
    <p:extLst>
      <p:ext uri="{BB962C8B-B14F-4D97-AF65-F5344CB8AC3E}">
        <p14:creationId xmlns:p14="http://schemas.microsoft.com/office/powerpoint/2010/main" val="14952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570287"/>
            <a:ext cx="3137142" cy="2002922"/>
          </a:xfrm>
        </p:spPr>
        <p:txBody>
          <a:bodyPr/>
          <a:lstStyle/>
          <a:p>
            <a:pPr marL="171450" indent="-171450">
              <a:buFont typeface="Arial" panose="020B0604020202020204" pitchFamily="34" charset="0"/>
              <a:buChar char="•"/>
            </a:pPr>
            <a:r>
              <a:rPr lang="en-US" sz="1400" dirty="0"/>
              <a:t>Made a proof-of-concept TV ad showing recommended products based off what the user is currently watching</a:t>
            </a:r>
          </a:p>
          <a:p>
            <a:pPr marL="171450" indent="-171450">
              <a:buFont typeface="Arial" panose="020B0604020202020204" pitchFamily="34" charset="0"/>
              <a:buChar char="•"/>
            </a:pPr>
            <a:endParaRPr lang="en-US" sz="1400" dirty="0"/>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Product Recommendations TV Ad</a:t>
            </a:r>
          </a:p>
        </p:txBody>
      </p:sp>
      <p:pic>
        <p:nvPicPr>
          <p:cNvPr id="3" name="Picture 2">
            <a:extLst>
              <a:ext uri="{FF2B5EF4-FFF2-40B4-BE49-F238E27FC236}">
                <a16:creationId xmlns:a16="http://schemas.microsoft.com/office/drawing/2014/main" id="{FFD72334-480B-4A17-9E74-E6E785982A01}"/>
              </a:ext>
            </a:extLst>
          </p:cNvPr>
          <p:cNvPicPr>
            <a:picLocks noChangeAspect="1"/>
          </p:cNvPicPr>
          <p:nvPr/>
        </p:nvPicPr>
        <p:blipFill>
          <a:blip r:embed="rId3"/>
          <a:stretch>
            <a:fillRect/>
          </a:stretch>
        </p:blipFill>
        <p:spPr>
          <a:xfrm>
            <a:off x="232828" y="910686"/>
            <a:ext cx="5092931" cy="3322124"/>
          </a:xfrm>
          <a:prstGeom prst="rect">
            <a:avLst/>
          </a:prstGeom>
        </p:spPr>
      </p:pic>
    </p:spTree>
    <p:extLst>
      <p:ext uri="{BB962C8B-B14F-4D97-AF65-F5344CB8AC3E}">
        <p14:creationId xmlns:p14="http://schemas.microsoft.com/office/powerpoint/2010/main" val="2322151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41EA44-0987-0F41-8B47-D663B06CFEBC}"/>
              </a:ext>
            </a:extLst>
          </p:cNvPr>
          <p:cNvSpPr>
            <a:spLocks noGrp="1"/>
          </p:cNvSpPr>
          <p:nvPr>
            <p:ph type="body" sz="quarter" idx="10"/>
          </p:nvPr>
        </p:nvSpPr>
        <p:spPr>
          <a:xfrm>
            <a:off x="620116" y="2083740"/>
            <a:ext cx="7513231" cy="614977"/>
          </a:xfrm>
        </p:spPr>
        <p:txBody>
          <a:bodyPr/>
          <a:lstStyle/>
          <a:p>
            <a:r>
              <a:rPr lang="en-US" dirty="0"/>
              <a:t>Conclusion</a:t>
            </a:r>
          </a:p>
        </p:txBody>
      </p:sp>
      <p:sp>
        <p:nvSpPr>
          <p:cNvPr id="3" name="Text Placeholder 2">
            <a:extLst>
              <a:ext uri="{FF2B5EF4-FFF2-40B4-BE49-F238E27FC236}">
                <a16:creationId xmlns:a16="http://schemas.microsoft.com/office/drawing/2014/main" id="{80B995F5-4A6E-B444-98B6-9F5F1FD3D346}"/>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042820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06456270-5A98-2649-AB77-C4C0C670A9AF}"/>
              </a:ext>
            </a:extLst>
          </p:cNvPr>
          <p:cNvSpPr>
            <a:spLocks noGrp="1"/>
          </p:cNvSpPr>
          <p:nvPr>
            <p:ph type="body" sz="quarter" idx="11"/>
          </p:nvPr>
        </p:nvSpPr>
        <p:spPr/>
        <p:txBody>
          <a:bodyPr/>
          <a:lstStyle/>
          <a:p>
            <a:r>
              <a:rPr lang="en-US" sz="2400" dirty="0">
                <a:ea typeface="Open Sans" panose="020B0606030504020204" pitchFamily="34" charset="0"/>
                <a:cs typeface="Open Sans" panose="020B0606030504020204" pitchFamily="34" charset="0"/>
              </a:rPr>
              <a:t>Key Challenges</a:t>
            </a:r>
          </a:p>
        </p:txBody>
      </p:sp>
      <p:pic>
        <p:nvPicPr>
          <p:cNvPr id="3" name="Picture 2">
            <a:extLst>
              <a:ext uri="{FF2B5EF4-FFF2-40B4-BE49-F238E27FC236}">
                <a16:creationId xmlns:a16="http://schemas.microsoft.com/office/drawing/2014/main" id="{BDF5C3EE-14C1-464D-999A-7FE643329688}"/>
              </a:ext>
            </a:extLst>
          </p:cNvPr>
          <p:cNvPicPr>
            <a:picLocks noChangeAspect="1"/>
          </p:cNvPicPr>
          <p:nvPr/>
        </p:nvPicPr>
        <p:blipFill>
          <a:blip r:embed="rId3"/>
          <a:stretch>
            <a:fillRect/>
          </a:stretch>
        </p:blipFill>
        <p:spPr>
          <a:xfrm>
            <a:off x="4549026" y="897457"/>
            <a:ext cx="4436972" cy="1175645"/>
          </a:xfrm>
          <a:prstGeom prst="rect">
            <a:avLst/>
          </a:prstGeom>
        </p:spPr>
      </p:pic>
      <p:sp>
        <p:nvSpPr>
          <p:cNvPr id="8" name="Text Placeholder 7">
            <a:extLst>
              <a:ext uri="{FF2B5EF4-FFF2-40B4-BE49-F238E27FC236}">
                <a16:creationId xmlns:a16="http://schemas.microsoft.com/office/drawing/2014/main" id="{7B8B28D6-8635-4A24-8A49-AAF7350D7F8D}"/>
              </a:ext>
            </a:extLst>
          </p:cNvPr>
          <p:cNvSpPr>
            <a:spLocks noGrp="1"/>
          </p:cNvSpPr>
          <p:nvPr>
            <p:ph type="body" sz="quarter" idx="13"/>
          </p:nvPr>
        </p:nvSpPr>
        <p:spPr>
          <a:xfrm>
            <a:off x="226335" y="897457"/>
            <a:ext cx="3794125" cy="2002922"/>
          </a:xfrm>
        </p:spPr>
        <p:txBody>
          <a:bodyPr/>
          <a:lstStyle/>
          <a:p>
            <a:pPr marL="228600" lvl="0" indent="-228600">
              <a:buFont typeface="Arial"/>
              <a:buAutoNum type="arabicPeriod"/>
            </a:pPr>
            <a:r>
              <a:rPr lang="en-US" sz="1600" dirty="0">
                <a:solidFill>
                  <a:srgbClr val="26282A"/>
                </a:solidFill>
                <a:ea typeface="+mn-ea"/>
                <a:cs typeface="+mn-cs"/>
              </a:rPr>
              <a:t>Raw Data / Data Cleaning</a:t>
            </a:r>
          </a:p>
          <a:p>
            <a:pPr marL="685800" lvl="1" indent="-228600">
              <a:buFont typeface="Arial"/>
              <a:buAutoNum type="arabicPeriod"/>
            </a:pPr>
            <a:r>
              <a:rPr lang="en-US" sz="1400" dirty="0">
                <a:solidFill>
                  <a:srgbClr val="26282A"/>
                </a:solidFill>
              </a:rPr>
              <a:t>Raw weather data is limited to just measuring amount of rain and snow</a:t>
            </a:r>
          </a:p>
          <a:p>
            <a:pPr marL="228600" lvl="0" indent="-228600">
              <a:buFont typeface="Arial"/>
              <a:buAutoNum type="arabicPeriod"/>
            </a:pPr>
            <a:r>
              <a:rPr lang="en-US" sz="1600" dirty="0">
                <a:solidFill>
                  <a:srgbClr val="26282A"/>
                </a:solidFill>
                <a:ea typeface="+mn-ea"/>
                <a:cs typeface="+mn-cs"/>
              </a:rPr>
              <a:t>Data Transformation</a:t>
            </a:r>
          </a:p>
          <a:p>
            <a:pPr marL="685800" lvl="1" indent="-228600">
              <a:buFont typeface="Arial"/>
              <a:buAutoNum type="arabicPeriod"/>
            </a:pPr>
            <a:r>
              <a:rPr lang="en-US" sz="1400" dirty="0">
                <a:solidFill>
                  <a:srgbClr val="26282A"/>
                </a:solidFill>
              </a:rPr>
              <a:t>Rain and snow percentage data is defined by me</a:t>
            </a:r>
          </a:p>
          <a:p>
            <a:pPr marL="685800" lvl="1" indent="-228600">
              <a:buFont typeface="Arial"/>
              <a:buAutoNum type="arabicPeriod"/>
            </a:pPr>
            <a:r>
              <a:rPr lang="en-US" sz="1400" dirty="0">
                <a:solidFill>
                  <a:srgbClr val="26282A"/>
                </a:solidFill>
              </a:rPr>
              <a:t>Percentage data is biased and arbitrary</a:t>
            </a:r>
          </a:p>
          <a:p>
            <a:pPr marL="228600" lvl="0" indent="-228600">
              <a:buFont typeface="Arial"/>
              <a:buAutoNum type="arabicPeriod"/>
            </a:pPr>
            <a:r>
              <a:rPr lang="en-US" sz="1600" dirty="0">
                <a:solidFill>
                  <a:srgbClr val="26282A"/>
                </a:solidFill>
                <a:ea typeface="+mn-ea"/>
                <a:cs typeface="+mn-cs"/>
              </a:rPr>
              <a:t>API Creation</a:t>
            </a:r>
          </a:p>
          <a:p>
            <a:pPr marL="685800" lvl="1" indent="-228600">
              <a:buFont typeface="Arial"/>
              <a:buAutoNum type="arabicPeriod"/>
            </a:pPr>
            <a:r>
              <a:rPr lang="en-US" sz="1400" dirty="0">
                <a:solidFill>
                  <a:srgbClr val="26282A"/>
                </a:solidFill>
              </a:rPr>
              <a:t>Only takes in data locally</a:t>
            </a:r>
          </a:p>
          <a:p>
            <a:pPr marL="228600" lvl="0" indent="-228600">
              <a:buFont typeface="Arial"/>
              <a:buAutoNum type="arabicPeriod"/>
            </a:pPr>
            <a:r>
              <a:rPr lang="en-US" sz="1600" dirty="0">
                <a:solidFill>
                  <a:srgbClr val="26282A"/>
                </a:solidFill>
                <a:ea typeface="+mn-ea"/>
                <a:cs typeface="+mn-cs"/>
              </a:rPr>
              <a:t>Product Recommendations</a:t>
            </a:r>
          </a:p>
          <a:p>
            <a:pPr marL="685800" lvl="1" indent="-228600">
              <a:buFont typeface="Arial"/>
              <a:buAutoNum type="arabicPeriod"/>
            </a:pPr>
            <a:r>
              <a:rPr lang="en-US" sz="1400" dirty="0">
                <a:solidFill>
                  <a:srgbClr val="26282A"/>
                </a:solidFill>
              </a:rPr>
              <a:t>Only recommends Amazon products</a:t>
            </a:r>
          </a:p>
          <a:p>
            <a:pPr marL="685800" lvl="1" indent="-228600">
              <a:buFont typeface="Arial"/>
              <a:buAutoNum type="arabicPeriod"/>
            </a:pPr>
            <a:r>
              <a:rPr lang="en-US" sz="1400" dirty="0">
                <a:solidFill>
                  <a:srgbClr val="26282A"/>
                </a:solidFill>
              </a:rPr>
              <a:t>Web scraping process is manual</a:t>
            </a:r>
          </a:p>
          <a:p>
            <a:endParaRPr lang="en-US" dirty="0"/>
          </a:p>
        </p:txBody>
      </p:sp>
      <p:pic>
        <p:nvPicPr>
          <p:cNvPr id="7" name="Content Placeholder 6">
            <a:extLst>
              <a:ext uri="{FF2B5EF4-FFF2-40B4-BE49-F238E27FC236}">
                <a16:creationId xmlns:a16="http://schemas.microsoft.com/office/drawing/2014/main" id="{BDF6C78B-20E6-45E9-AA7B-E5F5820C0234}"/>
              </a:ext>
            </a:extLst>
          </p:cNvPr>
          <p:cNvPicPr>
            <a:picLocks noGrp="1" noChangeAspect="1"/>
          </p:cNvPicPr>
          <p:nvPr>
            <p:ph sz="quarter" idx="16"/>
          </p:nvPr>
        </p:nvPicPr>
        <p:blipFill>
          <a:blip r:embed="rId4"/>
          <a:stretch>
            <a:fillRect/>
          </a:stretch>
        </p:blipFill>
        <p:spPr>
          <a:xfrm>
            <a:off x="6110741" y="3070399"/>
            <a:ext cx="2598645" cy="937341"/>
          </a:xfrm>
          <a:prstGeom prst="rect">
            <a:avLst/>
          </a:prstGeom>
        </p:spPr>
      </p:pic>
    </p:spTree>
    <p:extLst>
      <p:ext uri="{BB962C8B-B14F-4D97-AF65-F5344CB8AC3E}">
        <p14:creationId xmlns:p14="http://schemas.microsoft.com/office/powerpoint/2010/main" val="2476567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06456270-5A98-2649-AB77-C4C0C670A9AF}"/>
              </a:ext>
            </a:extLst>
          </p:cNvPr>
          <p:cNvSpPr>
            <a:spLocks noGrp="1"/>
          </p:cNvSpPr>
          <p:nvPr>
            <p:ph type="body" sz="quarter" idx="11"/>
          </p:nvPr>
        </p:nvSpPr>
        <p:spPr/>
        <p:txBody>
          <a:bodyPr/>
          <a:lstStyle/>
          <a:p>
            <a:r>
              <a:rPr lang="en-US" sz="2400" dirty="0">
                <a:ea typeface="Open Sans" panose="020B0606030504020204" pitchFamily="34" charset="0"/>
                <a:cs typeface="Open Sans" panose="020B0606030504020204" pitchFamily="34" charset="0"/>
              </a:rPr>
              <a:t>Future Work</a:t>
            </a:r>
          </a:p>
        </p:txBody>
      </p:sp>
      <p:pic>
        <p:nvPicPr>
          <p:cNvPr id="3" name="Picture 2">
            <a:extLst>
              <a:ext uri="{FF2B5EF4-FFF2-40B4-BE49-F238E27FC236}">
                <a16:creationId xmlns:a16="http://schemas.microsoft.com/office/drawing/2014/main" id="{BDF5C3EE-14C1-464D-999A-7FE643329688}"/>
              </a:ext>
            </a:extLst>
          </p:cNvPr>
          <p:cNvPicPr>
            <a:picLocks noChangeAspect="1"/>
          </p:cNvPicPr>
          <p:nvPr/>
        </p:nvPicPr>
        <p:blipFill>
          <a:blip r:embed="rId3"/>
          <a:stretch>
            <a:fillRect/>
          </a:stretch>
        </p:blipFill>
        <p:spPr>
          <a:xfrm>
            <a:off x="4549026" y="897457"/>
            <a:ext cx="4436972" cy="1175645"/>
          </a:xfrm>
          <a:prstGeom prst="rect">
            <a:avLst/>
          </a:prstGeom>
        </p:spPr>
      </p:pic>
      <p:sp>
        <p:nvSpPr>
          <p:cNvPr id="8" name="Text Placeholder 7">
            <a:extLst>
              <a:ext uri="{FF2B5EF4-FFF2-40B4-BE49-F238E27FC236}">
                <a16:creationId xmlns:a16="http://schemas.microsoft.com/office/drawing/2014/main" id="{7B8B28D6-8635-4A24-8A49-AAF7350D7F8D}"/>
              </a:ext>
            </a:extLst>
          </p:cNvPr>
          <p:cNvSpPr>
            <a:spLocks noGrp="1"/>
          </p:cNvSpPr>
          <p:nvPr>
            <p:ph type="body" sz="quarter" idx="13"/>
          </p:nvPr>
        </p:nvSpPr>
        <p:spPr>
          <a:xfrm>
            <a:off x="226335" y="897457"/>
            <a:ext cx="4345665" cy="2002922"/>
          </a:xfrm>
        </p:spPr>
        <p:txBody>
          <a:bodyPr/>
          <a:lstStyle/>
          <a:p>
            <a:pPr marL="228600" lvl="0" indent="-228600">
              <a:buFont typeface="Arial"/>
              <a:buAutoNum type="arabicPeriod"/>
            </a:pPr>
            <a:r>
              <a:rPr lang="en-US" sz="1600" dirty="0">
                <a:solidFill>
                  <a:srgbClr val="26282A"/>
                </a:solidFill>
                <a:ea typeface="+mn-ea"/>
                <a:cs typeface="+mn-cs"/>
              </a:rPr>
              <a:t>Add more weather data</a:t>
            </a:r>
          </a:p>
          <a:p>
            <a:pPr marL="685800" lvl="1" indent="-228600">
              <a:buFont typeface="Arial"/>
              <a:buAutoNum type="arabicPeriod"/>
            </a:pPr>
            <a:r>
              <a:rPr lang="en-US" sz="1400" dirty="0">
                <a:solidFill>
                  <a:srgbClr val="26282A"/>
                </a:solidFill>
              </a:rPr>
              <a:t>Get more weather data to account for whether the data is sunny</a:t>
            </a:r>
          </a:p>
          <a:p>
            <a:pPr marL="685800" lvl="1" indent="-228600">
              <a:buFont typeface="Arial"/>
              <a:buAutoNum type="arabicPeriod"/>
            </a:pPr>
            <a:r>
              <a:rPr lang="en-US" sz="1400" dirty="0">
                <a:solidFill>
                  <a:srgbClr val="26282A"/>
                </a:solidFill>
              </a:rPr>
              <a:t>Add more ranges to rain and snow percentages (ex: 5 </a:t>
            </a:r>
            <a:r>
              <a:rPr lang="en-US" sz="1400" dirty="0">
                <a:solidFill>
                  <a:srgbClr val="26282A"/>
                </a:solidFill>
                <a:sym typeface="Wingdings" panose="05000000000000000000" pitchFamily="2" charset="2"/>
              </a:rPr>
              <a:t> 10 ranges)</a:t>
            </a:r>
          </a:p>
          <a:p>
            <a:pPr marL="228600" indent="-228600">
              <a:buFont typeface="Arial"/>
              <a:buAutoNum type="arabicPeriod"/>
            </a:pPr>
            <a:r>
              <a:rPr lang="en-US" sz="1700" dirty="0">
                <a:solidFill>
                  <a:srgbClr val="26282A"/>
                </a:solidFill>
                <a:sym typeface="Wingdings" panose="05000000000000000000" pitchFamily="2" charset="2"/>
              </a:rPr>
              <a:t>Improve Location Weather API</a:t>
            </a:r>
          </a:p>
          <a:p>
            <a:pPr marL="685800" lvl="1" indent="-228600">
              <a:buFont typeface="Arial"/>
              <a:buAutoNum type="arabicPeriod"/>
            </a:pPr>
            <a:r>
              <a:rPr lang="en-US" sz="1400" dirty="0">
                <a:solidFill>
                  <a:srgbClr val="26282A"/>
                </a:solidFill>
              </a:rPr>
              <a:t>Have an option for the API to take in location and weather data remotely</a:t>
            </a:r>
          </a:p>
          <a:p>
            <a:pPr marL="228600" lvl="0" indent="-228600">
              <a:buFont typeface="Arial"/>
              <a:buAutoNum type="arabicPeriod"/>
            </a:pPr>
            <a:r>
              <a:rPr lang="en-US" sz="1600" dirty="0">
                <a:solidFill>
                  <a:srgbClr val="26282A"/>
                </a:solidFill>
                <a:ea typeface="+mn-ea"/>
                <a:cs typeface="+mn-cs"/>
              </a:rPr>
              <a:t>Improve recommender system</a:t>
            </a:r>
          </a:p>
          <a:p>
            <a:pPr marL="685800" lvl="1" indent="-228600">
              <a:buFont typeface="Arial"/>
              <a:buAutoNum type="arabicPeriod"/>
            </a:pPr>
            <a:r>
              <a:rPr lang="en-US" sz="1400" dirty="0">
                <a:solidFill>
                  <a:srgbClr val="26282A"/>
                </a:solidFill>
              </a:rPr>
              <a:t>Automate web scraping process</a:t>
            </a:r>
          </a:p>
          <a:p>
            <a:pPr marL="685800" lvl="1" indent="-228600">
              <a:buFont typeface="Arial"/>
              <a:buAutoNum type="arabicPeriod"/>
            </a:pPr>
            <a:r>
              <a:rPr lang="en-US" sz="1400" dirty="0">
                <a:solidFill>
                  <a:srgbClr val="26282A"/>
                </a:solidFill>
              </a:rPr>
              <a:t>Include products from other websites (Walmart, Target, REI, etc.)</a:t>
            </a:r>
          </a:p>
        </p:txBody>
      </p:sp>
      <p:pic>
        <p:nvPicPr>
          <p:cNvPr id="7" name="Content Placeholder 6">
            <a:extLst>
              <a:ext uri="{FF2B5EF4-FFF2-40B4-BE49-F238E27FC236}">
                <a16:creationId xmlns:a16="http://schemas.microsoft.com/office/drawing/2014/main" id="{BDF6C78B-20E6-45E9-AA7B-E5F5820C0234}"/>
              </a:ext>
            </a:extLst>
          </p:cNvPr>
          <p:cNvPicPr>
            <a:picLocks noGrp="1" noChangeAspect="1"/>
          </p:cNvPicPr>
          <p:nvPr>
            <p:ph sz="quarter" idx="16"/>
          </p:nvPr>
        </p:nvPicPr>
        <p:blipFill>
          <a:blip r:embed="rId4"/>
          <a:stretch>
            <a:fillRect/>
          </a:stretch>
        </p:blipFill>
        <p:spPr>
          <a:xfrm>
            <a:off x="6110741" y="3070399"/>
            <a:ext cx="2598645" cy="937341"/>
          </a:xfrm>
          <a:prstGeom prst="rect">
            <a:avLst/>
          </a:prstGeom>
        </p:spPr>
      </p:pic>
    </p:spTree>
    <p:extLst>
      <p:ext uri="{BB962C8B-B14F-4D97-AF65-F5344CB8AC3E}">
        <p14:creationId xmlns:p14="http://schemas.microsoft.com/office/powerpoint/2010/main" val="211070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55009992-C90D-394A-BF9E-27E4B2298573}"/>
              </a:ext>
            </a:extLst>
          </p:cNvPr>
          <p:cNvSpPr>
            <a:spLocks noGrp="1"/>
          </p:cNvSpPr>
          <p:nvPr>
            <p:ph type="body" sz="quarter" idx="13"/>
          </p:nvPr>
        </p:nvSpPr>
        <p:spPr>
          <a:xfrm>
            <a:off x="226334" y="783531"/>
            <a:ext cx="3794125" cy="520542"/>
          </a:xfrm>
        </p:spPr>
        <p:txBody>
          <a:bodyPr/>
          <a:lstStyle/>
          <a:p>
            <a:r>
              <a:rPr lang="en-US" sz="1600" dirty="0">
                <a:solidFill>
                  <a:schemeClr val="tx2"/>
                </a:solidFill>
              </a:rPr>
              <a:t>Location (DMA) Weather API</a:t>
            </a:r>
            <a:endParaRPr lang="en-US" sz="1400" dirty="0">
              <a:solidFill>
                <a:schemeClr val="tx2"/>
              </a:solidFill>
            </a:endParaRPr>
          </a:p>
        </p:txBody>
      </p:sp>
      <p:sp>
        <p:nvSpPr>
          <p:cNvPr id="10" name="Text Placeholder 4">
            <a:extLst>
              <a:ext uri="{FF2B5EF4-FFF2-40B4-BE49-F238E27FC236}">
                <a16:creationId xmlns:a16="http://schemas.microsoft.com/office/drawing/2014/main" id="{06456270-5A98-2649-AB77-C4C0C670A9AF}"/>
              </a:ext>
            </a:extLst>
          </p:cNvPr>
          <p:cNvSpPr>
            <a:spLocks noGrp="1"/>
          </p:cNvSpPr>
          <p:nvPr>
            <p:ph type="body" sz="quarter" idx="11"/>
          </p:nvPr>
        </p:nvSpPr>
        <p:spPr>
          <a:xfrm>
            <a:off x="226334" y="222356"/>
            <a:ext cx="3741738" cy="261513"/>
          </a:xfrm>
        </p:spPr>
        <p:txBody>
          <a:bodyPr/>
          <a:lstStyle/>
          <a:p>
            <a:r>
              <a:rPr lang="en-US" sz="2400" dirty="0">
                <a:ea typeface="Open Sans" panose="020B0606030504020204" pitchFamily="34" charset="0"/>
                <a:cs typeface="Open Sans" panose="020B0606030504020204" pitchFamily="34" charset="0"/>
              </a:rPr>
              <a:t>Objectives</a:t>
            </a:r>
          </a:p>
        </p:txBody>
      </p:sp>
      <p:pic>
        <p:nvPicPr>
          <p:cNvPr id="3" name="Picture 2">
            <a:extLst>
              <a:ext uri="{FF2B5EF4-FFF2-40B4-BE49-F238E27FC236}">
                <a16:creationId xmlns:a16="http://schemas.microsoft.com/office/drawing/2014/main" id="{BDF5C3EE-14C1-464D-999A-7FE643329688}"/>
              </a:ext>
            </a:extLst>
          </p:cNvPr>
          <p:cNvPicPr>
            <a:picLocks noChangeAspect="1"/>
          </p:cNvPicPr>
          <p:nvPr/>
        </p:nvPicPr>
        <p:blipFill>
          <a:blip r:embed="rId2"/>
          <a:stretch>
            <a:fillRect/>
          </a:stretch>
        </p:blipFill>
        <p:spPr>
          <a:xfrm>
            <a:off x="4572000" y="1046270"/>
            <a:ext cx="4436972" cy="1175645"/>
          </a:xfrm>
          <a:prstGeom prst="rect">
            <a:avLst/>
          </a:prstGeom>
        </p:spPr>
      </p:pic>
      <p:sp>
        <p:nvSpPr>
          <p:cNvPr id="4" name="Rectangle 3">
            <a:extLst>
              <a:ext uri="{FF2B5EF4-FFF2-40B4-BE49-F238E27FC236}">
                <a16:creationId xmlns:a16="http://schemas.microsoft.com/office/drawing/2014/main" id="{F0589C2C-F6A2-4C0E-9339-4CEE7DE52A15}"/>
              </a:ext>
            </a:extLst>
          </p:cNvPr>
          <p:cNvSpPr/>
          <p:nvPr/>
        </p:nvSpPr>
        <p:spPr>
          <a:xfrm>
            <a:off x="226334" y="1200464"/>
            <a:ext cx="4163337" cy="1600438"/>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tx2"/>
                </a:solidFill>
                <a:latin typeface="Open Sans Regular"/>
              </a:rPr>
              <a:t>Create a data pipeline that ingests data from the NOAA Stations and Designated Market Area (DMA) data sources to match each station and its weather data to the closest DMA</a:t>
            </a:r>
          </a:p>
          <a:p>
            <a:pPr marL="285750" indent="-285750">
              <a:buFont typeface="Arial" panose="020B0604020202020204" pitchFamily="34" charset="0"/>
              <a:buChar char="•"/>
            </a:pPr>
            <a:r>
              <a:rPr lang="en-US" sz="1400" dirty="0">
                <a:solidFill>
                  <a:schemeClr val="tx2"/>
                </a:solidFill>
                <a:latin typeface="Open Sans Regular"/>
              </a:rPr>
              <a:t>Create an API that takes a DMA as an input and returns its weather data as an output</a:t>
            </a:r>
          </a:p>
        </p:txBody>
      </p:sp>
      <p:sp>
        <p:nvSpPr>
          <p:cNvPr id="5" name="Rectangle 4">
            <a:extLst>
              <a:ext uri="{FF2B5EF4-FFF2-40B4-BE49-F238E27FC236}">
                <a16:creationId xmlns:a16="http://schemas.microsoft.com/office/drawing/2014/main" id="{69716F37-AED3-45D7-8A4F-72273015F475}"/>
              </a:ext>
            </a:extLst>
          </p:cNvPr>
          <p:cNvSpPr/>
          <p:nvPr/>
        </p:nvSpPr>
        <p:spPr>
          <a:xfrm>
            <a:off x="224980" y="2800902"/>
            <a:ext cx="2782237" cy="338554"/>
          </a:xfrm>
          <a:prstGeom prst="rect">
            <a:avLst/>
          </a:prstGeom>
        </p:spPr>
        <p:txBody>
          <a:bodyPr wrap="none">
            <a:spAutoFit/>
          </a:bodyPr>
          <a:lstStyle/>
          <a:p>
            <a:r>
              <a:rPr lang="en-US" sz="1600" dirty="0">
                <a:solidFill>
                  <a:schemeClr val="tx2"/>
                </a:solidFill>
                <a:latin typeface="Open Sans Regular"/>
              </a:rPr>
              <a:t>Product Recommendations</a:t>
            </a:r>
          </a:p>
        </p:txBody>
      </p:sp>
      <p:sp>
        <p:nvSpPr>
          <p:cNvPr id="6" name="Rectangle 5">
            <a:extLst>
              <a:ext uri="{FF2B5EF4-FFF2-40B4-BE49-F238E27FC236}">
                <a16:creationId xmlns:a16="http://schemas.microsoft.com/office/drawing/2014/main" id="{3884CE56-41F1-4867-B57B-50F562966497}"/>
              </a:ext>
            </a:extLst>
          </p:cNvPr>
          <p:cNvSpPr/>
          <p:nvPr/>
        </p:nvSpPr>
        <p:spPr>
          <a:xfrm>
            <a:off x="224980" y="3103909"/>
            <a:ext cx="4163337" cy="1169551"/>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tx2"/>
                </a:solidFill>
                <a:latin typeface="Open Sans Regular"/>
              </a:rPr>
              <a:t>Download Amazon product data</a:t>
            </a:r>
          </a:p>
          <a:p>
            <a:pPr marL="285750" indent="-285750">
              <a:buFont typeface="Arial" panose="020B0604020202020204" pitchFamily="34" charset="0"/>
              <a:buChar char="•"/>
            </a:pPr>
            <a:r>
              <a:rPr lang="en-US" sz="1400" dirty="0">
                <a:solidFill>
                  <a:schemeClr val="tx2"/>
                </a:solidFill>
                <a:latin typeface="Open Sans Regular"/>
              </a:rPr>
              <a:t>Build machine learning model to learn on the DMA, weather, and product data to recommend products based off a user’s DMA/location and weather</a:t>
            </a:r>
          </a:p>
        </p:txBody>
      </p:sp>
      <p:pic>
        <p:nvPicPr>
          <p:cNvPr id="11" name="Content Placeholder 10">
            <a:extLst>
              <a:ext uri="{FF2B5EF4-FFF2-40B4-BE49-F238E27FC236}">
                <a16:creationId xmlns:a16="http://schemas.microsoft.com/office/drawing/2014/main" id="{44C50401-1BB0-4287-84DC-38BAA8CD4640}"/>
              </a:ext>
            </a:extLst>
          </p:cNvPr>
          <p:cNvPicPr>
            <a:picLocks noGrp="1" noChangeAspect="1"/>
          </p:cNvPicPr>
          <p:nvPr>
            <p:ph sz="quarter" idx="16"/>
          </p:nvPr>
        </p:nvPicPr>
        <p:blipFill>
          <a:blip r:embed="rId3"/>
          <a:stretch>
            <a:fillRect/>
          </a:stretch>
        </p:blipFill>
        <p:spPr>
          <a:xfrm>
            <a:off x="6136785" y="2814671"/>
            <a:ext cx="2598645" cy="937341"/>
          </a:xfrm>
          <a:prstGeom prst="rect">
            <a:avLst/>
          </a:prstGeom>
        </p:spPr>
      </p:pic>
    </p:spTree>
    <p:extLst>
      <p:ext uri="{BB962C8B-B14F-4D97-AF65-F5344CB8AC3E}">
        <p14:creationId xmlns:p14="http://schemas.microsoft.com/office/powerpoint/2010/main" val="466297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24F9ED-3F2D-4241-8EC3-4620CE81C565}"/>
              </a:ext>
            </a:extLst>
          </p:cNvPr>
          <p:cNvSpPr/>
          <p:nvPr/>
        </p:nvSpPr>
        <p:spPr>
          <a:xfrm>
            <a:off x="3429000" y="1525571"/>
            <a:ext cx="2286000" cy="523220"/>
          </a:xfrm>
          <a:prstGeom prst="rect">
            <a:avLst/>
          </a:prstGeom>
        </p:spPr>
        <p:txBody>
          <a:bodyPr wrap="square">
            <a:spAutoFit/>
          </a:bodyPr>
          <a:lstStyle/>
          <a:p>
            <a:r>
              <a:rPr lang="en-US" sz="2800" b="1" dirty="0">
                <a:solidFill>
                  <a:schemeClr val="bg1"/>
                </a:solidFill>
                <a:latin typeface="Open Sans Regular"/>
              </a:rPr>
              <a:t>Thank you!</a:t>
            </a:r>
          </a:p>
        </p:txBody>
      </p:sp>
    </p:spTree>
    <p:extLst>
      <p:ext uri="{BB962C8B-B14F-4D97-AF65-F5344CB8AC3E}">
        <p14:creationId xmlns:p14="http://schemas.microsoft.com/office/powerpoint/2010/main" val="263351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55009992-C90D-394A-BF9E-27E4B2298573}"/>
              </a:ext>
            </a:extLst>
          </p:cNvPr>
          <p:cNvSpPr>
            <a:spLocks noGrp="1"/>
          </p:cNvSpPr>
          <p:nvPr>
            <p:ph type="body" sz="quarter" idx="13"/>
          </p:nvPr>
        </p:nvSpPr>
        <p:spPr>
          <a:xfrm>
            <a:off x="226334" y="783531"/>
            <a:ext cx="3794125" cy="520542"/>
          </a:xfrm>
        </p:spPr>
        <p:txBody>
          <a:bodyPr/>
          <a:lstStyle/>
          <a:p>
            <a:r>
              <a:rPr lang="en-US" sz="1600" dirty="0">
                <a:solidFill>
                  <a:schemeClr val="tx2"/>
                </a:solidFill>
              </a:rPr>
              <a:t>Location Weather API</a:t>
            </a:r>
            <a:endParaRPr lang="en-US" sz="1400" dirty="0">
              <a:solidFill>
                <a:schemeClr val="tx2"/>
              </a:solidFill>
            </a:endParaRPr>
          </a:p>
        </p:txBody>
      </p:sp>
      <p:sp>
        <p:nvSpPr>
          <p:cNvPr id="10" name="Text Placeholder 4">
            <a:extLst>
              <a:ext uri="{FF2B5EF4-FFF2-40B4-BE49-F238E27FC236}">
                <a16:creationId xmlns:a16="http://schemas.microsoft.com/office/drawing/2014/main" id="{06456270-5A98-2649-AB77-C4C0C670A9AF}"/>
              </a:ext>
            </a:extLst>
          </p:cNvPr>
          <p:cNvSpPr>
            <a:spLocks noGrp="1"/>
          </p:cNvSpPr>
          <p:nvPr>
            <p:ph type="body" sz="quarter" idx="11"/>
          </p:nvPr>
        </p:nvSpPr>
        <p:spPr>
          <a:xfrm>
            <a:off x="226334" y="222356"/>
            <a:ext cx="3741738" cy="261513"/>
          </a:xfrm>
        </p:spPr>
        <p:txBody>
          <a:bodyPr/>
          <a:lstStyle/>
          <a:p>
            <a:r>
              <a:rPr lang="en-US" sz="2400" dirty="0">
                <a:ea typeface="Open Sans" panose="020B0606030504020204" pitchFamily="34" charset="0"/>
                <a:cs typeface="Open Sans" panose="020B0606030504020204" pitchFamily="34" charset="0"/>
              </a:rPr>
              <a:t>Objectives</a:t>
            </a:r>
          </a:p>
        </p:txBody>
      </p:sp>
      <p:pic>
        <p:nvPicPr>
          <p:cNvPr id="3" name="Picture 2">
            <a:extLst>
              <a:ext uri="{FF2B5EF4-FFF2-40B4-BE49-F238E27FC236}">
                <a16:creationId xmlns:a16="http://schemas.microsoft.com/office/drawing/2014/main" id="{BDF5C3EE-14C1-464D-999A-7FE643329688}"/>
              </a:ext>
            </a:extLst>
          </p:cNvPr>
          <p:cNvPicPr>
            <a:picLocks noChangeAspect="1"/>
          </p:cNvPicPr>
          <p:nvPr/>
        </p:nvPicPr>
        <p:blipFill>
          <a:blip r:embed="rId3"/>
          <a:stretch>
            <a:fillRect/>
          </a:stretch>
        </p:blipFill>
        <p:spPr>
          <a:xfrm>
            <a:off x="4611851" y="783531"/>
            <a:ext cx="4436972" cy="1175645"/>
          </a:xfrm>
          <a:prstGeom prst="rect">
            <a:avLst/>
          </a:prstGeom>
        </p:spPr>
      </p:pic>
      <p:sp>
        <p:nvSpPr>
          <p:cNvPr id="4" name="Rectangle 3">
            <a:extLst>
              <a:ext uri="{FF2B5EF4-FFF2-40B4-BE49-F238E27FC236}">
                <a16:creationId xmlns:a16="http://schemas.microsoft.com/office/drawing/2014/main" id="{F0589C2C-F6A2-4C0E-9339-4CEE7DE52A15}"/>
              </a:ext>
            </a:extLst>
          </p:cNvPr>
          <p:cNvSpPr/>
          <p:nvPr/>
        </p:nvSpPr>
        <p:spPr>
          <a:xfrm>
            <a:off x="226334" y="1200464"/>
            <a:ext cx="4345666" cy="2031325"/>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tx2"/>
                </a:solidFill>
                <a:latin typeface="Open Sans Regular"/>
              </a:rPr>
              <a:t>Created a data pipeline that ingests data from:</a:t>
            </a:r>
          </a:p>
          <a:p>
            <a:pPr marL="742950" lvl="1" indent="-285750">
              <a:buFont typeface="Arial" panose="020B0604020202020204" pitchFamily="34" charset="0"/>
              <a:buChar char="•"/>
            </a:pPr>
            <a:r>
              <a:rPr lang="en-US" sz="1400" dirty="0">
                <a:solidFill>
                  <a:schemeClr val="tx2"/>
                </a:solidFill>
                <a:latin typeface="Open Sans Regular"/>
              </a:rPr>
              <a:t>NOAA Stations (weather), and </a:t>
            </a:r>
          </a:p>
          <a:p>
            <a:pPr marL="742950" lvl="1" indent="-285750">
              <a:buFont typeface="Arial" panose="020B0604020202020204" pitchFamily="34" charset="0"/>
              <a:buChar char="•"/>
            </a:pPr>
            <a:r>
              <a:rPr lang="en-US" sz="1400" dirty="0">
                <a:solidFill>
                  <a:schemeClr val="tx2"/>
                </a:solidFill>
                <a:latin typeface="Open Sans Regular"/>
              </a:rPr>
              <a:t>Designated Market Area (DMA/location)</a:t>
            </a:r>
          </a:p>
          <a:p>
            <a:pPr lvl="1"/>
            <a:endParaRPr lang="en-US" sz="1400" dirty="0">
              <a:solidFill>
                <a:schemeClr val="tx2"/>
              </a:solidFill>
              <a:latin typeface="Open Sans Regular"/>
            </a:endParaRPr>
          </a:p>
          <a:p>
            <a:pPr marL="285750" indent="-285750">
              <a:buFont typeface="Arial" panose="020B0604020202020204" pitchFamily="34" charset="0"/>
              <a:buChar char="•"/>
            </a:pPr>
            <a:r>
              <a:rPr lang="en-US" sz="1400" dirty="0">
                <a:solidFill>
                  <a:schemeClr val="tx2"/>
                </a:solidFill>
                <a:latin typeface="Open Sans Regular"/>
              </a:rPr>
              <a:t>Matched each station and its weather data to the closest DMA</a:t>
            </a:r>
          </a:p>
          <a:p>
            <a:endParaRPr lang="en-US" sz="1400" dirty="0">
              <a:solidFill>
                <a:schemeClr val="tx2"/>
              </a:solidFill>
              <a:latin typeface="Open Sans Regular"/>
            </a:endParaRPr>
          </a:p>
          <a:p>
            <a:pPr marL="285750" indent="-285750">
              <a:buFont typeface="Arial" panose="020B0604020202020204" pitchFamily="34" charset="0"/>
              <a:buChar char="•"/>
            </a:pPr>
            <a:r>
              <a:rPr lang="en-US" sz="1400" dirty="0">
                <a:solidFill>
                  <a:schemeClr val="tx2"/>
                </a:solidFill>
                <a:latin typeface="Open Sans Regular"/>
              </a:rPr>
              <a:t>Created an API that takes a DMA as an input and returns its weather data as an output</a:t>
            </a:r>
          </a:p>
        </p:txBody>
      </p:sp>
      <p:pic>
        <p:nvPicPr>
          <p:cNvPr id="9" name="Content Placeholder 8" descr="A close up of a logo&#10;&#10;Description automatically generated">
            <a:extLst>
              <a:ext uri="{FF2B5EF4-FFF2-40B4-BE49-F238E27FC236}">
                <a16:creationId xmlns:a16="http://schemas.microsoft.com/office/drawing/2014/main" id="{25A0E236-CE5B-4E03-B060-EB6A742EB29A}"/>
              </a:ext>
            </a:extLst>
          </p:cNvPr>
          <p:cNvPicPr>
            <a:picLocks noGrp="1" noChangeAspect="1"/>
          </p:cNvPicPr>
          <p:nvPr>
            <p:ph sz="quarter" idx="16"/>
          </p:nvPr>
        </p:nvPicPr>
        <p:blipFill>
          <a:blip r:embed="rId4"/>
          <a:stretch>
            <a:fillRect/>
          </a:stretch>
        </p:blipFill>
        <p:spPr>
          <a:xfrm>
            <a:off x="5824105" y="2701637"/>
            <a:ext cx="1333154" cy="1333154"/>
          </a:xfrm>
        </p:spPr>
      </p:pic>
      <p:pic>
        <p:nvPicPr>
          <p:cNvPr id="13" name="Picture 12" descr="A close up&#10;&#10;Description automatically generated">
            <a:extLst>
              <a:ext uri="{FF2B5EF4-FFF2-40B4-BE49-F238E27FC236}">
                <a16:creationId xmlns:a16="http://schemas.microsoft.com/office/drawing/2014/main" id="{687079F4-DE71-4C20-B7C6-6CCEC7B98EB2}"/>
              </a:ext>
            </a:extLst>
          </p:cNvPr>
          <p:cNvPicPr>
            <a:picLocks noChangeAspect="1"/>
          </p:cNvPicPr>
          <p:nvPr/>
        </p:nvPicPr>
        <p:blipFill>
          <a:blip r:embed="rId5"/>
          <a:stretch>
            <a:fillRect/>
          </a:stretch>
        </p:blipFill>
        <p:spPr>
          <a:xfrm>
            <a:off x="7157259" y="2561983"/>
            <a:ext cx="2087329" cy="1612462"/>
          </a:xfrm>
          <a:prstGeom prst="rect">
            <a:avLst/>
          </a:prstGeom>
        </p:spPr>
      </p:pic>
    </p:spTree>
    <p:extLst>
      <p:ext uri="{BB962C8B-B14F-4D97-AF65-F5344CB8AC3E}">
        <p14:creationId xmlns:p14="http://schemas.microsoft.com/office/powerpoint/2010/main" val="198371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55009992-C90D-394A-BF9E-27E4B2298573}"/>
              </a:ext>
            </a:extLst>
          </p:cNvPr>
          <p:cNvSpPr>
            <a:spLocks noGrp="1"/>
          </p:cNvSpPr>
          <p:nvPr>
            <p:ph type="body" sz="quarter" idx="13"/>
          </p:nvPr>
        </p:nvSpPr>
        <p:spPr>
          <a:xfrm>
            <a:off x="226334" y="783531"/>
            <a:ext cx="3794125" cy="520542"/>
          </a:xfrm>
        </p:spPr>
        <p:txBody>
          <a:bodyPr/>
          <a:lstStyle/>
          <a:p>
            <a:r>
              <a:rPr lang="en-US" sz="1600" dirty="0">
                <a:solidFill>
                  <a:schemeClr val="tx2"/>
                </a:solidFill>
              </a:rPr>
              <a:t>Product Recommendations</a:t>
            </a:r>
            <a:endParaRPr lang="en-US" sz="1400" dirty="0">
              <a:solidFill>
                <a:schemeClr val="tx2"/>
              </a:solidFill>
            </a:endParaRPr>
          </a:p>
        </p:txBody>
      </p:sp>
      <p:sp>
        <p:nvSpPr>
          <p:cNvPr id="10" name="Text Placeholder 4">
            <a:extLst>
              <a:ext uri="{FF2B5EF4-FFF2-40B4-BE49-F238E27FC236}">
                <a16:creationId xmlns:a16="http://schemas.microsoft.com/office/drawing/2014/main" id="{06456270-5A98-2649-AB77-C4C0C670A9AF}"/>
              </a:ext>
            </a:extLst>
          </p:cNvPr>
          <p:cNvSpPr>
            <a:spLocks noGrp="1"/>
          </p:cNvSpPr>
          <p:nvPr>
            <p:ph type="body" sz="quarter" idx="11"/>
          </p:nvPr>
        </p:nvSpPr>
        <p:spPr>
          <a:xfrm>
            <a:off x="226334" y="222356"/>
            <a:ext cx="3741738" cy="261513"/>
          </a:xfrm>
        </p:spPr>
        <p:txBody>
          <a:bodyPr/>
          <a:lstStyle/>
          <a:p>
            <a:r>
              <a:rPr lang="en-US" sz="2400" dirty="0">
                <a:ea typeface="Open Sans" panose="020B0606030504020204" pitchFamily="34" charset="0"/>
                <a:cs typeface="Open Sans" panose="020B0606030504020204" pitchFamily="34" charset="0"/>
              </a:rPr>
              <a:t>Objectives</a:t>
            </a:r>
          </a:p>
        </p:txBody>
      </p:sp>
      <p:sp>
        <p:nvSpPr>
          <p:cNvPr id="4" name="Rectangle 3">
            <a:extLst>
              <a:ext uri="{FF2B5EF4-FFF2-40B4-BE49-F238E27FC236}">
                <a16:creationId xmlns:a16="http://schemas.microsoft.com/office/drawing/2014/main" id="{F0589C2C-F6A2-4C0E-9339-4CEE7DE52A15}"/>
              </a:ext>
            </a:extLst>
          </p:cNvPr>
          <p:cNvSpPr/>
          <p:nvPr/>
        </p:nvSpPr>
        <p:spPr>
          <a:xfrm>
            <a:off x="226334" y="1200464"/>
            <a:ext cx="4163337" cy="2031325"/>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tx2"/>
                </a:solidFill>
                <a:latin typeface="Open Sans Regular"/>
              </a:rPr>
              <a:t>Downloaded Amazon product data</a:t>
            </a:r>
          </a:p>
          <a:p>
            <a:endParaRPr lang="en-US" sz="1400" dirty="0">
              <a:solidFill>
                <a:schemeClr val="tx2"/>
              </a:solidFill>
              <a:latin typeface="Open Sans Regular"/>
            </a:endParaRPr>
          </a:p>
          <a:p>
            <a:pPr marL="285750" indent="-285750">
              <a:buFont typeface="Arial" panose="020B0604020202020204" pitchFamily="34" charset="0"/>
              <a:buChar char="•"/>
            </a:pPr>
            <a:r>
              <a:rPr lang="en-US" sz="1400" dirty="0">
                <a:solidFill>
                  <a:schemeClr val="tx2"/>
                </a:solidFill>
                <a:latin typeface="Open Sans Regular"/>
              </a:rPr>
              <a:t>Built recommender system to learn on the:</a:t>
            </a:r>
          </a:p>
          <a:p>
            <a:pPr marL="742950" lvl="1" indent="-285750">
              <a:buFont typeface="Arial" panose="020B0604020202020204" pitchFamily="34" charset="0"/>
              <a:buChar char="•"/>
            </a:pPr>
            <a:r>
              <a:rPr lang="en-US" sz="1400" dirty="0">
                <a:solidFill>
                  <a:schemeClr val="tx2"/>
                </a:solidFill>
                <a:latin typeface="Open Sans Regular"/>
              </a:rPr>
              <a:t>DMA, </a:t>
            </a:r>
          </a:p>
          <a:p>
            <a:pPr marL="742950" lvl="1" indent="-285750">
              <a:buFont typeface="Arial" panose="020B0604020202020204" pitchFamily="34" charset="0"/>
              <a:buChar char="•"/>
            </a:pPr>
            <a:r>
              <a:rPr lang="en-US" sz="1400" dirty="0">
                <a:solidFill>
                  <a:schemeClr val="tx2"/>
                </a:solidFill>
                <a:latin typeface="Open Sans Regular"/>
              </a:rPr>
              <a:t>weather, and </a:t>
            </a:r>
          </a:p>
          <a:p>
            <a:pPr marL="742950" lvl="1" indent="-285750">
              <a:buFont typeface="Arial" panose="020B0604020202020204" pitchFamily="34" charset="0"/>
              <a:buChar char="•"/>
            </a:pPr>
            <a:r>
              <a:rPr lang="en-US" sz="1400" dirty="0">
                <a:solidFill>
                  <a:schemeClr val="tx2"/>
                </a:solidFill>
                <a:latin typeface="Open Sans Regular"/>
              </a:rPr>
              <a:t>product data</a:t>
            </a:r>
          </a:p>
          <a:p>
            <a:pPr marL="285750" indent="-285750">
              <a:buFont typeface="Arial" panose="020B0604020202020204" pitchFamily="34" charset="0"/>
              <a:buChar char="•"/>
            </a:pPr>
            <a:endParaRPr lang="en-US" sz="1400" dirty="0">
              <a:solidFill>
                <a:schemeClr val="tx2"/>
              </a:solidFill>
              <a:latin typeface="Open Sans Regular"/>
            </a:endParaRPr>
          </a:p>
          <a:p>
            <a:pPr marL="285750" indent="-285750">
              <a:buFont typeface="Arial" panose="020B0604020202020204" pitchFamily="34" charset="0"/>
              <a:buChar char="•"/>
            </a:pPr>
            <a:r>
              <a:rPr lang="en-US" sz="1400" dirty="0">
                <a:solidFill>
                  <a:schemeClr val="tx2"/>
                </a:solidFill>
                <a:latin typeface="Open Sans Regular"/>
              </a:rPr>
              <a:t>Recommended products based off a user’s location and weather data</a:t>
            </a:r>
          </a:p>
        </p:txBody>
      </p:sp>
      <p:pic>
        <p:nvPicPr>
          <p:cNvPr id="11" name="Content Placeholder 10">
            <a:extLst>
              <a:ext uri="{FF2B5EF4-FFF2-40B4-BE49-F238E27FC236}">
                <a16:creationId xmlns:a16="http://schemas.microsoft.com/office/drawing/2014/main" id="{44C50401-1BB0-4287-84DC-38BAA8CD4640}"/>
              </a:ext>
            </a:extLst>
          </p:cNvPr>
          <p:cNvPicPr>
            <a:picLocks noGrp="1" noChangeAspect="1"/>
          </p:cNvPicPr>
          <p:nvPr>
            <p:ph sz="quarter" idx="16"/>
          </p:nvPr>
        </p:nvPicPr>
        <p:blipFill>
          <a:blip r:embed="rId3"/>
          <a:stretch>
            <a:fillRect/>
          </a:stretch>
        </p:blipFill>
        <p:spPr>
          <a:xfrm>
            <a:off x="6203460" y="2103079"/>
            <a:ext cx="2598645" cy="937341"/>
          </a:xfrm>
          <a:prstGeom prst="rect">
            <a:avLst/>
          </a:prstGeom>
        </p:spPr>
      </p:pic>
    </p:spTree>
    <p:extLst>
      <p:ext uri="{BB962C8B-B14F-4D97-AF65-F5344CB8AC3E}">
        <p14:creationId xmlns:p14="http://schemas.microsoft.com/office/powerpoint/2010/main" val="360270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41EA44-0987-0F41-8B47-D663B06CFEBC}"/>
              </a:ext>
            </a:extLst>
          </p:cNvPr>
          <p:cNvSpPr>
            <a:spLocks noGrp="1"/>
          </p:cNvSpPr>
          <p:nvPr>
            <p:ph type="body" sz="quarter" idx="10"/>
          </p:nvPr>
        </p:nvSpPr>
        <p:spPr>
          <a:xfrm>
            <a:off x="620116" y="2083740"/>
            <a:ext cx="7513231" cy="614977"/>
          </a:xfrm>
        </p:spPr>
        <p:txBody>
          <a:bodyPr/>
          <a:lstStyle/>
          <a:p>
            <a:r>
              <a:rPr lang="en-US" dirty="0"/>
              <a:t>Data Background</a:t>
            </a:r>
          </a:p>
        </p:txBody>
      </p:sp>
      <p:sp>
        <p:nvSpPr>
          <p:cNvPr id="3" name="Text Placeholder 2">
            <a:extLst>
              <a:ext uri="{FF2B5EF4-FFF2-40B4-BE49-F238E27FC236}">
                <a16:creationId xmlns:a16="http://schemas.microsoft.com/office/drawing/2014/main" id="{80B995F5-4A6E-B444-98B6-9F5F1FD3D346}"/>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65163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72153"/>
            <a:ext cx="3137142" cy="2002922"/>
          </a:xfrm>
        </p:spPr>
        <p:txBody>
          <a:bodyPr/>
          <a:lstStyle/>
          <a:p>
            <a:pPr marL="171450" indent="-171450">
              <a:buFont typeface="Arial" panose="020B0604020202020204" pitchFamily="34" charset="0"/>
              <a:buChar char="•"/>
            </a:pPr>
            <a:r>
              <a:rPr lang="en-US" sz="1400" dirty="0"/>
              <a:t>Station ID – station identification code</a:t>
            </a:r>
          </a:p>
          <a:p>
            <a:pPr marL="171450" indent="-171450">
              <a:buFont typeface="Arial" panose="020B0604020202020204" pitchFamily="34" charset="0"/>
              <a:buChar char="•"/>
            </a:pPr>
            <a:r>
              <a:rPr lang="en-US" sz="1400" dirty="0"/>
              <a:t>Date – YYYYMMDD</a:t>
            </a:r>
          </a:p>
          <a:p>
            <a:pPr marL="171450" indent="-171450">
              <a:buFont typeface="Arial" panose="020B0604020202020204" pitchFamily="34" charset="0"/>
              <a:buChar char="•"/>
            </a:pPr>
            <a:r>
              <a:rPr lang="en-US" sz="1400" dirty="0"/>
              <a:t>Observation Type – one of 5 core element types (precipitation, snowfall, snow depth, max temperature, min temperature)</a:t>
            </a:r>
          </a:p>
          <a:p>
            <a:pPr marL="171450" indent="-171450">
              <a:buFont typeface="Arial" panose="020B0604020202020204" pitchFamily="34" charset="0"/>
              <a:buChar char="•"/>
            </a:pPr>
            <a:r>
              <a:rPr lang="en-US" sz="1400" dirty="0"/>
              <a:t>Observation Value – measurement of the corresponding observation</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NOAA Station Weather Data</a:t>
            </a:r>
          </a:p>
        </p:txBody>
      </p:sp>
      <p:pic>
        <p:nvPicPr>
          <p:cNvPr id="5" name="Picture 4" descr="A close up of a logo&#10;&#10;Description automatically generated">
            <a:extLst>
              <a:ext uri="{FF2B5EF4-FFF2-40B4-BE49-F238E27FC236}">
                <a16:creationId xmlns:a16="http://schemas.microsoft.com/office/drawing/2014/main" id="{A0379E5B-E8D5-497C-8A38-D99841E69EF2}"/>
              </a:ext>
            </a:extLst>
          </p:cNvPr>
          <p:cNvPicPr>
            <a:picLocks noChangeAspect="1"/>
          </p:cNvPicPr>
          <p:nvPr/>
        </p:nvPicPr>
        <p:blipFill>
          <a:blip r:embed="rId3"/>
          <a:stretch>
            <a:fillRect/>
          </a:stretch>
        </p:blipFill>
        <p:spPr>
          <a:xfrm>
            <a:off x="1643237" y="789082"/>
            <a:ext cx="2259862" cy="2259862"/>
          </a:xfrm>
          <a:prstGeom prst="rect">
            <a:avLst/>
          </a:prstGeom>
        </p:spPr>
      </p:pic>
      <p:pic>
        <p:nvPicPr>
          <p:cNvPr id="9" name="Picture 8">
            <a:extLst>
              <a:ext uri="{FF2B5EF4-FFF2-40B4-BE49-F238E27FC236}">
                <a16:creationId xmlns:a16="http://schemas.microsoft.com/office/drawing/2014/main" id="{1CF7D91B-9C5D-46C1-8CDF-C857468520C0}"/>
              </a:ext>
            </a:extLst>
          </p:cNvPr>
          <p:cNvPicPr>
            <a:picLocks noChangeAspect="1"/>
          </p:cNvPicPr>
          <p:nvPr/>
        </p:nvPicPr>
        <p:blipFill>
          <a:blip r:embed="rId4"/>
          <a:stretch>
            <a:fillRect/>
          </a:stretch>
        </p:blipFill>
        <p:spPr>
          <a:xfrm>
            <a:off x="300941" y="3336876"/>
            <a:ext cx="4944454" cy="928629"/>
          </a:xfrm>
          <a:prstGeom prst="rect">
            <a:avLst/>
          </a:prstGeom>
        </p:spPr>
      </p:pic>
    </p:spTree>
    <p:extLst>
      <p:ext uri="{BB962C8B-B14F-4D97-AF65-F5344CB8AC3E}">
        <p14:creationId xmlns:p14="http://schemas.microsoft.com/office/powerpoint/2010/main" val="284011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72153"/>
            <a:ext cx="3137142" cy="2002922"/>
          </a:xfrm>
        </p:spPr>
        <p:txBody>
          <a:bodyPr/>
          <a:lstStyle/>
          <a:p>
            <a:pPr marL="171450" indent="-171450">
              <a:buFont typeface="Arial" panose="020B0604020202020204" pitchFamily="34" charset="0"/>
              <a:buChar char="•"/>
            </a:pPr>
            <a:r>
              <a:rPr lang="en-US" sz="1400" dirty="0"/>
              <a:t>Station ID – station identification code</a:t>
            </a:r>
          </a:p>
          <a:p>
            <a:pPr marL="171450" indent="-171450">
              <a:buFont typeface="Arial" panose="020B0604020202020204" pitchFamily="34" charset="0"/>
              <a:buChar char="•"/>
            </a:pPr>
            <a:r>
              <a:rPr lang="en-US" sz="1400" dirty="0"/>
              <a:t>Latitude – latitude</a:t>
            </a:r>
          </a:p>
          <a:p>
            <a:pPr marL="171450" indent="-171450">
              <a:buFont typeface="Arial" panose="020B0604020202020204" pitchFamily="34" charset="0"/>
              <a:buChar char="•"/>
            </a:pPr>
            <a:r>
              <a:rPr lang="en-US" sz="1400" dirty="0"/>
              <a:t>Longitude - longitude</a:t>
            </a:r>
          </a:p>
          <a:p>
            <a:pPr marL="171450" indent="-171450">
              <a:buFont typeface="Arial" panose="020B0604020202020204" pitchFamily="34" charset="0"/>
              <a:buChar char="•"/>
            </a:pPr>
            <a:r>
              <a:rPr lang="en-US" sz="1400" dirty="0"/>
              <a:t>Elevation - elevation</a:t>
            </a:r>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370393"/>
            <a:ext cx="3137142" cy="261513"/>
          </a:xfrm>
        </p:spPr>
        <p:txBody>
          <a:bodyPr/>
          <a:lstStyle/>
          <a:p>
            <a:r>
              <a:rPr lang="en-US" sz="2400" dirty="0"/>
              <a:t>NOAA Station Location Data</a:t>
            </a:r>
          </a:p>
        </p:txBody>
      </p:sp>
      <p:pic>
        <p:nvPicPr>
          <p:cNvPr id="5" name="Picture 4" descr="A close up of a logo&#10;&#10;Description automatically generated">
            <a:extLst>
              <a:ext uri="{FF2B5EF4-FFF2-40B4-BE49-F238E27FC236}">
                <a16:creationId xmlns:a16="http://schemas.microsoft.com/office/drawing/2014/main" id="{A0379E5B-E8D5-497C-8A38-D99841E69EF2}"/>
              </a:ext>
            </a:extLst>
          </p:cNvPr>
          <p:cNvPicPr>
            <a:picLocks noChangeAspect="1"/>
          </p:cNvPicPr>
          <p:nvPr/>
        </p:nvPicPr>
        <p:blipFill>
          <a:blip r:embed="rId3"/>
          <a:stretch>
            <a:fillRect/>
          </a:stretch>
        </p:blipFill>
        <p:spPr>
          <a:xfrm>
            <a:off x="1643237" y="789082"/>
            <a:ext cx="2259862" cy="2259862"/>
          </a:xfrm>
          <a:prstGeom prst="rect">
            <a:avLst/>
          </a:prstGeom>
        </p:spPr>
      </p:pic>
      <p:pic>
        <p:nvPicPr>
          <p:cNvPr id="2" name="Picture 1">
            <a:extLst>
              <a:ext uri="{FF2B5EF4-FFF2-40B4-BE49-F238E27FC236}">
                <a16:creationId xmlns:a16="http://schemas.microsoft.com/office/drawing/2014/main" id="{551523F1-3E09-48A1-A45B-C063A89C1E2D}"/>
              </a:ext>
            </a:extLst>
          </p:cNvPr>
          <p:cNvPicPr>
            <a:picLocks noChangeAspect="1"/>
          </p:cNvPicPr>
          <p:nvPr/>
        </p:nvPicPr>
        <p:blipFill>
          <a:blip r:embed="rId4"/>
          <a:stretch>
            <a:fillRect/>
          </a:stretch>
        </p:blipFill>
        <p:spPr>
          <a:xfrm>
            <a:off x="1643237" y="3243614"/>
            <a:ext cx="2362405" cy="1204064"/>
          </a:xfrm>
          <a:prstGeom prst="rect">
            <a:avLst/>
          </a:prstGeom>
        </p:spPr>
      </p:pic>
    </p:spTree>
    <p:extLst>
      <p:ext uri="{BB962C8B-B14F-4D97-AF65-F5344CB8AC3E}">
        <p14:creationId xmlns:p14="http://schemas.microsoft.com/office/powerpoint/2010/main" val="199737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C0CFDC-5767-D84C-BA3C-3F0A3FA034E8}"/>
              </a:ext>
            </a:extLst>
          </p:cNvPr>
          <p:cNvSpPr/>
          <p:nvPr/>
        </p:nvSpPr>
        <p:spPr>
          <a:xfrm>
            <a:off x="152400" y="501150"/>
            <a:ext cx="5253789" cy="4141199"/>
          </a:xfrm>
          <a:prstGeom prst="rect">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Open Sans Regular"/>
            </a:endParaRPr>
          </a:p>
        </p:txBody>
      </p:sp>
      <p:sp>
        <p:nvSpPr>
          <p:cNvPr id="12" name="Text Placeholder 11">
            <a:extLst>
              <a:ext uri="{FF2B5EF4-FFF2-40B4-BE49-F238E27FC236}">
                <a16:creationId xmlns:a16="http://schemas.microsoft.com/office/drawing/2014/main" id="{873A33F7-732F-0D4F-8B94-C759932D767A}"/>
              </a:ext>
            </a:extLst>
          </p:cNvPr>
          <p:cNvSpPr>
            <a:spLocks noGrp="1"/>
          </p:cNvSpPr>
          <p:nvPr>
            <p:ph type="body" sz="quarter" idx="13"/>
          </p:nvPr>
        </p:nvSpPr>
        <p:spPr>
          <a:xfrm>
            <a:off x="5700721" y="1172153"/>
            <a:ext cx="3137142" cy="3470196"/>
          </a:xfrm>
        </p:spPr>
        <p:txBody>
          <a:bodyPr/>
          <a:lstStyle/>
          <a:p>
            <a:pPr marL="171450" indent="-171450">
              <a:buFont typeface="Arial" panose="020B0604020202020204" pitchFamily="34" charset="0"/>
              <a:buChar char="•"/>
            </a:pPr>
            <a:r>
              <a:rPr lang="en-US" sz="1400" dirty="0" err="1"/>
              <a:t>dma</a:t>
            </a:r>
            <a:r>
              <a:rPr lang="en-US" sz="1400" dirty="0"/>
              <a:t> – Name of the DMA</a:t>
            </a:r>
          </a:p>
          <a:p>
            <a:pPr marL="171450" indent="-171450">
              <a:buFont typeface="Arial" panose="020B0604020202020204" pitchFamily="34" charset="0"/>
              <a:buChar char="•"/>
            </a:pPr>
            <a:r>
              <a:rPr lang="en-US" sz="1400" dirty="0" err="1"/>
              <a:t>lat</a:t>
            </a:r>
            <a:r>
              <a:rPr lang="en-US" sz="1400" dirty="0"/>
              <a:t> – Latitude</a:t>
            </a:r>
          </a:p>
          <a:p>
            <a:pPr marL="171450" indent="-171450">
              <a:buFont typeface="Arial" panose="020B0604020202020204" pitchFamily="34" charset="0"/>
              <a:buChar char="•"/>
            </a:pPr>
            <a:r>
              <a:rPr lang="en-US" sz="1400" dirty="0" err="1"/>
              <a:t>lon</a:t>
            </a:r>
            <a:r>
              <a:rPr lang="en-US" sz="1400" dirty="0"/>
              <a:t> - Longitude</a:t>
            </a:r>
          </a:p>
          <a:p>
            <a:pPr marL="171450" indent="-171450">
              <a:buFont typeface="Arial" panose="020B0604020202020204" pitchFamily="34" charset="0"/>
              <a:buChar char="•"/>
            </a:pPr>
            <a:r>
              <a:rPr lang="en-US" sz="1400" dirty="0" err="1"/>
              <a:t>tvHomes</a:t>
            </a:r>
            <a:r>
              <a:rPr lang="en-US" sz="1400" dirty="0"/>
              <a:t> – number of TVs in homes in a particular DMA</a:t>
            </a:r>
          </a:p>
          <a:p>
            <a:pPr marL="171450" indent="-171450">
              <a:buFont typeface="Arial" panose="020B0604020202020204" pitchFamily="34" charset="0"/>
              <a:buChar char="•"/>
            </a:pPr>
            <a:r>
              <a:rPr lang="en-US" sz="1400" dirty="0" err="1"/>
              <a:t>popShare</a:t>
            </a:r>
            <a:r>
              <a:rPr lang="en-US" sz="1400" dirty="0"/>
              <a:t> – number of people, in millions, in the DMA</a:t>
            </a:r>
          </a:p>
          <a:p>
            <a:pPr marL="171450" indent="-171450">
              <a:buFont typeface="Arial" panose="020B0604020202020204" pitchFamily="34" charset="0"/>
              <a:buChar char="•"/>
            </a:pPr>
            <a:r>
              <a:rPr lang="en-US" sz="1400" dirty="0" err="1"/>
              <a:t>timezone</a:t>
            </a:r>
            <a:r>
              <a:rPr lang="en-US" sz="1400" dirty="0"/>
              <a:t> – DMA </a:t>
            </a:r>
            <a:r>
              <a:rPr lang="en-US" sz="1400" dirty="0" err="1"/>
              <a:t>timezone</a:t>
            </a:r>
            <a:endParaRPr lang="en-US" sz="1400" dirty="0"/>
          </a:p>
        </p:txBody>
      </p:sp>
      <p:sp>
        <p:nvSpPr>
          <p:cNvPr id="10" name="Text Placeholder 9">
            <a:extLst>
              <a:ext uri="{FF2B5EF4-FFF2-40B4-BE49-F238E27FC236}">
                <a16:creationId xmlns:a16="http://schemas.microsoft.com/office/drawing/2014/main" id="{ACEA94A1-AD54-2145-9655-73BCA0B53F32}"/>
              </a:ext>
            </a:extLst>
          </p:cNvPr>
          <p:cNvSpPr>
            <a:spLocks noGrp="1"/>
          </p:cNvSpPr>
          <p:nvPr>
            <p:ph type="body" sz="quarter" idx="11"/>
          </p:nvPr>
        </p:nvSpPr>
        <p:spPr>
          <a:xfrm>
            <a:off x="5700721" y="766746"/>
            <a:ext cx="3137142" cy="261513"/>
          </a:xfrm>
        </p:spPr>
        <p:txBody>
          <a:bodyPr/>
          <a:lstStyle/>
          <a:p>
            <a:r>
              <a:rPr lang="en-US" sz="2400" dirty="0"/>
              <a:t>DMA Data</a:t>
            </a:r>
          </a:p>
        </p:txBody>
      </p:sp>
      <p:pic>
        <p:nvPicPr>
          <p:cNvPr id="3" name="Picture 2" descr="A close up&#10;&#10;Description automatically generated">
            <a:extLst>
              <a:ext uri="{FF2B5EF4-FFF2-40B4-BE49-F238E27FC236}">
                <a16:creationId xmlns:a16="http://schemas.microsoft.com/office/drawing/2014/main" id="{F34F8543-F59F-49FC-B28A-87B1332DB62B}"/>
              </a:ext>
            </a:extLst>
          </p:cNvPr>
          <p:cNvPicPr>
            <a:picLocks noChangeAspect="1"/>
          </p:cNvPicPr>
          <p:nvPr/>
        </p:nvPicPr>
        <p:blipFill>
          <a:blip r:embed="rId3"/>
          <a:stretch>
            <a:fillRect/>
          </a:stretch>
        </p:blipFill>
        <p:spPr>
          <a:xfrm>
            <a:off x="1022419" y="326793"/>
            <a:ext cx="3501498" cy="2704907"/>
          </a:xfrm>
          <a:prstGeom prst="rect">
            <a:avLst/>
          </a:prstGeom>
        </p:spPr>
      </p:pic>
      <p:pic>
        <p:nvPicPr>
          <p:cNvPr id="4" name="Picture 3">
            <a:extLst>
              <a:ext uri="{FF2B5EF4-FFF2-40B4-BE49-F238E27FC236}">
                <a16:creationId xmlns:a16="http://schemas.microsoft.com/office/drawing/2014/main" id="{D4D9C0D1-7615-4129-95EF-E7E8740B6A58}"/>
              </a:ext>
            </a:extLst>
          </p:cNvPr>
          <p:cNvPicPr>
            <a:picLocks noChangeAspect="1"/>
          </p:cNvPicPr>
          <p:nvPr/>
        </p:nvPicPr>
        <p:blipFill>
          <a:blip r:embed="rId4"/>
          <a:stretch>
            <a:fillRect/>
          </a:stretch>
        </p:blipFill>
        <p:spPr>
          <a:xfrm>
            <a:off x="384091" y="2967905"/>
            <a:ext cx="4778154" cy="1386960"/>
          </a:xfrm>
          <a:prstGeom prst="rect">
            <a:avLst/>
          </a:prstGeom>
        </p:spPr>
      </p:pic>
    </p:spTree>
    <p:extLst>
      <p:ext uri="{BB962C8B-B14F-4D97-AF65-F5344CB8AC3E}">
        <p14:creationId xmlns:p14="http://schemas.microsoft.com/office/powerpoint/2010/main" val="1552478022"/>
      </p:ext>
    </p:extLst>
  </p:cSld>
  <p:clrMapOvr>
    <a:masterClrMapping/>
  </p:clrMapOvr>
</p:sld>
</file>

<file path=ppt/theme/theme1.xml><?xml version="1.0" encoding="utf-8"?>
<a:theme xmlns:a="http://schemas.openxmlformats.org/drawingml/2006/main" name="VIZIO">
  <a:themeElements>
    <a:clrScheme name="Custom 2">
      <a:dk1>
        <a:srgbClr val="27282E"/>
      </a:dk1>
      <a:lt1>
        <a:srgbClr val="F4F7F8"/>
      </a:lt1>
      <a:dk2>
        <a:srgbClr val="26282A"/>
      </a:dk2>
      <a:lt2>
        <a:srgbClr val="D4D7DA"/>
      </a:lt2>
      <a:accent1>
        <a:srgbClr val="656971"/>
      </a:accent1>
      <a:accent2>
        <a:srgbClr val="24113E"/>
      </a:accent2>
      <a:accent3>
        <a:srgbClr val="A7202E"/>
      </a:accent3>
      <a:accent4>
        <a:srgbClr val="EDAE11"/>
      </a:accent4>
      <a:accent5>
        <a:srgbClr val="0DA84F"/>
      </a:accent5>
      <a:accent6>
        <a:srgbClr val="0E81A5"/>
      </a:accent6>
      <a:hlink>
        <a:srgbClr val="7E7E7E"/>
      </a:hlink>
      <a:folHlink>
        <a:srgbClr val="BCA6A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100" dirty="0">
            <a:solidFill>
              <a:schemeClr val="tx1">
                <a:lumMod val="50000"/>
                <a:lumOff val="50000"/>
              </a:schemeClr>
            </a:solidFill>
            <a:latin typeface="Helvetica"/>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DE706AC2F78E4FA14903AE37632B05" ma:contentTypeVersion="6" ma:contentTypeDescription="Create a new document." ma:contentTypeScope="" ma:versionID="edd525de9ce885549e06ecadb74a099d">
  <xsd:schema xmlns:xsd="http://www.w3.org/2001/XMLSchema" xmlns:xs="http://www.w3.org/2001/XMLSchema" xmlns:p="http://schemas.microsoft.com/office/2006/metadata/properties" xmlns:ns2="d32e670b-55be-495a-b0f4-431ad0027c7b" xmlns:ns3="d8fceebd-1461-428c-b20a-b328f123e7fc" targetNamespace="http://schemas.microsoft.com/office/2006/metadata/properties" ma:root="true" ma:fieldsID="466d60deab3539f6fc0d15fa7499d49c" ns2:_="" ns3:_="">
    <xsd:import namespace="d32e670b-55be-495a-b0f4-431ad0027c7b"/>
    <xsd:import namespace="d8fceebd-1461-428c-b20a-b328f123e7fc"/>
    <xsd:element name="properties">
      <xsd:complexType>
        <xsd:sequence>
          <xsd:element name="documentManagement">
            <xsd:complexType>
              <xsd:all>
                <xsd:element ref="ns2:Category"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2e670b-55be-495a-b0f4-431ad0027c7b" elementFormDefault="qualified">
    <xsd:import namespace="http://schemas.microsoft.com/office/2006/documentManagement/types"/>
    <xsd:import namespace="http://schemas.microsoft.com/office/infopath/2007/PartnerControls"/>
    <xsd:element name="Category" ma:index="4" nillable="true" ma:displayName="Category" ma:default="Policy" ma:format="Dropdown" ma:internalName="Category" ma:readOnly="false">
      <xsd:simpleType>
        <xsd:restriction base="dms:Choice">
          <xsd:enumeration value="Policy"/>
          <xsd:enumeration value="Form"/>
          <xsd:enumeration value="Procedure"/>
          <xsd:enumeration value="Template"/>
          <xsd:enumeration value="2016 APR"/>
          <xsd:enumeration value="New Hire Compliance"/>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8fceebd-1461-428c-b20a-b328f123e7f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d32e670b-55be-495a-b0f4-431ad0027c7b">Policy</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BAF57A-FCF0-42F2-A210-6E113978E8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2e670b-55be-495a-b0f4-431ad0027c7b"/>
    <ds:schemaRef ds:uri="d8fceebd-1461-428c-b20a-b328f123e7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7F5E92-E30E-45E5-BF3C-4B1A5C00D098}">
  <ds:schemaRefs>
    <ds:schemaRef ds:uri="http://schemas.microsoft.com/office/2006/metadata/properties"/>
    <ds:schemaRef ds:uri="http://schemas.microsoft.com/office/infopath/2007/PartnerControls"/>
    <ds:schemaRef ds:uri="d32e670b-55be-495a-b0f4-431ad0027c7b"/>
  </ds:schemaRefs>
</ds:datastoreItem>
</file>

<file path=customXml/itemProps3.xml><?xml version="1.0" encoding="utf-8"?>
<ds:datastoreItem xmlns:ds="http://schemas.openxmlformats.org/officeDocument/2006/customXml" ds:itemID="{45974966-7531-4881-A45B-2592AF88BC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44138</TotalTime>
  <Words>3234</Words>
  <Application>Microsoft Office PowerPoint</Application>
  <PresentationFormat>On-screen Show (16:9)</PresentationFormat>
  <Paragraphs>304</Paragraphs>
  <Slides>30</Slides>
  <Notes>28</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Benton Sans</vt:lpstr>
      <vt:lpstr>BentonSans</vt:lpstr>
      <vt:lpstr>Calibri</vt:lpstr>
      <vt:lpstr>Open Sans</vt:lpstr>
      <vt:lpstr>Open Sans Light</vt:lpstr>
      <vt:lpstr>Open Sans Regular</vt:lpstr>
      <vt:lpstr>Open Sans Semibold</vt:lpstr>
      <vt:lpstr>Wingdings</vt:lpstr>
      <vt:lpstr>VIZIO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VIZIO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VIZIO 2012 Powerpoint Template</dc:title>
  <dc:subject/>
  <dc:creator>Paul Smith</dc:creator>
  <cp:keywords/>
  <dc:description/>
  <cp:lastModifiedBy>Allston Fojas</cp:lastModifiedBy>
  <cp:revision>2161</cp:revision>
  <cp:lastPrinted>2019-07-26T00:46:59Z</cp:lastPrinted>
  <dcterms:created xsi:type="dcterms:W3CDTF">2012-02-21T01:17:32Z</dcterms:created>
  <dcterms:modified xsi:type="dcterms:W3CDTF">2020-08-20T01:50:06Z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0x010100FEDE706AC2F78E4FA14903AE37632B05</vt:lpwstr>
  </property>
  <property fmtid="{D5CDD505-2E9C-101B-9397-08002B2CF9AE}" pid="3" name="_dlc_DocIdItemGuid">
    <vt:lpwstr>1cd17a7d-213d-4239-abfc-e30aad23adb3</vt:lpwstr>
  </property>
</Properties>
</file>