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462FA-DED0-4D93-A9DF-E7F064F3343C}" v="15" dt="2025-04-25T05:12:55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g Xi" userId="c2e314887dac10cb" providerId="LiveId" clId="{F87462FA-DED0-4D93-A9DF-E7F064F3343C}"/>
    <pc:docChg chg="undo custSel modSld">
      <pc:chgData name="Ching Xi" userId="c2e314887dac10cb" providerId="LiveId" clId="{F87462FA-DED0-4D93-A9DF-E7F064F3343C}" dt="2025-04-25T05:13:35.048" v="158" actId="1076"/>
      <pc:docMkLst>
        <pc:docMk/>
      </pc:docMkLst>
      <pc:sldChg chg="addSp delSp modSp mod">
        <pc:chgData name="Ching Xi" userId="c2e314887dac10cb" providerId="LiveId" clId="{F87462FA-DED0-4D93-A9DF-E7F064F3343C}" dt="2025-04-25T05:13:35.048" v="158" actId="1076"/>
        <pc:sldMkLst>
          <pc:docMk/>
          <pc:sldMk cId="1441120289" sldId="256"/>
        </pc:sldMkLst>
        <pc:spChg chg="add">
          <ac:chgData name="Ching Xi" userId="c2e314887dac10cb" providerId="LiveId" clId="{F87462FA-DED0-4D93-A9DF-E7F064F3343C}" dt="2025-04-25T05:11:10.352" v="6"/>
          <ac:spMkLst>
            <pc:docMk/>
            <pc:sldMk cId="1441120289" sldId="256"/>
            <ac:spMk id="2" creationId="{24BC1F6B-9359-30FB-F172-ABDAF1535086}"/>
          </ac:spMkLst>
        </pc:spChg>
        <pc:spChg chg="add mod">
          <ac:chgData name="Ching Xi" userId="c2e314887dac10cb" providerId="LiveId" clId="{F87462FA-DED0-4D93-A9DF-E7F064F3343C}" dt="2025-04-25T05:13:35.048" v="158" actId="1076"/>
          <ac:spMkLst>
            <pc:docMk/>
            <pc:sldMk cId="1441120289" sldId="256"/>
            <ac:spMk id="3" creationId="{6B3639A5-617B-86AB-5484-3858F43C9441}"/>
          </ac:spMkLst>
        </pc:spChg>
        <pc:spChg chg="add">
          <ac:chgData name="Ching Xi" userId="c2e314887dac10cb" providerId="LiveId" clId="{F87462FA-DED0-4D93-A9DF-E7F064F3343C}" dt="2025-04-25T05:11:33.769" v="9"/>
          <ac:spMkLst>
            <pc:docMk/>
            <pc:sldMk cId="1441120289" sldId="256"/>
            <ac:spMk id="4" creationId="{BF547D45-3706-305F-D7ED-848230D6AAA6}"/>
          </ac:spMkLst>
        </pc:spChg>
        <pc:spChg chg="add">
          <ac:chgData name="Ching Xi" userId="c2e314887dac10cb" providerId="LiveId" clId="{F87462FA-DED0-4D93-A9DF-E7F064F3343C}" dt="2025-04-25T05:12:17.854" v="36"/>
          <ac:spMkLst>
            <pc:docMk/>
            <pc:sldMk cId="1441120289" sldId="256"/>
            <ac:spMk id="5" creationId="{9F8EA281-2C57-405F-587F-FC68FC28C6C1}"/>
          </ac:spMkLst>
        </pc:spChg>
        <pc:spChg chg="add del">
          <ac:chgData name="Ching Xi" userId="c2e314887dac10cb" providerId="LiveId" clId="{F87462FA-DED0-4D93-A9DF-E7F064F3343C}" dt="2025-04-25T05:09:56.909" v="3"/>
          <ac:spMkLst>
            <pc:docMk/>
            <pc:sldMk cId="1441120289" sldId="256"/>
            <ac:spMk id="5" creationId="{AC4DC168-EA9A-285F-34E4-13FF50BAAF0F}"/>
          </ac:spMkLst>
        </pc:spChg>
        <pc:spChg chg="add">
          <ac:chgData name="Ching Xi" userId="c2e314887dac10cb" providerId="LiveId" clId="{F87462FA-DED0-4D93-A9DF-E7F064F3343C}" dt="2025-04-25T05:12:53.137" v="47"/>
          <ac:spMkLst>
            <pc:docMk/>
            <pc:sldMk cId="1441120289" sldId="256"/>
            <ac:spMk id="7" creationId="{A5A93D8B-66F9-FC2F-8021-B8979A87F445}"/>
          </ac:spMkLst>
        </pc:spChg>
        <pc:spChg chg="add">
          <ac:chgData name="Ching Xi" userId="c2e314887dac10cb" providerId="LiveId" clId="{F87462FA-DED0-4D93-A9DF-E7F064F3343C}" dt="2025-04-25T05:12:54.835" v="48"/>
          <ac:spMkLst>
            <pc:docMk/>
            <pc:sldMk cId="1441120289" sldId="256"/>
            <ac:spMk id="8" creationId="{6D306CC9-E5E0-C135-6E32-3CF1B3879B31}"/>
          </ac:spMkLst>
        </pc:spChg>
        <pc:picChg chg="add mod">
          <ac:chgData name="Ching Xi" userId="c2e314887dac10cb" providerId="LiveId" clId="{F87462FA-DED0-4D93-A9DF-E7F064F3343C}" dt="2025-04-25T05:11:09.291" v="5" actId="1076"/>
          <ac:picMkLst>
            <pc:docMk/>
            <pc:sldMk cId="1441120289" sldId="256"/>
            <ac:picMk id="6" creationId="{63C22EC1-0B38-0789-FFDD-BCE18CBDF6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B293-44BB-91B2-62E6-73CA9A933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E73EF-39AC-1AA8-019A-10962E8D7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A730B-2FC2-E7E9-50A7-A7AD1B0A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CAE2-CEAA-6694-183B-86F5E310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0340-331E-3EE6-685B-9E584C49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3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62C5-137C-B98A-C632-B01E4806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0E596-E28A-8FC9-A196-45AE39D6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8464-4846-E6E3-A46D-5B6148EF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09D6-4F97-DCAC-27A4-9C5065FF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A069-CC13-C3C0-3CEF-3CE447C7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592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F0CF9-1C78-7E78-58A8-7A912CAD1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129B-8F59-1B4C-5B94-27576CAB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2C91-6F5D-EA8A-975B-5FDA2F6B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A9FB-5F79-EEA9-2989-81A7B8A0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2B76-EA5D-D009-EA06-58A59240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31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0A9C-A781-198B-9AE5-FAB2D349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6C83-7F18-05BF-B8F4-9D7DB0C1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CBEB-F60F-B3A4-762A-EDA8230A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5860-E4A1-71D7-552B-5E3E3D80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D2D8-2420-59E8-CFB9-7AA247AE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12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B7EC-2997-C2E5-8A05-C0CAE60F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E8CA-F02E-92B8-EBE4-9146C523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311D-B2F6-67CC-E7B8-DEB00046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DC06-D7F6-6029-57AF-326DAF58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9CD47-2DF7-3F1A-2AC8-928488E8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66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0DB1-6619-9D62-5144-3F7721B6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19C2-B8E9-ADA2-1D54-F4DDB49E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71290-FF85-647B-E4F5-90E314A8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EE2C-DD40-2AD2-774D-2331C0B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5C478-016F-8301-7F8E-30E4E5A4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A949E-3138-36DC-C36C-16A737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668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EE44-DEBA-A41D-DC25-916C88F5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E6FB-776B-43C0-E3FC-6EEA6A8F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BA8AC-D8D3-EA09-2595-BE3E939D7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66113-9C2C-3F78-F4E9-C08AFBDAE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38703-58B7-3AA2-538D-726303A9C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1D84C-73AB-CF4F-1BBE-587FA008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62CA7-95F2-BE4B-B142-22E47460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F237F-24AA-645E-CB90-AD730440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0430-92AE-E61E-3CDB-95880489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D4DE1-A028-9DC9-A1A8-05E2DCEF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0240F-D7A5-0617-5C13-DFF4C79D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99048-4844-42A1-0138-BD37436C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8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181BA-110D-E0BA-37D4-D47C3456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49106-9DAC-1A29-ED6C-A2359737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0845-AF3C-E612-3418-0EFCA180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9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2DEB-1BA8-171C-C0FA-BE105516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24FC-C553-65D4-C0B7-8FA2ED7F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F2AAE-145C-F80A-56E5-5FD46B7A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87A1A-EA03-21A5-638F-729633A1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9182A-ADBE-C85A-5499-B8E734AC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02B22-D64B-D207-400D-C5FDB6D4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65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A218-098F-C8AA-8649-E8B6CEB8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A4BC3-2BB6-B47D-C9DE-0725520DC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7279B-4227-71A7-1964-38804F0FF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74EC-D35C-CE09-DA72-CBC8C597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B998E-E2D0-F779-8881-D9B684A4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F1750-8E6E-FF2D-2125-7C7289B9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40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FA785-280C-893F-A352-208701C0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DE14-C6A7-D496-D904-37B212C6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97B4-8447-185E-6D6E-8E724509C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2BA372-9245-43AD-850F-3691DE304A6F}" type="datetimeFigureOut">
              <a:rPr lang="en-SG" smtClean="0"/>
              <a:t>25/4/2025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0576-41CB-B329-2B2B-7BAC00A45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120FE-A083-C6A5-0B37-2B3DE7E95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0E961-FDA0-4F13-BB37-689556EA22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900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C22EC1-0B38-0789-FFDD-BCE18CBD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70176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3639A5-617B-86AB-5484-3858F43C9441}"/>
              </a:ext>
            </a:extLst>
          </p:cNvPr>
          <p:cNvSpPr/>
          <p:nvPr/>
        </p:nvSpPr>
        <p:spPr>
          <a:xfrm>
            <a:off x="7988060" y="718867"/>
            <a:ext cx="3893389" cy="52705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/>
              <a:t>Key Design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Agentic Prompting</a:t>
            </a:r>
            <a:r>
              <a:rPr lang="en-US" dirty="0"/>
              <a:t>: Custom system prompt breaks reasoning into </a:t>
            </a:r>
            <a:r>
              <a:rPr lang="en-US" i="1" dirty="0"/>
              <a:t>Observation</a:t>
            </a:r>
            <a:r>
              <a:rPr lang="en-US" dirty="0"/>
              <a:t>, </a:t>
            </a:r>
            <a:r>
              <a:rPr lang="en-US" i="1" dirty="0"/>
              <a:t>Decomposition</a:t>
            </a:r>
            <a:r>
              <a:rPr lang="en-US" dirty="0"/>
              <a:t>, </a:t>
            </a:r>
            <a:r>
              <a:rPr lang="en-US" i="1" dirty="0"/>
              <a:t>Verification</a:t>
            </a:r>
            <a:r>
              <a:rPr lang="en-US" dirty="0"/>
              <a:t>, and </a:t>
            </a:r>
            <a:r>
              <a:rPr lang="en-US" i="1" dirty="0"/>
              <a:t>Final Answer</a:t>
            </a:r>
            <a:r>
              <a:rPr lang="en-US" dirty="0"/>
              <a:t> — boosting factual accuracy and interpretability.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Checkpoint System</a:t>
            </a:r>
            <a:r>
              <a:rPr lang="en-US" dirty="0"/>
              <a:t>: Already processed QIDs are skipped, ensuring resumability even with intermittent API limits or crashes.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Rate Limit Handling</a:t>
            </a:r>
            <a:r>
              <a:rPr lang="en-SG" dirty="0"/>
              <a:t>: Detects ‘429’ errors and pauses processing if Gemini quota is exceeded.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4112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 Ching Xi/Intern-Data &amp; AI/CLI/SG</dc:creator>
  <cp:lastModifiedBy>Ching Xi</cp:lastModifiedBy>
  <cp:revision>1</cp:revision>
  <dcterms:created xsi:type="dcterms:W3CDTF">2025-04-25T05:02:30Z</dcterms:created>
  <dcterms:modified xsi:type="dcterms:W3CDTF">2025-04-25T05:13:36Z</dcterms:modified>
</cp:coreProperties>
</file>