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64" r:id="rId3"/>
    <p:sldId id="257" r:id="rId4"/>
    <p:sldId id="265" r:id="rId5"/>
    <p:sldId id="292" r:id="rId6"/>
    <p:sldId id="295" r:id="rId7"/>
    <p:sldId id="293" r:id="rId8"/>
    <p:sldId id="294" r:id="rId9"/>
    <p:sldId id="266" r:id="rId10"/>
    <p:sldId id="267" r:id="rId11"/>
    <p:sldId id="269" r:id="rId12"/>
    <p:sldId id="270" r:id="rId13"/>
    <p:sldId id="296" r:id="rId14"/>
    <p:sldId id="297" r:id="rId15"/>
    <p:sldId id="268" r:id="rId16"/>
    <p:sldId id="258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79" r:id="rId25"/>
    <p:sldId id="280" r:id="rId26"/>
    <p:sldId id="281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59" r:id="rId35"/>
    <p:sldId id="282" r:id="rId36"/>
    <p:sldId id="283" r:id="rId37"/>
    <p:sldId id="261" r:id="rId38"/>
    <p:sldId id="262" r:id="rId39"/>
    <p:sldId id="260" r:id="rId40"/>
    <p:sldId id="284" r:id="rId41"/>
    <p:sldId id="263" r:id="rId4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zumkupu.com" id="{9EC01DC4-F72C-42A8-804B-29DC782F6BC6}">
          <p14:sldIdLst>
            <p14:sldId id="256"/>
          </p14:sldIdLst>
        </p14:section>
        <p14:section name="CONTENTS" id="{88052225-3F80-4A36-BF4D-C2C11CC71FAD}">
          <p14:sldIdLst>
            <p14:sldId id="264"/>
          </p14:sldIdLst>
        </p14:section>
        <p14:section name="1-CONSTANT VALUES" id="{15201E67-EDD4-4F49-B27C-30F16E173C67}">
          <p14:sldIdLst>
            <p14:sldId id="257"/>
            <p14:sldId id="265"/>
            <p14:sldId id="292"/>
            <p14:sldId id="295"/>
            <p14:sldId id="293"/>
            <p14:sldId id="294"/>
            <p14:sldId id="266"/>
            <p14:sldId id="267"/>
            <p14:sldId id="269"/>
            <p14:sldId id="270"/>
            <p14:sldId id="296"/>
            <p14:sldId id="297"/>
            <p14:sldId id="268"/>
          </p14:sldIdLst>
        </p14:section>
        <p14:section name="2-QUESTİONS BANK - PRACTİCE EXAMS" id="{DB9CE839-FDB2-457C-BD6A-B40CD5669F66}">
          <p14:sldIdLst>
            <p14:sldId id="258"/>
            <p14:sldId id="271"/>
            <p14:sldId id="272"/>
            <p14:sldId id="273"/>
            <p14:sldId id="274"/>
            <p14:sldId id="275"/>
            <p14:sldId id="276"/>
            <p14:sldId id="278"/>
            <p14:sldId id="279"/>
            <p14:sldId id="280"/>
            <p14:sldId id="281"/>
          </p14:sldIdLst>
        </p14:section>
        <p14:section name="3-Teacher Module" id="{D414228D-3350-4A1B-9B46-0E118E258D68}">
          <p14:sldIdLst>
            <p14:sldId id="285"/>
            <p14:sldId id="286"/>
            <p14:sldId id="287"/>
            <p14:sldId id="288"/>
            <p14:sldId id="289"/>
            <p14:sldId id="290"/>
            <p14:sldId id="291"/>
          </p14:sldIdLst>
        </p14:section>
        <p14:section name="4-ROLE AND SORLE-PERMİSSİONS" id="{9F972AA3-9678-463C-AA58-811343D6A53D}">
          <p14:sldIdLst>
            <p14:sldId id="259"/>
            <p14:sldId id="282"/>
            <p14:sldId id="283"/>
          </p14:sldIdLst>
        </p14:section>
        <p14:section name="5-ACCOUNTİNG MANAGEMENT" id="{0E17431D-805A-490C-BF59-92630EC196C4}">
          <p14:sldIdLst>
            <p14:sldId id="261"/>
          </p14:sldIdLst>
        </p14:section>
        <p14:section name="6-SUPPORT MANAGEMENT" id="{E0D5D918-39BE-46D9-92B5-FFA628CA30D9}">
          <p14:sldIdLst>
            <p14:sldId id="262"/>
          </p14:sldIdLst>
        </p14:section>
        <p14:section name="7-USER-ADMİN MANAGEMENT" id="{34BD572F-03AA-4D74-BFBE-58BACD352977}">
          <p14:sldIdLst>
            <p14:sldId id="260"/>
          </p14:sldIdLst>
        </p14:section>
        <p14:section name="8-Notifications And Announcements" id="{FFDF000C-E3F0-46D2-9E2E-F8ECE4A43A35}">
          <p14:sldIdLst>
            <p14:sldId id="284"/>
          </p14:sldIdLst>
        </p14:section>
        <p14:section name="9-SETTİNGS" id="{2F0D1495-2A0D-4820-BCF8-9EB958F41FE2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6" autoAdjust="0"/>
    <p:restoredTop sz="94660"/>
  </p:normalViewPr>
  <p:slideViewPr>
    <p:cSldViewPr snapToGrid="0">
      <p:cViewPr varScale="1">
        <p:scale>
          <a:sx n="84" d="100"/>
          <a:sy n="84" d="100"/>
        </p:scale>
        <p:origin x="1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75D87D-BE30-4A71-9515-440385BE972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373BBB75-6DD4-4C8B-B19D-4574E60A0568}">
      <dgm:prSet phldrT="[Metin]"/>
      <dgm:spPr/>
      <dgm:t>
        <a:bodyPr/>
        <a:lstStyle/>
        <a:p>
          <a:r>
            <a:rPr lang="tr-TR" b="0" i="0" dirty="0"/>
            <a:t>1-Constant </a:t>
          </a:r>
          <a:r>
            <a:rPr lang="tr-TR" b="0" i="0" dirty="0" err="1"/>
            <a:t>values</a:t>
          </a:r>
          <a:endParaRPr lang="tr-TR" dirty="0"/>
        </a:p>
      </dgm:t>
    </dgm:pt>
    <dgm:pt modelId="{7F02A4A2-F9A3-45B1-A830-7DE7F102F696}" type="parTrans" cxnId="{2AE8076C-7154-42FA-BF13-6D3D53875A8F}">
      <dgm:prSet/>
      <dgm:spPr/>
      <dgm:t>
        <a:bodyPr/>
        <a:lstStyle/>
        <a:p>
          <a:endParaRPr lang="tr-TR"/>
        </a:p>
      </dgm:t>
    </dgm:pt>
    <dgm:pt modelId="{2EEEDADE-9A3E-48AE-BFD1-8563B9167031}" type="sibTrans" cxnId="{2AE8076C-7154-42FA-BF13-6D3D53875A8F}">
      <dgm:prSet/>
      <dgm:spPr/>
      <dgm:t>
        <a:bodyPr/>
        <a:lstStyle/>
        <a:p>
          <a:endParaRPr lang="tr-TR"/>
        </a:p>
      </dgm:t>
    </dgm:pt>
    <dgm:pt modelId="{64B1F30D-DE85-4998-B4EF-B0363C2C14B2}">
      <dgm:prSet phldrT="[Metin]"/>
      <dgm:spPr/>
      <dgm:t>
        <a:bodyPr/>
        <a:lstStyle/>
        <a:p>
          <a:r>
            <a:rPr lang="tr-TR" dirty="0"/>
            <a:t>1.1-Exams</a:t>
          </a:r>
        </a:p>
      </dgm:t>
    </dgm:pt>
    <dgm:pt modelId="{F89C595F-4C52-4B57-9066-04643DA37598}" type="parTrans" cxnId="{485B38F8-3FF3-4DB5-BD00-DE91504B2C1B}">
      <dgm:prSet/>
      <dgm:spPr/>
      <dgm:t>
        <a:bodyPr/>
        <a:lstStyle/>
        <a:p>
          <a:endParaRPr lang="tr-TR"/>
        </a:p>
      </dgm:t>
    </dgm:pt>
    <dgm:pt modelId="{B3C00998-E14C-4819-BB15-BBC60FC534E6}" type="sibTrans" cxnId="{485B38F8-3FF3-4DB5-BD00-DE91504B2C1B}">
      <dgm:prSet/>
      <dgm:spPr/>
      <dgm:t>
        <a:bodyPr/>
        <a:lstStyle/>
        <a:p>
          <a:endParaRPr lang="tr-TR"/>
        </a:p>
      </dgm:t>
    </dgm:pt>
    <dgm:pt modelId="{9B616582-83D0-4DBA-B2A7-FDC072FAE628}">
      <dgm:prSet phldrT="[Metin]"/>
      <dgm:spPr/>
      <dgm:t>
        <a:bodyPr/>
        <a:lstStyle/>
        <a:p>
          <a:r>
            <a:rPr lang="tr-TR" dirty="0"/>
            <a:t>1.3-Book </a:t>
          </a:r>
          <a:r>
            <a:rPr lang="tr-TR" dirty="0" err="1"/>
            <a:t>categories</a:t>
          </a:r>
          <a:endParaRPr lang="tr-TR" dirty="0"/>
        </a:p>
      </dgm:t>
    </dgm:pt>
    <dgm:pt modelId="{40F40ED6-04FA-403F-BBF1-15BE3FB2E635}" type="parTrans" cxnId="{709E7FF4-869E-4F40-9D96-EE0FB5167B14}">
      <dgm:prSet/>
      <dgm:spPr/>
      <dgm:t>
        <a:bodyPr/>
        <a:lstStyle/>
        <a:p>
          <a:endParaRPr lang="tr-TR"/>
        </a:p>
      </dgm:t>
    </dgm:pt>
    <dgm:pt modelId="{3116B743-C42B-4217-9818-939374C8E577}" type="sibTrans" cxnId="{709E7FF4-869E-4F40-9D96-EE0FB5167B14}">
      <dgm:prSet/>
      <dgm:spPr/>
      <dgm:t>
        <a:bodyPr/>
        <a:lstStyle/>
        <a:p>
          <a:endParaRPr lang="tr-TR"/>
        </a:p>
      </dgm:t>
    </dgm:pt>
    <dgm:pt modelId="{93DFA724-A3BC-410A-AB0E-74F1339A6B50}">
      <dgm:prSet phldrT="[Metin]"/>
      <dgm:spPr/>
      <dgm:t>
        <a:bodyPr/>
        <a:lstStyle/>
        <a:p>
          <a:r>
            <a:rPr lang="tr-TR" dirty="0"/>
            <a:t>1.4-Lessons</a:t>
          </a:r>
        </a:p>
      </dgm:t>
    </dgm:pt>
    <dgm:pt modelId="{1F3C9A07-FDC0-487C-977E-64FEB267549E}" type="parTrans" cxnId="{C91135C0-062B-43CA-8C37-659470AFC449}">
      <dgm:prSet/>
      <dgm:spPr/>
      <dgm:t>
        <a:bodyPr/>
        <a:lstStyle/>
        <a:p>
          <a:endParaRPr lang="tr-TR"/>
        </a:p>
      </dgm:t>
    </dgm:pt>
    <dgm:pt modelId="{4804C9FE-CECB-4B4D-BD94-3E6B45A668FA}" type="sibTrans" cxnId="{C91135C0-062B-43CA-8C37-659470AFC449}">
      <dgm:prSet/>
      <dgm:spPr/>
      <dgm:t>
        <a:bodyPr/>
        <a:lstStyle/>
        <a:p>
          <a:endParaRPr lang="tr-TR"/>
        </a:p>
      </dgm:t>
    </dgm:pt>
    <dgm:pt modelId="{AC1FB81F-B7B7-49DD-BFE7-ADA84B13FEE0}">
      <dgm:prSet phldrT="[Metin]"/>
      <dgm:spPr/>
      <dgm:t>
        <a:bodyPr/>
        <a:lstStyle/>
        <a:p>
          <a:r>
            <a:rPr lang="tr-TR" dirty="0"/>
            <a:t>1.5-Topics</a:t>
          </a:r>
        </a:p>
      </dgm:t>
    </dgm:pt>
    <dgm:pt modelId="{E33F26A8-084D-4161-928B-0AA7106A974D}" type="parTrans" cxnId="{8DB0562E-7FE6-45DD-B942-804527203AA2}">
      <dgm:prSet/>
      <dgm:spPr/>
      <dgm:t>
        <a:bodyPr/>
        <a:lstStyle/>
        <a:p>
          <a:endParaRPr lang="tr-TR"/>
        </a:p>
      </dgm:t>
    </dgm:pt>
    <dgm:pt modelId="{2DF33E37-8CA9-48D7-843E-09CDC1863BC6}" type="sibTrans" cxnId="{8DB0562E-7FE6-45DD-B942-804527203AA2}">
      <dgm:prSet/>
      <dgm:spPr/>
      <dgm:t>
        <a:bodyPr/>
        <a:lstStyle/>
        <a:p>
          <a:endParaRPr lang="tr-TR"/>
        </a:p>
      </dgm:t>
    </dgm:pt>
    <dgm:pt modelId="{3A3B14EF-6D2E-4AB1-8A9C-BF8BEC45AD7D}">
      <dgm:prSet phldrT="[Metin]"/>
      <dgm:spPr/>
      <dgm:t>
        <a:bodyPr/>
        <a:lstStyle/>
        <a:p>
          <a:r>
            <a:rPr lang="tr-TR" dirty="0"/>
            <a:t>1.6- </a:t>
          </a:r>
          <a:r>
            <a:rPr lang="tr-TR" dirty="0" err="1"/>
            <a:t>Sub</a:t>
          </a:r>
          <a:r>
            <a:rPr lang="tr-TR" dirty="0"/>
            <a:t> </a:t>
          </a:r>
          <a:r>
            <a:rPr lang="tr-TR" dirty="0" err="1"/>
            <a:t>Topics</a:t>
          </a:r>
          <a:endParaRPr lang="tr-TR" dirty="0"/>
        </a:p>
      </dgm:t>
    </dgm:pt>
    <dgm:pt modelId="{7C4FE1FE-AD97-47B9-A717-79D3B2C7AA43}" type="parTrans" cxnId="{5BDD729A-26C3-4070-8A41-A9D15C512D9B}">
      <dgm:prSet/>
      <dgm:spPr/>
      <dgm:t>
        <a:bodyPr/>
        <a:lstStyle/>
        <a:p>
          <a:endParaRPr lang="tr-TR"/>
        </a:p>
      </dgm:t>
    </dgm:pt>
    <dgm:pt modelId="{B95470B2-B5EA-4E25-94D2-4E041BDBEADE}" type="sibTrans" cxnId="{5BDD729A-26C3-4070-8A41-A9D15C512D9B}">
      <dgm:prSet/>
      <dgm:spPr/>
      <dgm:t>
        <a:bodyPr/>
        <a:lstStyle/>
        <a:p>
          <a:endParaRPr lang="tr-TR"/>
        </a:p>
      </dgm:t>
    </dgm:pt>
    <dgm:pt modelId="{235C02BC-0A8F-44AA-ACCE-7C02A2D95781}">
      <dgm:prSet phldrT="[Metin]"/>
      <dgm:spPr/>
      <dgm:t>
        <a:bodyPr/>
        <a:lstStyle/>
        <a:p>
          <a:r>
            <a:rPr lang="tr-TR" dirty="0"/>
            <a:t>1.1.1-Point </a:t>
          </a:r>
          <a:r>
            <a:rPr lang="tr-TR" dirty="0" err="1"/>
            <a:t>Calculation</a:t>
          </a:r>
          <a:endParaRPr lang="tr-TR" dirty="0"/>
        </a:p>
      </dgm:t>
    </dgm:pt>
    <dgm:pt modelId="{560785CC-A5AC-4521-BC44-C77F8336C1EC}" type="parTrans" cxnId="{90D667E8-3435-4F51-9B65-CA6A922A261B}">
      <dgm:prSet/>
      <dgm:spPr/>
      <dgm:t>
        <a:bodyPr/>
        <a:lstStyle/>
        <a:p>
          <a:endParaRPr lang="tr-TR"/>
        </a:p>
      </dgm:t>
    </dgm:pt>
    <dgm:pt modelId="{DEA00407-C784-4970-A31E-9993C240DC23}" type="sibTrans" cxnId="{90D667E8-3435-4F51-9B65-CA6A922A261B}">
      <dgm:prSet/>
      <dgm:spPr/>
      <dgm:t>
        <a:bodyPr/>
        <a:lstStyle/>
        <a:p>
          <a:endParaRPr lang="tr-TR"/>
        </a:p>
      </dgm:t>
    </dgm:pt>
    <dgm:pt modelId="{11509C5F-AE45-4956-A661-EEEAD18F2A97}">
      <dgm:prSet phldrT="[Metin]"/>
      <dgm:spPr/>
      <dgm:t>
        <a:bodyPr/>
        <a:lstStyle/>
        <a:p>
          <a:r>
            <a:rPr lang="tr-TR" dirty="0"/>
            <a:t>1.1.2-Score </a:t>
          </a:r>
          <a:r>
            <a:rPr lang="tr-TR" dirty="0" err="1"/>
            <a:t>Ranking</a:t>
          </a:r>
          <a:endParaRPr lang="tr-TR" dirty="0"/>
        </a:p>
      </dgm:t>
    </dgm:pt>
    <dgm:pt modelId="{306C535F-A12D-49F8-AB18-B6803D3B5082}" type="parTrans" cxnId="{85BAF591-EEF9-45B2-943C-27A8BA4BA964}">
      <dgm:prSet/>
      <dgm:spPr/>
      <dgm:t>
        <a:bodyPr/>
        <a:lstStyle/>
        <a:p>
          <a:endParaRPr lang="tr-TR"/>
        </a:p>
      </dgm:t>
    </dgm:pt>
    <dgm:pt modelId="{56E026BA-F90B-469B-81FE-101E9D74232E}" type="sibTrans" cxnId="{85BAF591-EEF9-45B2-943C-27A8BA4BA964}">
      <dgm:prSet/>
      <dgm:spPr/>
      <dgm:t>
        <a:bodyPr/>
        <a:lstStyle/>
        <a:p>
          <a:endParaRPr lang="tr-TR"/>
        </a:p>
      </dgm:t>
    </dgm:pt>
    <dgm:pt modelId="{AE9FA272-8B4A-4774-8A9C-2FB3D1450824}">
      <dgm:prSet phldrT="[Metin]"/>
      <dgm:spPr/>
      <dgm:t>
        <a:bodyPr/>
        <a:lstStyle/>
        <a:p>
          <a:r>
            <a:rPr lang="tr-TR" dirty="0"/>
            <a:t>1.2-Exam </a:t>
          </a:r>
          <a:r>
            <a:rPr lang="tr-TR" dirty="0" err="1"/>
            <a:t>Fields</a:t>
          </a:r>
          <a:endParaRPr lang="tr-TR" dirty="0"/>
        </a:p>
      </dgm:t>
    </dgm:pt>
    <dgm:pt modelId="{3EE8D9AC-01BF-4916-B1A2-E623BAE5D169}" type="parTrans" cxnId="{9724EDEC-B366-4146-9223-367A9672500B}">
      <dgm:prSet/>
      <dgm:spPr/>
      <dgm:t>
        <a:bodyPr/>
        <a:lstStyle/>
        <a:p>
          <a:endParaRPr lang="tr-TR"/>
        </a:p>
      </dgm:t>
    </dgm:pt>
    <dgm:pt modelId="{4C8B443D-FAFA-4138-B3AA-77AB5E66AA6B}" type="sibTrans" cxnId="{9724EDEC-B366-4146-9223-367A9672500B}">
      <dgm:prSet/>
      <dgm:spPr/>
      <dgm:t>
        <a:bodyPr/>
        <a:lstStyle/>
        <a:p>
          <a:endParaRPr lang="tr-TR"/>
        </a:p>
      </dgm:t>
    </dgm:pt>
    <dgm:pt modelId="{4953B459-8F27-4F26-ABC5-62F69E672EF3}">
      <dgm:prSet phldrT="[Metin]"/>
      <dgm:spPr/>
      <dgm:t>
        <a:bodyPr/>
        <a:lstStyle/>
        <a:p>
          <a:r>
            <a:rPr lang="tr-TR" dirty="0"/>
            <a:t>1.1.1.0-diploma </a:t>
          </a:r>
          <a:r>
            <a:rPr lang="tr-TR" dirty="0" err="1"/>
            <a:t>score</a:t>
          </a:r>
          <a:r>
            <a:rPr lang="tr-TR" dirty="0"/>
            <a:t> </a:t>
          </a:r>
          <a:r>
            <a:rPr lang="tr-TR" dirty="0" err="1"/>
            <a:t>calculation</a:t>
          </a:r>
          <a:r>
            <a:rPr lang="tr-TR" dirty="0"/>
            <a:t> </a:t>
          </a:r>
          <a:r>
            <a:rPr lang="tr-TR" dirty="0" err="1"/>
            <a:t>constant</a:t>
          </a:r>
          <a:r>
            <a:rPr lang="tr-TR" dirty="0"/>
            <a:t> </a:t>
          </a:r>
        </a:p>
      </dgm:t>
    </dgm:pt>
    <dgm:pt modelId="{89B0C1AB-5A7C-464D-A78B-7738B1815E16}" type="parTrans" cxnId="{72EF7E38-82A4-4B20-BA0F-CB629973BD19}">
      <dgm:prSet/>
      <dgm:spPr/>
      <dgm:t>
        <a:bodyPr/>
        <a:lstStyle/>
        <a:p>
          <a:endParaRPr lang="tr-TR"/>
        </a:p>
      </dgm:t>
    </dgm:pt>
    <dgm:pt modelId="{E4FB6C18-B4A7-4C78-B4B1-655F3A7C08BD}" type="sibTrans" cxnId="{72EF7E38-82A4-4B20-BA0F-CB629973BD19}">
      <dgm:prSet/>
      <dgm:spPr/>
      <dgm:t>
        <a:bodyPr/>
        <a:lstStyle/>
        <a:p>
          <a:endParaRPr lang="tr-TR"/>
        </a:p>
      </dgm:t>
    </dgm:pt>
    <dgm:pt modelId="{4284EB9A-C06C-454B-AB75-B5D655DFD982}">
      <dgm:prSet phldrT="[Metin]"/>
      <dgm:spPr/>
      <dgm:t>
        <a:bodyPr/>
        <a:lstStyle/>
        <a:p>
          <a:r>
            <a:rPr lang="tr-TR" dirty="0"/>
            <a:t>1.7-Publisher</a:t>
          </a:r>
        </a:p>
      </dgm:t>
    </dgm:pt>
    <dgm:pt modelId="{C4E9A8B0-828F-4929-A57F-B103A9B6A7DC}" type="parTrans" cxnId="{591C6261-BA5A-404A-9123-CAAB4D4752FA}">
      <dgm:prSet/>
      <dgm:spPr/>
      <dgm:t>
        <a:bodyPr/>
        <a:lstStyle/>
        <a:p>
          <a:endParaRPr lang="tr-TR"/>
        </a:p>
      </dgm:t>
    </dgm:pt>
    <dgm:pt modelId="{6BAAD7AE-39FD-45AB-A080-871050DF6A15}" type="sibTrans" cxnId="{591C6261-BA5A-404A-9123-CAAB4D4752FA}">
      <dgm:prSet/>
      <dgm:spPr/>
      <dgm:t>
        <a:bodyPr/>
        <a:lstStyle/>
        <a:p>
          <a:endParaRPr lang="tr-TR"/>
        </a:p>
      </dgm:t>
    </dgm:pt>
    <dgm:pt modelId="{B5ACE324-62D4-4B53-938D-D81F1C2D10A3}">
      <dgm:prSet phldrT="[Metin]"/>
      <dgm:spPr/>
      <dgm:t>
        <a:bodyPr/>
        <a:lstStyle/>
        <a:p>
          <a:r>
            <a:rPr lang="tr-TR" dirty="0"/>
            <a:t>1.6.1-Add </a:t>
          </a:r>
          <a:r>
            <a:rPr lang="tr-TR" dirty="0" err="1"/>
            <a:t>Question</a:t>
          </a:r>
          <a:r>
            <a:rPr lang="tr-TR" dirty="0"/>
            <a:t> </a:t>
          </a:r>
          <a:r>
            <a:rPr lang="tr-TR" dirty="0" err="1"/>
            <a:t>type</a:t>
          </a:r>
          <a:r>
            <a:rPr lang="tr-TR" dirty="0"/>
            <a:t> </a:t>
          </a:r>
          <a:r>
            <a:rPr lang="tr-TR" dirty="0" err="1"/>
            <a:t>photo</a:t>
          </a:r>
          <a:endParaRPr lang="tr-TR" dirty="0"/>
        </a:p>
      </dgm:t>
    </dgm:pt>
    <dgm:pt modelId="{E1570689-ACFC-4E58-A107-8154AF77606E}" type="parTrans" cxnId="{2132A7F7-0757-4723-86B8-160F708584A9}">
      <dgm:prSet/>
      <dgm:spPr/>
      <dgm:t>
        <a:bodyPr/>
        <a:lstStyle/>
        <a:p>
          <a:endParaRPr lang="tr-TR"/>
        </a:p>
      </dgm:t>
    </dgm:pt>
    <dgm:pt modelId="{C396F24F-1D44-4871-BD3A-09034EACC3EE}" type="sibTrans" cxnId="{2132A7F7-0757-4723-86B8-160F708584A9}">
      <dgm:prSet/>
      <dgm:spPr/>
      <dgm:t>
        <a:bodyPr/>
        <a:lstStyle/>
        <a:p>
          <a:endParaRPr lang="tr-TR"/>
        </a:p>
      </dgm:t>
    </dgm:pt>
    <dgm:pt modelId="{C523547C-9E14-49D8-9A4B-2B37753F5880}">
      <dgm:prSet phldrT="[Metin]"/>
      <dgm:spPr/>
      <dgm:t>
        <a:bodyPr/>
        <a:lstStyle/>
        <a:p>
          <a:r>
            <a:rPr lang="tr-TR" dirty="0"/>
            <a:t>1.6.2-Add </a:t>
          </a:r>
          <a:r>
            <a:rPr lang="tr-TR" dirty="0" err="1"/>
            <a:t>Solve</a:t>
          </a:r>
          <a:r>
            <a:rPr lang="tr-TR" dirty="0"/>
            <a:t> </a:t>
          </a:r>
          <a:r>
            <a:rPr lang="tr-TR" dirty="0" err="1"/>
            <a:t>photo</a:t>
          </a:r>
          <a:r>
            <a:rPr lang="tr-TR" dirty="0"/>
            <a:t> of </a:t>
          </a:r>
          <a:r>
            <a:rPr lang="tr-TR" dirty="0" err="1"/>
            <a:t>question</a:t>
          </a:r>
          <a:r>
            <a:rPr lang="tr-TR" dirty="0"/>
            <a:t> </a:t>
          </a:r>
          <a:r>
            <a:rPr lang="tr-TR" dirty="0" err="1"/>
            <a:t>type</a:t>
          </a:r>
          <a:endParaRPr lang="tr-TR" dirty="0"/>
        </a:p>
      </dgm:t>
    </dgm:pt>
    <dgm:pt modelId="{6D753358-15C2-452F-8591-28B504AFEB58}" type="parTrans" cxnId="{9306E91C-A999-45D5-9AC4-287A643EF142}">
      <dgm:prSet/>
      <dgm:spPr/>
      <dgm:t>
        <a:bodyPr/>
        <a:lstStyle/>
        <a:p>
          <a:endParaRPr lang="tr-TR"/>
        </a:p>
      </dgm:t>
    </dgm:pt>
    <dgm:pt modelId="{F2A8211D-E2B4-4DDB-A03F-2AA60207F71A}" type="sibTrans" cxnId="{9306E91C-A999-45D5-9AC4-287A643EF142}">
      <dgm:prSet/>
      <dgm:spPr/>
      <dgm:t>
        <a:bodyPr/>
        <a:lstStyle/>
        <a:p>
          <a:endParaRPr lang="tr-TR"/>
        </a:p>
      </dgm:t>
    </dgm:pt>
    <dgm:pt modelId="{82AC8D05-3947-4F0E-BF81-EA5425231F42}" type="pres">
      <dgm:prSet presAssocID="{0A75D87D-BE30-4A71-9515-440385BE972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D6C4C3A-0B6F-40C4-87CC-19084558669A}" type="pres">
      <dgm:prSet presAssocID="{373BBB75-6DD4-4C8B-B19D-4574E60A0568}" presName="hierRoot1" presStyleCnt="0">
        <dgm:presLayoutVars>
          <dgm:hierBranch val="init"/>
        </dgm:presLayoutVars>
      </dgm:prSet>
      <dgm:spPr/>
    </dgm:pt>
    <dgm:pt modelId="{385C1E81-B070-4D23-94D9-AC8BED17D230}" type="pres">
      <dgm:prSet presAssocID="{373BBB75-6DD4-4C8B-B19D-4574E60A0568}" presName="rootComposite1" presStyleCnt="0"/>
      <dgm:spPr/>
    </dgm:pt>
    <dgm:pt modelId="{E66539F4-3FB7-4429-890A-F6A9391C45BB}" type="pres">
      <dgm:prSet presAssocID="{373BBB75-6DD4-4C8B-B19D-4574E60A0568}" presName="rootText1" presStyleLbl="node0" presStyleIdx="0" presStyleCnt="1">
        <dgm:presLayoutVars>
          <dgm:chPref val="3"/>
        </dgm:presLayoutVars>
      </dgm:prSet>
      <dgm:spPr/>
    </dgm:pt>
    <dgm:pt modelId="{15DF4D6C-EB29-47B4-A322-B9D2388D2FB6}" type="pres">
      <dgm:prSet presAssocID="{373BBB75-6DD4-4C8B-B19D-4574E60A0568}" presName="rootConnector1" presStyleLbl="node1" presStyleIdx="0" presStyleCnt="0"/>
      <dgm:spPr/>
    </dgm:pt>
    <dgm:pt modelId="{4F3DCB29-1186-4B41-8B6A-659F6E2EB511}" type="pres">
      <dgm:prSet presAssocID="{373BBB75-6DD4-4C8B-B19D-4574E60A0568}" presName="hierChild2" presStyleCnt="0"/>
      <dgm:spPr/>
    </dgm:pt>
    <dgm:pt modelId="{31040D69-DCB9-4844-B24E-92BBC82B6C6B}" type="pres">
      <dgm:prSet presAssocID="{F89C595F-4C52-4B57-9066-04643DA37598}" presName="Name37" presStyleLbl="parChTrans1D2" presStyleIdx="0" presStyleCnt="7"/>
      <dgm:spPr/>
    </dgm:pt>
    <dgm:pt modelId="{ED123700-7F1B-4F53-80BA-722A4D391807}" type="pres">
      <dgm:prSet presAssocID="{64B1F30D-DE85-4998-B4EF-B0363C2C14B2}" presName="hierRoot2" presStyleCnt="0">
        <dgm:presLayoutVars>
          <dgm:hierBranch val="init"/>
        </dgm:presLayoutVars>
      </dgm:prSet>
      <dgm:spPr/>
    </dgm:pt>
    <dgm:pt modelId="{5B89F10D-39D1-4BA2-A007-8E7918F8A2AF}" type="pres">
      <dgm:prSet presAssocID="{64B1F30D-DE85-4998-B4EF-B0363C2C14B2}" presName="rootComposite" presStyleCnt="0"/>
      <dgm:spPr/>
    </dgm:pt>
    <dgm:pt modelId="{5F8B1237-D75C-422B-949C-DD3B8CAEAE7C}" type="pres">
      <dgm:prSet presAssocID="{64B1F30D-DE85-4998-B4EF-B0363C2C14B2}" presName="rootText" presStyleLbl="node2" presStyleIdx="0" presStyleCnt="7">
        <dgm:presLayoutVars>
          <dgm:chPref val="3"/>
        </dgm:presLayoutVars>
      </dgm:prSet>
      <dgm:spPr/>
    </dgm:pt>
    <dgm:pt modelId="{68C48C52-62BF-426C-AA85-6E5850F2970B}" type="pres">
      <dgm:prSet presAssocID="{64B1F30D-DE85-4998-B4EF-B0363C2C14B2}" presName="rootConnector" presStyleLbl="node2" presStyleIdx="0" presStyleCnt="7"/>
      <dgm:spPr/>
    </dgm:pt>
    <dgm:pt modelId="{5DA4368F-6F78-41AB-9337-38971635DC22}" type="pres">
      <dgm:prSet presAssocID="{64B1F30D-DE85-4998-B4EF-B0363C2C14B2}" presName="hierChild4" presStyleCnt="0"/>
      <dgm:spPr/>
    </dgm:pt>
    <dgm:pt modelId="{5190474A-AFFA-4B59-9878-EA8BAF4E8B28}" type="pres">
      <dgm:prSet presAssocID="{560785CC-A5AC-4521-BC44-C77F8336C1EC}" presName="Name37" presStyleLbl="parChTrans1D3" presStyleIdx="0" presStyleCnt="4"/>
      <dgm:spPr/>
    </dgm:pt>
    <dgm:pt modelId="{D0AE68EA-12B4-442B-B47F-BCD76F065457}" type="pres">
      <dgm:prSet presAssocID="{235C02BC-0A8F-44AA-ACCE-7C02A2D95781}" presName="hierRoot2" presStyleCnt="0">
        <dgm:presLayoutVars>
          <dgm:hierBranch val="init"/>
        </dgm:presLayoutVars>
      </dgm:prSet>
      <dgm:spPr/>
    </dgm:pt>
    <dgm:pt modelId="{5C4ADC86-86DE-40C1-89CB-B09A6CADACF8}" type="pres">
      <dgm:prSet presAssocID="{235C02BC-0A8F-44AA-ACCE-7C02A2D95781}" presName="rootComposite" presStyleCnt="0"/>
      <dgm:spPr/>
    </dgm:pt>
    <dgm:pt modelId="{FD6CD564-64BF-4B17-856D-98764B26CBF0}" type="pres">
      <dgm:prSet presAssocID="{235C02BC-0A8F-44AA-ACCE-7C02A2D95781}" presName="rootText" presStyleLbl="node3" presStyleIdx="0" presStyleCnt="4">
        <dgm:presLayoutVars>
          <dgm:chPref val="3"/>
        </dgm:presLayoutVars>
      </dgm:prSet>
      <dgm:spPr/>
    </dgm:pt>
    <dgm:pt modelId="{285BB61A-3851-4FDB-91AC-68092C326DE8}" type="pres">
      <dgm:prSet presAssocID="{235C02BC-0A8F-44AA-ACCE-7C02A2D95781}" presName="rootConnector" presStyleLbl="node3" presStyleIdx="0" presStyleCnt="4"/>
      <dgm:spPr/>
    </dgm:pt>
    <dgm:pt modelId="{376D4128-24F8-49C0-979F-58F15FD0D7CB}" type="pres">
      <dgm:prSet presAssocID="{235C02BC-0A8F-44AA-ACCE-7C02A2D95781}" presName="hierChild4" presStyleCnt="0"/>
      <dgm:spPr/>
    </dgm:pt>
    <dgm:pt modelId="{19619A4D-AB3C-4628-87C0-08A90E27AFE9}" type="pres">
      <dgm:prSet presAssocID="{89B0C1AB-5A7C-464D-A78B-7738B1815E16}" presName="Name37" presStyleLbl="parChTrans1D4" presStyleIdx="0" presStyleCnt="1"/>
      <dgm:spPr/>
    </dgm:pt>
    <dgm:pt modelId="{9BC5CA17-E021-47CE-9B82-63A64181EBFA}" type="pres">
      <dgm:prSet presAssocID="{4953B459-8F27-4F26-ABC5-62F69E672EF3}" presName="hierRoot2" presStyleCnt="0">
        <dgm:presLayoutVars>
          <dgm:hierBranch val="init"/>
        </dgm:presLayoutVars>
      </dgm:prSet>
      <dgm:spPr/>
    </dgm:pt>
    <dgm:pt modelId="{AEF97BCE-E385-4FFA-8931-3082D40BAD1F}" type="pres">
      <dgm:prSet presAssocID="{4953B459-8F27-4F26-ABC5-62F69E672EF3}" presName="rootComposite" presStyleCnt="0"/>
      <dgm:spPr/>
    </dgm:pt>
    <dgm:pt modelId="{A3CCE8F1-C36B-4F66-870C-180D14D39FBD}" type="pres">
      <dgm:prSet presAssocID="{4953B459-8F27-4F26-ABC5-62F69E672EF3}" presName="rootText" presStyleLbl="node4" presStyleIdx="0" presStyleCnt="1">
        <dgm:presLayoutVars>
          <dgm:chPref val="3"/>
        </dgm:presLayoutVars>
      </dgm:prSet>
      <dgm:spPr/>
    </dgm:pt>
    <dgm:pt modelId="{114450B7-FB7C-4EE1-9306-B62546913947}" type="pres">
      <dgm:prSet presAssocID="{4953B459-8F27-4F26-ABC5-62F69E672EF3}" presName="rootConnector" presStyleLbl="node4" presStyleIdx="0" presStyleCnt="1"/>
      <dgm:spPr/>
    </dgm:pt>
    <dgm:pt modelId="{07F304A5-75B8-45F7-84DF-7B24897A4D4F}" type="pres">
      <dgm:prSet presAssocID="{4953B459-8F27-4F26-ABC5-62F69E672EF3}" presName="hierChild4" presStyleCnt="0"/>
      <dgm:spPr/>
    </dgm:pt>
    <dgm:pt modelId="{425DF2A5-9D6C-4305-82AA-B79BEFD4786B}" type="pres">
      <dgm:prSet presAssocID="{4953B459-8F27-4F26-ABC5-62F69E672EF3}" presName="hierChild5" presStyleCnt="0"/>
      <dgm:spPr/>
    </dgm:pt>
    <dgm:pt modelId="{B35B80B2-DFD8-4896-B364-2BA256055E4D}" type="pres">
      <dgm:prSet presAssocID="{235C02BC-0A8F-44AA-ACCE-7C02A2D95781}" presName="hierChild5" presStyleCnt="0"/>
      <dgm:spPr/>
    </dgm:pt>
    <dgm:pt modelId="{6D2E7CF2-D7F7-431C-9150-ACD21CA4F1D4}" type="pres">
      <dgm:prSet presAssocID="{306C535F-A12D-49F8-AB18-B6803D3B5082}" presName="Name37" presStyleLbl="parChTrans1D3" presStyleIdx="1" presStyleCnt="4"/>
      <dgm:spPr/>
    </dgm:pt>
    <dgm:pt modelId="{8DFE0E7C-4192-4B01-B933-9606D6349609}" type="pres">
      <dgm:prSet presAssocID="{11509C5F-AE45-4956-A661-EEEAD18F2A97}" presName="hierRoot2" presStyleCnt="0">
        <dgm:presLayoutVars>
          <dgm:hierBranch val="init"/>
        </dgm:presLayoutVars>
      </dgm:prSet>
      <dgm:spPr/>
    </dgm:pt>
    <dgm:pt modelId="{35CC5999-CC8D-4136-A532-75A87094504C}" type="pres">
      <dgm:prSet presAssocID="{11509C5F-AE45-4956-A661-EEEAD18F2A97}" presName="rootComposite" presStyleCnt="0"/>
      <dgm:spPr/>
    </dgm:pt>
    <dgm:pt modelId="{C6DBCAE1-1BC8-4E7F-B679-81B0909F8883}" type="pres">
      <dgm:prSet presAssocID="{11509C5F-AE45-4956-A661-EEEAD18F2A97}" presName="rootText" presStyleLbl="node3" presStyleIdx="1" presStyleCnt="4">
        <dgm:presLayoutVars>
          <dgm:chPref val="3"/>
        </dgm:presLayoutVars>
      </dgm:prSet>
      <dgm:spPr/>
    </dgm:pt>
    <dgm:pt modelId="{EC66A491-4231-4888-80A7-D478B82960D8}" type="pres">
      <dgm:prSet presAssocID="{11509C5F-AE45-4956-A661-EEEAD18F2A97}" presName="rootConnector" presStyleLbl="node3" presStyleIdx="1" presStyleCnt="4"/>
      <dgm:spPr/>
    </dgm:pt>
    <dgm:pt modelId="{6D2D5E7F-4994-4390-BCF7-A5172B74A987}" type="pres">
      <dgm:prSet presAssocID="{11509C5F-AE45-4956-A661-EEEAD18F2A97}" presName="hierChild4" presStyleCnt="0"/>
      <dgm:spPr/>
    </dgm:pt>
    <dgm:pt modelId="{32399EFA-025D-4BE7-96DE-170B4ED05195}" type="pres">
      <dgm:prSet presAssocID="{11509C5F-AE45-4956-A661-EEEAD18F2A97}" presName="hierChild5" presStyleCnt="0"/>
      <dgm:spPr/>
    </dgm:pt>
    <dgm:pt modelId="{ED887397-25DE-451C-9730-600CD785409E}" type="pres">
      <dgm:prSet presAssocID="{64B1F30D-DE85-4998-B4EF-B0363C2C14B2}" presName="hierChild5" presStyleCnt="0"/>
      <dgm:spPr/>
    </dgm:pt>
    <dgm:pt modelId="{B57CFA62-8D3B-4F65-A048-4C83EEE9B4B3}" type="pres">
      <dgm:prSet presAssocID="{3EE8D9AC-01BF-4916-B1A2-E623BAE5D169}" presName="Name37" presStyleLbl="parChTrans1D2" presStyleIdx="1" presStyleCnt="7"/>
      <dgm:spPr/>
    </dgm:pt>
    <dgm:pt modelId="{A5D5CB34-ABCE-4F2B-A8F1-10A6F2727183}" type="pres">
      <dgm:prSet presAssocID="{AE9FA272-8B4A-4774-8A9C-2FB3D1450824}" presName="hierRoot2" presStyleCnt="0">
        <dgm:presLayoutVars>
          <dgm:hierBranch val="init"/>
        </dgm:presLayoutVars>
      </dgm:prSet>
      <dgm:spPr/>
    </dgm:pt>
    <dgm:pt modelId="{0BB49F55-1FB8-4D69-97C4-C23E2A7EA82D}" type="pres">
      <dgm:prSet presAssocID="{AE9FA272-8B4A-4774-8A9C-2FB3D1450824}" presName="rootComposite" presStyleCnt="0"/>
      <dgm:spPr/>
    </dgm:pt>
    <dgm:pt modelId="{1CCC323A-E972-4486-AF55-97CB50D9B7B2}" type="pres">
      <dgm:prSet presAssocID="{AE9FA272-8B4A-4774-8A9C-2FB3D1450824}" presName="rootText" presStyleLbl="node2" presStyleIdx="1" presStyleCnt="7">
        <dgm:presLayoutVars>
          <dgm:chPref val="3"/>
        </dgm:presLayoutVars>
      </dgm:prSet>
      <dgm:spPr/>
    </dgm:pt>
    <dgm:pt modelId="{CFDCEA48-5349-4395-9A1D-1BB14B19B275}" type="pres">
      <dgm:prSet presAssocID="{AE9FA272-8B4A-4774-8A9C-2FB3D1450824}" presName="rootConnector" presStyleLbl="node2" presStyleIdx="1" presStyleCnt="7"/>
      <dgm:spPr/>
    </dgm:pt>
    <dgm:pt modelId="{06201899-9B7D-4569-8112-0AD6D7E7A958}" type="pres">
      <dgm:prSet presAssocID="{AE9FA272-8B4A-4774-8A9C-2FB3D1450824}" presName="hierChild4" presStyleCnt="0"/>
      <dgm:spPr/>
    </dgm:pt>
    <dgm:pt modelId="{01EE0C10-D5A0-474D-929E-469025DFC87B}" type="pres">
      <dgm:prSet presAssocID="{AE9FA272-8B4A-4774-8A9C-2FB3D1450824}" presName="hierChild5" presStyleCnt="0"/>
      <dgm:spPr/>
    </dgm:pt>
    <dgm:pt modelId="{24277605-F70F-4BBC-8BE3-87C3159EA7C6}" type="pres">
      <dgm:prSet presAssocID="{40F40ED6-04FA-403F-BBF1-15BE3FB2E635}" presName="Name37" presStyleLbl="parChTrans1D2" presStyleIdx="2" presStyleCnt="7"/>
      <dgm:spPr/>
    </dgm:pt>
    <dgm:pt modelId="{DFB019C8-7852-4CFC-9082-20925427AE08}" type="pres">
      <dgm:prSet presAssocID="{9B616582-83D0-4DBA-B2A7-FDC072FAE628}" presName="hierRoot2" presStyleCnt="0">
        <dgm:presLayoutVars>
          <dgm:hierBranch val="init"/>
        </dgm:presLayoutVars>
      </dgm:prSet>
      <dgm:spPr/>
    </dgm:pt>
    <dgm:pt modelId="{5D2412E9-1FCD-462C-9004-9D4CF9891650}" type="pres">
      <dgm:prSet presAssocID="{9B616582-83D0-4DBA-B2A7-FDC072FAE628}" presName="rootComposite" presStyleCnt="0"/>
      <dgm:spPr/>
    </dgm:pt>
    <dgm:pt modelId="{C80F0AF8-6A5D-4228-BDCC-5A8C4F25B701}" type="pres">
      <dgm:prSet presAssocID="{9B616582-83D0-4DBA-B2A7-FDC072FAE628}" presName="rootText" presStyleLbl="node2" presStyleIdx="2" presStyleCnt="7">
        <dgm:presLayoutVars>
          <dgm:chPref val="3"/>
        </dgm:presLayoutVars>
      </dgm:prSet>
      <dgm:spPr/>
    </dgm:pt>
    <dgm:pt modelId="{6B2554DC-B6E8-4B43-875C-AA7B3E508D5B}" type="pres">
      <dgm:prSet presAssocID="{9B616582-83D0-4DBA-B2A7-FDC072FAE628}" presName="rootConnector" presStyleLbl="node2" presStyleIdx="2" presStyleCnt="7"/>
      <dgm:spPr/>
    </dgm:pt>
    <dgm:pt modelId="{57C75B2B-B196-48CC-BF41-C1440586A647}" type="pres">
      <dgm:prSet presAssocID="{9B616582-83D0-4DBA-B2A7-FDC072FAE628}" presName="hierChild4" presStyleCnt="0"/>
      <dgm:spPr/>
    </dgm:pt>
    <dgm:pt modelId="{2E88979C-A8CF-48F0-979B-CD29F7AEF0F8}" type="pres">
      <dgm:prSet presAssocID="{9B616582-83D0-4DBA-B2A7-FDC072FAE628}" presName="hierChild5" presStyleCnt="0"/>
      <dgm:spPr/>
    </dgm:pt>
    <dgm:pt modelId="{4F0B0CD4-2418-492F-8E03-B0EE8DDBCF7A}" type="pres">
      <dgm:prSet presAssocID="{1F3C9A07-FDC0-487C-977E-64FEB267549E}" presName="Name37" presStyleLbl="parChTrans1D2" presStyleIdx="3" presStyleCnt="7"/>
      <dgm:spPr/>
    </dgm:pt>
    <dgm:pt modelId="{725AC87F-73E4-4F47-ACBA-0FCD2EDC4140}" type="pres">
      <dgm:prSet presAssocID="{93DFA724-A3BC-410A-AB0E-74F1339A6B50}" presName="hierRoot2" presStyleCnt="0">
        <dgm:presLayoutVars>
          <dgm:hierBranch val="init"/>
        </dgm:presLayoutVars>
      </dgm:prSet>
      <dgm:spPr/>
    </dgm:pt>
    <dgm:pt modelId="{65F2BDC5-DDC8-422F-A93D-90AB6DC87B9E}" type="pres">
      <dgm:prSet presAssocID="{93DFA724-A3BC-410A-AB0E-74F1339A6B50}" presName="rootComposite" presStyleCnt="0"/>
      <dgm:spPr/>
    </dgm:pt>
    <dgm:pt modelId="{A984B76E-7CFA-4D4F-B23E-06D5DD93107C}" type="pres">
      <dgm:prSet presAssocID="{93DFA724-A3BC-410A-AB0E-74F1339A6B50}" presName="rootText" presStyleLbl="node2" presStyleIdx="3" presStyleCnt="7">
        <dgm:presLayoutVars>
          <dgm:chPref val="3"/>
        </dgm:presLayoutVars>
      </dgm:prSet>
      <dgm:spPr/>
    </dgm:pt>
    <dgm:pt modelId="{D33674FC-DD0E-40EB-A335-A884072596E0}" type="pres">
      <dgm:prSet presAssocID="{93DFA724-A3BC-410A-AB0E-74F1339A6B50}" presName="rootConnector" presStyleLbl="node2" presStyleIdx="3" presStyleCnt="7"/>
      <dgm:spPr/>
    </dgm:pt>
    <dgm:pt modelId="{841DDD33-7C07-4CB9-9951-148AAABA699E}" type="pres">
      <dgm:prSet presAssocID="{93DFA724-A3BC-410A-AB0E-74F1339A6B50}" presName="hierChild4" presStyleCnt="0"/>
      <dgm:spPr/>
    </dgm:pt>
    <dgm:pt modelId="{9F53468A-3C1B-4E17-B050-C7F559733AF8}" type="pres">
      <dgm:prSet presAssocID="{93DFA724-A3BC-410A-AB0E-74F1339A6B50}" presName="hierChild5" presStyleCnt="0"/>
      <dgm:spPr/>
    </dgm:pt>
    <dgm:pt modelId="{D23776B1-10ED-4E29-A558-C09A794998BA}" type="pres">
      <dgm:prSet presAssocID="{E33F26A8-084D-4161-928B-0AA7106A974D}" presName="Name37" presStyleLbl="parChTrans1D2" presStyleIdx="4" presStyleCnt="7"/>
      <dgm:spPr/>
    </dgm:pt>
    <dgm:pt modelId="{5C160B5A-E273-4E15-809B-169A2BAB5514}" type="pres">
      <dgm:prSet presAssocID="{AC1FB81F-B7B7-49DD-BFE7-ADA84B13FEE0}" presName="hierRoot2" presStyleCnt="0">
        <dgm:presLayoutVars>
          <dgm:hierBranch val="init"/>
        </dgm:presLayoutVars>
      </dgm:prSet>
      <dgm:spPr/>
    </dgm:pt>
    <dgm:pt modelId="{ECE2050B-9BFD-4B42-9188-24851191070A}" type="pres">
      <dgm:prSet presAssocID="{AC1FB81F-B7B7-49DD-BFE7-ADA84B13FEE0}" presName="rootComposite" presStyleCnt="0"/>
      <dgm:spPr/>
    </dgm:pt>
    <dgm:pt modelId="{EF4C7A24-DF7C-48BA-8366-1F17F4E5E84B}" type="pres">
      <dgm:prSet presAssocID="{AC1FB81F-B7B7-49DD-BFE7-ADA84B13FEE0}" presName="rootText" presStyleLbl="node2" presStyleIdx="4" presStyleCnt="7">
        <dgm:presLayoutVars>
          <dgm:chPref val="3"/>
        </dgm:presLayoutVars>
      </dgm:prSet>
      <dgm:spPr/>
    </dgm:pt>
    <dgm:pt modelId="{BFEA3A3D-705B-4403-99F5-D664249143AE}" type="pres">
      <dgm:prSet presAssocID="{AC1FB81F-B7B7-49DD-BFE7-ADA84B13FEE0}" presName="rootConnector" presStyleLbl="node2" presStyleIdx="4" presStyleCnt="7"/>
      <dgm:spPr/>
    </dgm:pt>
    <dgm:pt modelId="{DA9077A3-6EEE-492B-9BAB-B8CFA5C7228C}" type="pres">
      <dgm:prSet presAssocID="{AC1FB81F-B7B7-49DD-BFE7-ADA84B13FEE0}" presName="hierChild4" presStyleCnt="0"/>
      <dgm:spPr/>
    </dgm:pt>
    <dgm:pt modelId="{2D30CCE4-E667-459D-A0ED-96221803B1F2}" type="pres">
      <dgm:prSet presAssocID="{AC1FB81F-B7B7-49DD-BFE7-ADA84B13FEE0}" presName="hierChild5" presStyleCnt="0"/>
      <dgm:spPr/>
    </dgm:pt>
    <dgm:pt modelId="{7B4F5B8D-BB56-4F86-B29C-E849A2BB3CBF}" type="pres">
      <dgm:prSet presAssocID="{7C4FE1FE-AD97-47B9-A717-79D3B2C7AA43}" presName="Name37" presStyleLbl="parChTrans1D2" presStyleIdx="5" presStyleCnt="7"/>
      <dgm:spPr/>
    </dgm:pt>
    <dgm:pt modelId="{F4B5D6E9-6C1F-43F6-A6DD-613899A1B63C}" type="pres">
      <dgm:prSet presAssocID="{3A3B14EF-6D2E-4AB1-8A9C-BF8BEC45AD7D}" presName="hierRoot2" presStyleCnt="0">
        <dgm:presLayoutVars>
          <dgm:hierBranch val="init"/>
        </dgm:presLayoutVars>
      </dgm:prSet>
      <dgm:spPr/>
    </dgm:pt>
    <dgm:pt modelId="{86CFD7B4-354D-4ED8-9962-03C25B02F9B9}" type="pres">
      <dgm:prSet presAssocID="{3A3B14EF-6D2E-4AB1-8A9C-BF8BEC45AD7D}" presName="rootComposite" presStyleCnt="0"/>
      <dgm:spPr/>
    </dgm:pt>
    <dgm:pt modelId="{A5B6895C-325D-45FA-863D-9017A00D23A3}" type="pres">
      <dgm:prSet presAssocID="{3A3B14EF-6D2E-4AB1-8A9C-BF8BEC45AD7D}" presName="rootText" presStyleLbl="node2" presStyleIdx="5" presStyleCnt="7">
        <dgm:presLayoutVars>
          <dgm:chPref val="3"/>
        </dgm:presLayoutVars>
      </dgm:prSet>
      <dgm:spPr/>
    </dgm:pt>
    <dgm:pt modelId="{BDBB36D8-6675-4AE4-9CE0-666D0C3D97D1}" type="pres">
      <dgm:prSet presAssocID="{3A3B14EF-6D2E-4AB1-8A9C-BF8BEC45AD7D}" presName="rootConnector" presStyleLbl="node2" presStyleIdx="5" presStyleCnt="7"/>
      <dgm:spPr/>
    </dgm:pt>
    <dgm:pt modelId="{0F0E0FB2-A1C2-4171-B761-8165953C3F2E}" type="pres">
      <dgm:prSet presAssocID="{3A3B14EF-6D2E-4AB1-8A9C-BF8BEC45AD7D}" presName="hierChild4" presStyleCnt="0"/>
      <dgm:spPr/>
    </dgm:pt>
    <dgm:pt modelId="{ED0D1783-2F24-4DB1-B565-A2C4F3074970}" type="pres">
      <dgm:prSet presAssocID="{E1570689-ACFC-4E58-A107-8154AF77606E}" presName="Name37" presStyleLbl="parChTrans1D3" presStyleIdx="2" presStyleCnt="4"/>
      <dgm:spPr/>
    </dgm:pt>
    <dgm:pt modelId="{F7CB33BF-BBAD-4F8C-9FB1-5677C5F82426}" type="pres">
      <dgm:prSet presAssocID="{B5ACE324-62D4-4B53-938D-D81F1C2D10A3}" presName="hierRoot2" presStyleCnt="0">
        <dgm:presLayoutVars>
          <dgm:hierBranch val="init"/>
        </dgm:presLayoutVars>
      </dgm:prSet>
      <dgm:spPr/>
    </dgm:pt>
    <dgm:pt modelId="{0ACA8683-F61B-455B-A7BA-A4ED06987318}" type="pres">
      <dgm:prSet presAssocID="{B5ACE324-62D4-4B53-938D-D81F1C2D10A3}" presName="rootComposite" presStyleCnt="0"/>
      <dgm:spPr/>
    </dgm:pt>
    <dgm:pt modelId="{860AECFD-5A3D-47BB-BA0B-57527A125B6B}" type="pres">
      <dgm:prSet presAssocID="{B5ACE324-62D4-4B53-938D-D81F1C2D10A3}" presName="rootText" presStyleLbl="node3" presStyleIdx="2" presStyleCnt="4">
        <dgm:presLayoutVars>
          <dgm:chPref val="3"/>
        </dgm:presLayoutVars>
      </dgm:prSet>
      <dgm:spPr/>
    </dgm:pt>
    <dgm:pt modelId="{827FFED5-87CE-44DA-BC68-F604C6E5820C}" type="pres">
      <dgm:prSet presAssocID="{B5ACE324-62D4-4B53-938D-D81F1C2D10A3}" presName="rootConnector" presStyleLbl="node3" presStyleIdx="2" presStyleCnt="4"/>
      <dgm:spPr/>
    </dgm:pt>
    <dgm:pt modelId="{9D440133-8F64-4DD6-AF66-5E7CC95B9E15}" type="pres">
      <dgm:prSet presAssocID="{B5ACE324-62D4-4B53-938D-D81F1C2D10A3}" presName="hierChild4" presStyleCnt="0"/>
      <dgm:spPr/>
    </dgm:pt>
    <dgm:pt modelId="{04BEC0EF-3E6F-4268-A015-003B46FC79D8}" type="pres">
      <dgm:prSet presAssocID="{B5ACE324-62D4-4B53-938D-D81F1C2D10A3}" presName="hierChild5" presStyleCnt="0"/>
      <dgm:spPr/>
    </dgm:pt>
    <dgm:pt modelId="{87C3FF05-51D1-45B4-B2CE-ADA2EF7A649F}" type="pres">
      <dgm:prSet presAssocID="{6D753358-15C2-452F-8591-28B504AFEB58}" presName="Name37" presStyleLbl="parChTrans1D3" presStyleIdx="3" presStyleCnt="4"/>
      <dgm:spPr/>
    </dgm:pt>
    <dgm:pt modelId="{CFAD25B7-967E-49BF-BF96-1CD9CA6CB44E}" type="pres">
      <dgm:prSet presAssocID="{C523547C-9E14-49D8-9A4B-2B37753F5880}" presName="hierRoot2" presStyleCnt="0">
        <dgm:presLayoutVars>
          <dgm:hierBranch val="init"/>
        </dgm:presLayoutVars>
      </dgm:prSet>
      <dgm:spPr/>
    </dgm:pt>
    <dgm:pt modelId="{435BF560-0F02-4757-866F-086FA8FA8600}" type="pres">
      <dgm:prSet presAssocID="{C523547C-9E14-49D8-9A4B-2B37753F5880}" presName="rootComposite" presStyleCnt="0"/>
      <dgm:spPr/>
    </dgm:pt>
    <dgm:pt modelId="{431E004D-B288-4C79-AD7E-C441164F7BEE}" type="pres">
      <dgm:prSet presAssocID="{C523547C-9E14-49D8-9A4B-2B37753F5880}" presName="rootText" presStyleLbl="node3" presStyleIdx="3" presStyleCnt="4">
        <dgm:presLayoutVars>
          <dgm:chPref val="3"/>
        </dgm:presLayoutVars>
      </dgm:prSet>
      <dgm:spPr/>
    </dgm:pt>
    <dgm:pt modelId="{BC5012C3-EA1A-41B9-8F88-EE7314DF4BDE}" type="pres">
      <dgm:prSet presAssocID="{C523547C-9E14-49D8-9A4B-2B37753F5880}" presName="rootConnector" presStyleLbl="node3" presStyleIdx="3" presStyleCnt="4"/>
      <dgm:spPr/>
    </dgm:pt>
    <dgm:pt modelId="{BEEF5070-9BCB-40C2-A041-EA96056231E7}" type="pres">
      <dgm:prSet presAssocID="{C523547C-9E14-49D8-9A4B-2B37753F5880}" presName="hierChild4" presStyleCnt="0"/>
      <dgm:spPr/>
    </dgm:pt>
    <dgm:pt modelId="{CEE47D8D-6F12-4571-8D42-E8D771433927}" type="pres">
      <dgm:prSet presAssocID="{C523547C-9E14-49D8-9A4B-2B37753F5880}" presName="hierChild5" presStyleCnt="0"/>
      <dgm:spPr/>
    </dgm:pt>
    <dgm:pt modelId="{539B4592-D534-4E31-9E9B-F6C1F76A516A}" type="pres">
      <dgm:prSet presAssocID="{3A3B14EF-6D2E-4AB1-8A9C-BF8BEC45AD7D}" presName="hierChild5" presStyleCnt="0"/>
      <dgm:spPr/>
    </dgm:pt>
    <dgm:pt modelId="{80DA23CE-1361-4FCD-8462-A46D89FF2445}" type="pres">
      <dgm:prSet presAssocID="{C4E9A8B0-828F-4929-A57F-B103A9B6A7DC}" presName="Name37" presStyleLbl="parChTrans1D2" presStyleIdx="6" presStyleCnt="7"/>
      <dgm:spPr/>
    </dgm:pt>
    <dgm:pt modelId="{EF24B4C4-D973-4EF0-BA34-80FA79E644CB}" type="pres">
      <dgm:prSet presAssocID="{4284EB9A-C06C-454B-AB75-B5D655DFD982}" presName="hierRoot2" presStyleCnt="0">
        <dgm:presLayoutVars>
          <dgm:hierBranch val="init"/>
        </dgm:presLayoutVars>
      </dgm:prSet>
      <dgm:spPr/>
    </dgm:pt>
    <dgm:pt modelId="{9970A785-7E2B-465E-9FCC-61A4F2D0ED91}" type="pres">
      <dgm:prSet presAssocID="{4284EB9A-C06C-454B-AB75-B5D655DFD982}" presName="rootComposite" presStyleCnt="0"/>
      <dgm:spPr/>
    </dgm:pt>
    <dgm:pt modelId="{95833E8B-E94D-4F8A-BE57-D11C1DBF78DA}" type="pres">
      <dgm:prSet presAssocID="{4284EB9A-C06C-454B-AB75-B5D655DFD982}" presName="rootText" presStyleLbl="node2" presStyleIdx="6" presStyleCnt="7" custLinFactNeighborX="-2129" custLinFactNeighborY="7656">
        <dgm:presLayoutVars>
          <dgm:chPref val="3"/>
        </dgm:presLayoutVars>
      </dgm:prSet>
      <dgm:spPr/>
    </dgm:pt>
    <dgm:pt modelId="{A99AB089-B295-4FF6-9C74-D29A51FCAEF2}" type="pres">
      <dgm:prSet presAssocID="{4284EB9A-C06C-454B-AB75-B5D655DFD982}" presName="rootConnector" presStyleLbl="node2" presStyleIdx="6" presStyleCnt="7"/>
      <dgm:spPr/>
    </dgm:pt>
    <dgm:pt modelId="{76C464BA-95CA-4B55-B708-9A4AAFCD6959}" type="pres">
      <dgm:prSet presAssocID="{4284EB9A-C06C-454B-AB75-B5D655DFD982}" presName="hierChild4" presStyleCnt="0"/>
      <dgm:spPr/>
    </dgm:pt>
    <dgm:pt modelId="{4F675445-D570-4E7E-85B7-185BA4EA8CCD}" type="pres">
      <dgm:prSet presAssocID="{4284EB9A-C06C-454B-AB75-B5D655DFD982}" presName="hierChild5" presStyleCnt="0"/>
      <dgm:spPr/>
    </dgm:pt>
    <dgm:pt modelId="{2142DBE4-9D5C-4A06-9FF1-113DA1847CB3}" type="pres">
      <dgm:prSet presAssocID="{373BBB75-6DD4-4C8B-B19D-4574E60A0568}" presName="hierChild3" presStyleCnt="0"/>
      <dgm:spPr/>
    </dgm:pt>
  </dgm:ptLst>
  <dgm:cxnLst>
    <dgm:cxn modelId="{FE3C1C0E-38D9-46CF-A622-6EEF6A44B195}" type="presOf" srcId="{AE9FA272-8B4A-4774-8A9C-2FB3D1450824}" destId="{CFDCEA48-5349-4395-9A1D-1BB14B19B275}" srcOrd="1" destOrd="0" presId="urn:microsoft.com/office/officeart/2005/8/layout/orgChart1"/>
    <dgm:cxn modelId="{5D778610-DA12-4ABB-A7E5-27521D1B033D}" type="presOf" srcId="{9B616582-83D0-4DBA-B2A7-FDC072FAE628}" destId="{6B2554DC-B6E8-4B43-875C-AA7B3E508D5B}" srcOrd="1" destOrd="0" presId="urn:microsoft.com/office/officeart/2005/8/layout/orgChart1"/>
    <dgm:cxn modelId="{4FE6A718-7005-4A31-97D3-5AFACC0E6C40}" type="presOf" srcId="{AC1FB81F-B7B7-49DD-BFE7-ADA84B13FEE0}" destId="{BFEA3A3D-705B-4403-99F5-D664249143AE}" srcOrd="1" destOrd="0" presId="urn:microsoft.com/office/officeart/2005/8/layout/orgChart1"/>
    <dgm:cxn modelId="{9306E91C-A999-45D5-9AC4-287A643EF142}" srcId="{3A3B14EF-6D2E-4AB1-8A9C-BF8BEC45AD7D}" destId="{C523547C-9E14-49D8-9A4B-2B37753F5880}" srcOrd="1" destOrd="0" parTransId="{6D753358-15C2-452F-8591-28B504AFEB58}" sibTransId="{F2A8211D-E2B4-4DDB-A03F-2AA60207F71A}"/>
    <dgm:cxn modelId="{18B0B62A-57BB-40CA-ACD9-1716699FD8B0}" type="presOf" srcId="{7C4FE1FE-AD97-47B9-A717-79D3B2C7AA43}" destId="{7B4F5B8D-BB56-4F86-B29C-E849A2BB3CBF}" srcOrd="0" destOrd="0" presId="urn:microsoft.com/office/officeart/2005/8/layout/orgChart1"/>
    <dgm:cxn modelId="{8DB0562E-7FE6-45DD-B942-804527203AA2}" srcId="{373BBB75-6DD4-4C8B-B19D-4574E60A0568}" destId="{AC1FB81F-B7B7-49DD-BFE7-ADA84B13FEE0}" srcOrd="4" destOrd="0" parTransId="{E33F26A8-084D-4161-928B-0AA7106A974D}" sibTransId="{2DF33E37-8CA9-48D7-843E-09CDC1863BC6}"/>
    <dgm:cxn modelId="{72EF7E38-82A4-4B20-BA0F-CB629973BD19}" srcId="{235C02BC-0A8F-44AA-ACCE-7C02A2D95781}" destId="{4953B459-8F27-4F26-ABC5-62F69E672EF3}" srcOrd="0" destOrd="0" parTransId="{89B0C1AB-5A7C-464D-A78B-7738B1815E16}" sibTransId="{E4FB6C18-B4A7-4C78-B4B1-655F3A7C08BD}"/>
    <dgm:cxn modelId="{8C41F03B-33F3-427D-AD59-86FC560C9AE2}" type="presOf" srcId="{560785CC-A5AC-4521-BC44-C77F8336C1EC}" destId="{5190474A-AFFA-4B59-9878-EA8BAF4E8B28}" srcOrd="0" destOrd="0" presId="urn:microsoft.com/office/officeart/2005/8/layout/orgChart1"/>
    <dgm:cxn modelId="{F07F523D-A88E-4BE8-859F-E6F12A467C55}" type="presOf" srcId="{E1570689-ACFC-4E58-A107-8154AF77606E}" destId="{ED0D1783-2F24-4DB1-B565-A2C4F3074970}" srcOrd="0" destOrd="0" presId="urn:microsoft.com/office/officeart/2005/8/layout/orgChart1"/>
    <dgm:cxn modelId="{61BB443E-0B7A-42FE-9B61-6E7926C2FA4E}" type="presOf" srcId="{4284EB9A-C06C-454B-AB75-B5D655DFD982}" destId="{95833E8B-E94D-4F8A-BE57-D11C1DBF78DA}" srcOrd="0" destOrd="0" presId="urn:microsoft.com/office/officeart/2005/8/layout/orgChart1"/>
    <dgm:cxn modelId="{78C80D5C-6610-4A24-957F-BFC4686CA624}" type="presOf" srcId="{373BBB75-6DD4-4C8B-B19D-4574E60A0568}" destId="{15DF4D6C-EB29-47B4-A322-B9D2388D2FB6}" srcOrd="1" destOrd="0" presId="urn:microsoft.com/office/officeart/2005/8/layout/orgChart1"/>
    <dgm:cxn modelId="{591C6261-BA5A-404A-9123-CAAB4D4752FA}" srcId="{373BBB75-6DD4-4C8B-B19D-4574E60A0568}" destId="{4284EB9A-C06C-454B-AB75-B5D655DFD982}" srcOrd="6" destOrd="0" parTransId="{C4E9A8B0-828F-4929-A57F-B103A9B6A7DC}" sibTransId="{6BAAD7AE-39FD-45AB-A080-871050DF6A15}"/>
    <dgm:cxn modelId="{6886A943-A7A6-4D69-9D0F-61258F0B3B70}" type="presOf" srcId="{C523547C-9E14-49D8-9A4B-2B37753F5880}" destId="{431E004D-B288-4C79-AD7E-C441164F7BEE}" srcOrd="0" destOrd="0" presId="urn:microsoft.com/office/officeart/2005/8/layout/orgChart1"/>
    <dgm:cxn modelId="{5E078A44-A612-4734-B024-D55918354D81}" type="presOf" srcId="{AE9FA272-8B4A-4774-8A9C-2FB3D1450824}" destId="{1CCC323A-E972-4486-AF55-97CB50D9B7B2}" srcOrd="0" destOrd="0" presId="urn:microsoft.com/office/officeart/2005/8/layout/orgChart1"/>
    <dgm:cxn modelId="{14E25765-71ED-4655-B9E0-319E4BD9CBC0}" type="presOf" srcId="{64B1F30D-DE85-4998-B4EF-B0363C2C14B2}" destId="{5F8B1237-D75C-422B-949C-DD3B8CAEAE7C}" srcOrd="0" destOrd="0" presId="urn:microsoft.com/office/officeart/2005/8/layout/orgChart1"/>
    <dgm:cxn modelId="{3A4FE566-829B-45CE-9106-C716676671F4}" type="presOf" srcId="{B5ACE324-62D4-4B53-938D-D81F1C2D10A3}" destId="{827FFED5-87CE-44DA-BC68-F604C6E5820C}" srcOrd="1" destOrd="0" presId="urn:microsoft.com/office/officeart/2005/8/layout/orgChart1"/>
    <dgm:cxn modelId="{BDBD1747-533A-4D3D-BAA9-85A911C580FB}" type="presOf" srcId="{11509C5F-AE45-4956-A661-EEEAD18F2A97}" destId="{EC66A491-4231-4888-80A7-D478B82960D8}" srcOrd="1" destOrd="0" presId="urn:microsoft.com/office/officeart/2005/8/layout/orgChart1"/>
    <dgm:cxn modelId="{986BB948-4DFC-4E50-8C53-678CAADB1552}" type="presOf" srcId="{C523547C-9E14-49D8-9A4B-2B37753F5880}" destId="{BC5012C3-EA1A-41B9-8F88-EE7314DF4BDE}" srcOrd="1" destOrd="0" presId="urn:microsoft.com/office/officeart/2005/8/layout/orgChart1"/>
    <dgm:cxn modelId="{2AE8076C-7154-42FA-BF13-6D3D53875A8F}" srcId="{0A75D87D-BE30-4A71-9515-440385BE9729}" destId="{373BBB75-6DD4-4C8B-B19D-4574E60A0568}" srcOrd="0" destOrd="0" parTransId="{7F02A4A2-F9A3-45B1-A830-7DE7F102F696}" sibTransId="{2EEEDADE-9A3E-48AE-BFD1-8563B9167031}"/>
    <dgm:cxn modelId="{B1ACFC52-8F26-4002-8953-C23049BB2FA9}" type="presOf" srcId="{3A3B14EF-6D2E-4AB1-8A9C-BF8BEC45AD7D}" destId="{BDBB36D8-6675-4AE4-9CE0-666D0C3D97D1}" srcOrd="1" destOrd="0" presId="urn:microsoft.com/office/officeart/2005/8/layout/orgChart1"/>
    <dgm:cxn modelId="{84FB3E74-B2E6-480B-ACFC-CDB13267425C}" type="presOf" srcId="{AC1FB81F-B7B7-49DD-BFE7-ADA84B13FEE0}" destId="{EF4C7A24-DF7C-48BA-8366-1F17F4E5E84B}" srcOrd="0" destOrd="0" presId="urn:microsoft.com/office/officeart/2005/8/layout/orgChart1"/>
    <dgm:cxn modelId="{8A4A0755-5ABE-4225-BA04-99A32258666E}" type="presOf" srcId="{93DFA724-A3BC-410A-AB0E-74F1339A6B50}" destId="{A984B76E-7CFA-4D4F-B23E-06D5DD93107C}" srcOrd="0" destOrd="0" presId="urn:microsoft.com/office/officeart/2005/8/layout/orgChart1"/>
    <dgm:cxn modelId="{D532F857-2F68-4492-802A-553E3730E1CD}" type="presOf" srcId="{4953B459-8F27-4F26-ABC5-62F69E672EF3}" destId="{A3CCE8F1-C36B-4F66-870C-180D14D39FBD}" srcOrd="0" destOrd="0" presId="urn:microsoft.com/office/officeart/2005/8/layout/orgChart1"/>
    <dgm:cxn modelId="{E5C22079-BD63-4A0C-B8B1-C55D53B4E4CA}" type="presOf" srcId="{235C02BC-0A8F-44AA-ACCE-7C02A2D95781}" destId="{FD6CD564-64BF-4B17-856D-98764B26CBF0}" srcOrd="0" destOrd="0" presId="urn:microsoft.com/office/officeart/2005/8/layout/orgChart1"/>
    <dgm:cxn modelId="{E64ECD7B-7C22-4E1D-B56F-D572B272E50E}" type="presOf" srcId="{F89C595F-4C52-4B57-9066-04643DA37598}" destId="{31040D69-DCB9-4844-B24E-92BBC82B6C6B}" srcOrd="0" destOrd="0" presId="urn:microsoft.com/office/officeart/2005/8/layout/orgChart1"/>
    <dgm:cxn modelId="{ED3EB785-CE53-4A9E-92A6-C8A0E778B819}" type="presOf" srcId="{6D753358-15C2-452F-8591-28B504AFEB58}" destId="{87C3FF05-51D1-45B4-B2CE-ADA2EF7A649F}" srcOrd="0" destOrd="0" presId="urn:microsoft.com/office/officeart/2005/8/layout/orgChart1"/>
    <dgm:cxn modelId="{A053C086-2E22-49D3-ADEE-38F9848F874F}" type="presOf" srcId="{3A3B14EF-6D2E-4AB1-8A9C-BF8BEC45AD7D}" destId="{A5B6895C-325D-45FA-863D-9017A00D23A3}" srcOrd="0" destOrd="0" presId="urn:microsoft.com/office/officeart/2005/8/layout/orgChart1"/>
    <dgm:cxn modelId="{3C97D586-5ED2-410A-BF33-3A9D26DC4D4D}" type="presOf" srcId="{B5ACE324-62D4-4B53-938D-D81F1C2D10A3}" destId="{860AECFD-5A3D-47BB-BA0B-57527A125B6B}" srcOrd="0" destOrd="0" presId="urn:microsoft.com/office/officeart/2005/8/layout/orgChart1"/>
    <dgm:cxn modelId="{D0499C8C-6A6E-4A56-8000-8C92B4ADD5F7}" type="presOf" srcId="{4953B459-8F27-4F26-ABC5-62F69E672EF3}" destId="{114450B7-FB7C-4EE1-9306-B62546913947}" srcOrd="1" destOrd="0" presId="urn:microsoft.com/office/officeart/2005/8/layout/orgChart1"/>
    <dgm:cxn modelId="{3F7C028D-08C8-4E10-B2DA-9BC5179F7127}" type="presOf" srcId="{373BBB75-6DD4-4C8B-B19D-4574E60A0568}" destId="{E66539F4-3FB7-4429-890A-F6A9391C45BB}" srcOrd="0" destOrd="0" presId="urn:microsoft.com/office/officeart/2005/8/layout/orgChart1"/>
    <dgm:cxn modelId="{85BAF591-EEF9-45B2-943C-27A8BA4BA964}" srcId="{64B1F30D-DE85-4998-B4EF-B0363C2C14B2}" destId="{11509C5F-AE45-4956-A661-EEEAD18F2A97}" srcOrd="1" destOrd="0" parTransId="{306C535F-A12D-49F8-AB18-B6803D3B5082}" sibTransId="{56E026BA-F90B-469B-81FE-101E9D74232E}"/>
    <dgm:cxn modelId="{7CA95D97-A515-421A-8D63-9E72695B2731}" type="presOf" srcId="{3EE8D9AC-01BF-4916-B1A2-E623BAE5D169}" destId="{B57CFA62-8D3B-4F65-A048-4C83EEE9B4B3}" srcOrd="0" destOrd="0" presId="urn:microsoft.com/office/officeart/2005/8/layout/orgChart1"/>
    <dgm:cxn modelId="{5BDD729A-26C3-4070-8A41-A9D15C512D9B}" srcId="{373BBB75-6DD4-4C8B-B19D-4574E60A0568}" destId="{3A3B14EF-6D2E-4AB1-8A9C-BF8BEC45AD7D}" srcOrd="5" destOrd="0" parTransId="{7C4FE1FE-AD97-47B9-A717-79D3B2C7AA43}" sibTransId="{B95470B2-B5EA-4E25-94D2-4E041BDBEADE}"/>
    <dgm:cxn modelId="{09EBF29D-EBC8-48F6-B207-416033DFF55A}" type="presOf" srcId="{E33F26A8-084D-4161-928B-0AA7106A974D}" destId="{D23776B1-10ED-4E29-A558-C09A794998BA}" srcOrd="0" destOrd="0" presId="urn:microsoft.com/office/officeart/2005/8/layout/orgChart1"/>
    <dgm:cxn modelId="{E31AC89F-7E5B-4F3A-BD2B-E856695C71AE}" type="presOf" srcId="{306C535F-A12D-49F8-AB18-B6803D3B5082}" destId="{6D2E7CF2-D7F7-431C-9150-ACD21CA4F1D4}" srcOrd="0" destOrd="0" presId="urn:microsoft.com/office/officeart/2005/8/layout/orgChart1"/>
    <dgm:cxn modelId="{FCDBAEA1-320F-42A2-A3B8-63C7925C29E1}" type="presOf" srcId="{89B0C1AB-5A7C-464D-A78B-7738B1815E16}" destId="{19619A4D-AB3C-4628-87C0-08A90E27AFE9}" srcOrd="0" destOrd="0" presId="urn:microsoft.com/office/officeart/2005/8/layout/orgChart1"/>
    <dgm:cxn modelId="{B0AB7EA5-5B6E-4D95-B186-CDDE7AE0B491}" type="presOf" srcId="{4284EB9A-C06C-454B-AB75-B5D655DFD982}" destId="{A99AB089-B295-4FF6-9C74-D29A51FCAEF2}" srcOrd="1" destOrd="0" presId="urn:microsoft.com/office/officeart/2005/8/layout/orgChart1"/>
    <dgm:cxn modelId="{A2B6B3AC-3A03-4ADF-B56C-F20D98050E71}" type="presOf" srcId="{1F3C9A07-FDC0-487C-977E-64FEB267549E}" destId="{4F0B0CD4-2418-492F-8E03-B0EE8DDBCF7A}" srcOrd="0" destOrd="0" presId="urn:microsoft.com/office/officeart/2005/8/layout/orgChart1"/>
    <dgm:cxn modelId="{88D020AD-0291-4241-988D-913F68EE90F7}" type="presOf" srcId="{C4E9A8B0-828F-4929-A57F-B103A9B6A7DC}" destId="{80DA23CE-1361-4FCD-8462-A46D89FF2445}" srcOrd="0" destOrd="0" presId="urn:microsoft.com/office/officeart/2005/8/layout/orgChart1"/>
    <dgm:cxn modelId="{78E3DEB4-83B0-48A2-BE1C-53355AAF24C0}" type="presOf" srcId="{11509C5F-AE45-4956-A661-EEEAD18F2A97}" destId="{C6DBCAE1-1BC8-4E7F-B679-81B0909F8883}" srcOrd="0" destOrd="0" presId="urn:microsoft.com/office/officeart/2005/8/layout/orgChart1"/>
    <dgm:cxn modelId="{52EC3DB7-CC26-4C99-91EB-B1E2723A005C}" type="presOf" srcId="{0A75D87D-BE30-4A71-9515-440385BE9729}" destId="{82AC8D05-3947-4F0E-BF81-EA5425231F42}" srcOrd="0" destOrd="0" presId="urn:microsoft.com/office/officeart/2005/8/layout/orgChart1"/>
    <dgm:cxn modelId="{C91135C0-062B-43CA-8C37-659470AFC449}" srcId="{373BBB75-6DD4-4C8B-B19D-4574E60A0568}" destId="{93DFA724-A3BC-410A-AB0E-74F1339A6B50}" srcOrd="3" destOrd="0" parTransId="{1F3C9A07-FDC0-487C-977E-64FEB267549E}" sibTransId="{4804C9FE-CECB-4B4D-BD94-3E6B45A668FA}"/>
    <dgm:cxn modelId="{0A620CC8-B9F1-4E16-BBBD-3C896D1FE192}" type="presOf" srcId="{93DFA724-A3BC-410A-AB0E-74F1339A6B50}" destId="{D33674FC-DD0E-40EB-A335-A884072596E0}" srcOrd="1" destOrd="0" presId="urn:microsoft.com/office/officeart/2005/8/layout/orgChart1"/>
    <dgm:cxn modelId="{858964D6-62BA-4286-BE39-E9D87E368131}" type="presOf" srcId="{9B616582-83D0-4DBA-B2A7-FDC072FAE628}" destId="{C80F0AF8-6A5D-4228-BDCC-5A8C4F25B701}" srcOrd="0" destOrd="0" presId="urn:microsoft.com/office/officeart/2005/8/layout/orgChart1"/>
    <dgm:cxn modelId="{90D667E8-3435-4F51-9B65-CA6A922A261B}" srcId="{64B1F30D-DE85-4998-B4EF-B0363C2C14B2}" destId="{235C02BC-0A8F-44AA-ACCE-7C02A2D95781}" srcOrd="0" destOrd="0" parTransId="{560785CC-A5AC-4521-BC44-C77F8336C1EC}" sibTransId="{DEA00407-C784-4970-A31E-9993C240DC23}"/>
    <dgm:cxn modelId="{EE9B4BE9-4671-478F-A8D2-A7D6058CD799}" type="presOf" srcId="{64B1F30D-DE85-4998-B4EF-B0363C2C14B2}" destId="{68C48C52-62BF-426C-AA85-6E5850F2970B}" srcOrd="1" destOrd="0" presId="urn:microsoft.com/office/officeart/2005/8/layout/orgChart1"/>
    <dgm:cxn modelId="{E87CF2E9-83AD-4744-959F-DAD16F199845}" type="presOf" srcId="{235C02BC-0A8F-44AA-ACCE-7C02A2D95781}" destId="{285BB61A-3851-4FDB-91AC-68092C326DE8}" srcOrd="1" destOrd="0" presId="urn:microsoft.com/office/officeart/2005/8/layout/orgChart1"/>
    <dgm:cxn modelId="{9724EDEC-B366-4146-9223-367A9672500B}" srcId="{373BBB75-6DD4-4C8B-B19D-4574E60A0568}" destId="{AE9FA272-8B4A-4774-8A9C-2FB3D1450824}" srcOrd="1" destOrd="0" parTransId="{3EE8D9AC-01BF-4916-B1A2-E623BAE5D169}" sibTransId="{4C8B443D-FAFA-4138-B3AA-77AB5E66AA6B}"/>
    <dgm:cxn modelId="{CC72DBF0-E4AB-444E-ACA4-9638FF29F0FA}" type="presOf" srcId="{40F40ED6-04FA-403F-BBF1-15BE3FB2E635}" destId="{24277605-F70F-4BBC-8BE3-87C3159EA7C6}" srcOrd="0" destOrd="0" presId="urn:microsoft.com/office/officeart/2005/8/layout/orgChart1"/>
    <dgm:cxn modelId="{709E7FF4-869E-4F40-9D96-EE0FB5167B14}" srcId="{373BBB75-6DD4-4C8B-B19D-4574E60A0568}" destId="{9B616582-83D0-4DBA-B2A7-FDC072FAE628}" srcOrd="2" destOrd="0" parTransId="{40F40ED6-04FA-403F-BBF1-15BE3FB2E635}" sibTransId="{3116B743-C42B-4217-9818-939374C8E577}"/>
    <dgm:cxn modelId="{2132A7F7-0757-4723-86B8-160F708584A9}" srcId="{3A3B14EF-6D2E-4AB1-8A9C-BF8BEC45AD7D}" destId="{B5ACE324-62D4-4B53-938D-D81F1C2D10A3}" srcOrd="0" destOrd="0" parTransId="{E1570689-ACFC-4E58-A107-8154AF77606E}" sibTransId="{C396F24F-1D44-4871-BD3A-09034EACC3EE}"/>
    <dgm:cxn modelId="{485B38F8-3FF3-4DB5-BD00-DE91504B2C1B}" srcId="{373BBB75-6DD4-4C8B-B19D-4574E60A0568}" destId="{64B1F30D-DE85-4998-B4EF-B0363C2C14B2}" srcOrd="0" destOrd="0" parTransId="{F89C595F-4C52-4B57-9066-04643DA37598}" sibTransId="{B3C00998-E14C-4819-BB15-BBC60FC534E6}"/>
    <dgm:cxn modelId="{DFC87024-C2D5-4BCD-A9BD-FAA1FF175AD2}" type="presParOf" srcId="{82AC8D05-3947-4F0E-BF81-EA5425231F42}" destId="{0D6C4C3A-0B6F-40C4-87CC-19084558669A}" srcOrd="0" destOrd="0" presId="urn:microsoft.com/office/officeart/2005/8/layout/orgChart1"/>
    <dgm:cxn modelId="{97C33D08-1568-4600-8817-815A14D04571}" type="presParOf" srcId="{0D6C4C3A-0B6F-40C4-87CC-19084558669A}" destId="{385C1E81-B070-4D23-94D9-AC8BED17D230}" srcOrd="0" destOrd="0" presId="urn:microsoft.com/office/officeart/2005/8/layout/orgChart1"/>
    <dgm:cxn modelId="{520DE763-A261-4791-B7F5-DB53808C4D63}" type="presParOf" srcId="{385C1E81-B070-4D23-94D9-AC8BED17D230}" destId="{E66539F4-3FB7-4429-890A-F6A9391C45BB}" srcOrd="0" destOrd="0" presId="urn:microsoft.com/office/officeart/2005/8/layout/orgChart1"/>
    <dgm:cxn modelId="{47EE361C-FB77-4B29-BE33-EA7C4F539220}" type="presParOf" srcId="{385C1E81-B070-4D23-94D9-AC8BED17D230}" destId="{15DF4D6C-EB29-47B4-A322-B9D2388D2FB6}" srcOrd="1" destOrd="0" presId="urn:microsoft.com/office/officeart/2005/8/layout/orgChart1"/>
    <dgm:cxn modelId="{D1279A5B-5CE8-41E3-A671-1FDE60295C3F}" type="presParOf" srcId="{0D6C4C3A-0B6F-40C4-87CC-19084558669A}" destId="{4F3DCB29-1186-4B41-8B6A-659F6E2EB511}" srcOrd="1" destOrd="0" presId="urn:microsoft.com/office/officeart/2005/8/layout/orgChart1"/>
    <dgm:cxn modelId="{8182565E-8A17-41D6-8BA0-1D60AFBB68B4}" type="presParOf" srcId="{4F3DCB29-1186-4B41-8B6A-659F6E2EB511}" destId="{31040D69-DCB9-4844-B24E-92BBC82B6C6B}" srcOrd="0" destOrd="0" presId="urn:microsoft.com/office/officeart/2005/8/layout/orgChart1"/>
    <dgm:cxn modelId="{445C8C58-1B47-4A6F-8355-8A82623AD988}" type="presParOf" srcId="{4F3DCB29-1186-4B41-8B6A-659F6E2EB511}" destId="{ED123700-7F1B-4F53-80BA-722A4D391807}" srcOrd="1" destOrd="0" presId="urn:microsoft.com/office/officeart/2005/8/layout/orgChart1"/>
    <dgm:cxn modelId="{1AEE588B-CA2A-4E5C-A116-404335C3F51E}" type="presParOf" srcId="{ED123700-7F1B-4F53-80BA-722A4D391807}" destId="{5B89F10D-39D1-4BA2-A007-8E7918F8A2AF}" srcOrd="0" destOrd="0" presId="urn:microsoft.com/office/officeart/2005/8/layout/orgChart1"/>
    <dgm:cxn modelId="{DA262500-87CF-4A37-A777-76E71529B641}" type="presParOf" srcId="{5B89F10D-39D1-4BA2-A007-8E7918F8A2AF}" destId="{5F8B1237-D75C-422B-949C-DD3B8CAEAE7C}" srcOrd="0" destOrd="0" presId="urn:microsoft.com/office/officeart/2005/8/layout/orgChart1"/>
    <dgm:cxn modelId="{352C3816-906A-4118-B4DF-6DEBD73EC7A2}" type="presParOf" srcId="{5B89F10D-39D1-4BA2-A007-8E7918F8A2AF}" destId="{68C48C52-62BF-426C-AA85-6E5850F2970B}" srcOrd="1" destOrd="0" presId="urn:microsoft.com/office/officeart/2005/8/layout/orgChart1"/>
    <dgm:cxn modelId="{13F6E2E2-51A4-4E4B-98C7-D781B9A5E875}" type="presParOf" srcId="{ED123700-7F1B-4F53-80BA-722A4D391807}" destId="{5DA4368F-6F78-41AB-9337-38971635DC22}" srcOrd="1" destOrd="0" presId="urn:microsoft.com/office/officeart/2005/8/layout/orgChart1"/>
    <dgm:cxn modelId="{BD3B2BEE-F672-46FB-B9BA-7210E9F2B2DC}" type="presParOf" srcId="{5DA4368F-6F78-41AB-9337-38971635DC22}" destId="{5190474A-AFFA-4B59-9878-EA8BAF4E8B28}" srcOrd="0" destOrd="0" presId="urn:microsoft.com/office/officeart/2005/8/layout/orgChart1"/>
    <dgm:cxn modelId="{EEFCF853-973A-464E-B56B-2C13C69F733F}" type="presParOf" srcId="{5DA4368F-6F78-41AB-9337-38971635DC22}" destId="{D0AE68EA-12B4-442B-B47F-BCD76F065457}" srcOrd="1" destOrd="0" presId="urn:microsoft.com/office/officeart/2005/8/layout/orgChart1"/>
    <dgm:cxn modelId="{87E8D429-4866-4981-8931-049BD392AEC9}" type="presParOf" srcId="{D0AE68EA-12B4-442B-B47F-BCD76F065457}" destId="{5C4ADC86-86DE-40C1-89CB-B09A6CADACF8}" srcOrd="0" destOrd="0" presId="urn:microsoft.com/office/officeart/2005/8/layout/orgChart1"/>
    <dgm:cxn modelId="{21608CCE-CCEA-42FE-8EBE-515398C7F9C5}" type="presParOf" srcId="{5C4ADC86-86DE-40C1-89CB-B09A6CADACF8}" destId="{FD6CD564-64BF-4B17-856D-98764B26CBF0}" srcOrd="0" destOrd="0" presId="urn:microsoft.com/office/officeart/2005/8/layout/orgChart1"/>
    <dgm:cxn modelId="{833EF5F5-3770-493F-8826-0D0B708ADCC3}" type="presParOf" srcId="{5C4ADC86-86DE-40C1-89CB-B09A6CADACF8}" destId="{285BB61A-3851-4FDB-91AC-68092C326DE8}" srcOrd="1" destOrd="0" presId="urn:microsoft.com/office/officeart/2005/8/layout/orgChart1"/>
    <dgm:cxn modelId="{EEB36C0A-9685-4CF0-AE7C-1642CC5D7C2C}" type="presParOf" srcId="{D0AE68EA-12B4-442B-B47F-BCD76F065457}" destId="{376D4128-24F8-49C0-979F-58F15FD0D7CB}" srcOrd="1" destOrd="0" presId="urn:microsoft.com/office/officeart/2005/8/layout/orgChart1"/>
    <dgm:cxn modelId="{10664E55-6A07-4B64-95F1-0C50DC7D97E5}" type="presParOf" srcId="{376D4128-24F8-49C0-979F-58F15FD0D7CB}" destId="{19619A4D-AB3C-4628-87C0-08A90E27AFE9}" srcOrd="0" destOrd="0" presId="urn:microsoft.com/office/officeart/2005/8/layout/orgChart1"/>
    <dgm:cxn modelId="{844882A8-BC3D-4E80-8C16-8B939079030D}" type="presParOf" srcId="{376D4128-24F8-49C0-979F-58F15FD0D7CB}" destId="{9BC5CA17-E021-47CE-9B82-63A64181EBFA}" srcOrd="1" destOrd="0" presId="urn:microsoft.com/office/officeart/2005/8/layout/orgChart1"/>
    <dgm:cxn modelId="{6828E350-2A2B-46A5-895C-8F9E24686170}" type="presParOf" srcId="{9BC5CA17-E021-47CE-9B82-63A64181EBFA}" destId="{AEF97BCE-E385-4FFA-8931-3082D40BAD1F}" srcOrd="0" destOrd="0" presId="urn:microsoft.com/office/officeart/2005/8/layout/orgChart1"/>
    <dgm:cxn modelId="{6A475520-7BF6-49FF-9431-13A9909FAFE5}" type="presParOf" srcId="{AEF97BCE-E385-4FFA-8931-3082D40BAD1F}" destId="{A3CCE8F1-C36B-4F66-870C-180D14D39FBD}" srcOrd="0" destOrd="0" presId="urn:microsoft.com/office/officeart/2005/8/layout/orgChart1"/>
    <dgm:cxn modelId="{FED6A3D7-6D1D-4659-AE28-C5FF48346066}" type="presParOf" srcId="{AEF97BCE-E385-4FFA-8931-3082D40BAD1F}" destId="{114450B7-FB7C-4EE1-9306-B62546913947}" srcOrd="1" destOrd="0" presId="urn:microsoft.com/office/officeart/2005/8/layout/orgChart1"/>
    <dgm:cxn modelId="{15E56A85-5365-46A2-ABD6-F0E1E0FC02C9}" type="presParOf" srcId="{9BC5CA17-E021-47CE-9B82-63A64181EBFA}" destId="{07F304A5-75B8-45F7-84DF-7B24897A4D4F}" srcOrd="1" destOrd="0" presId="urn:microsoft.com/office/officeart/2005/8/layout/orgChart1"/>
    <dgm:cxn modelId="{D97CA432-CD93-460C-ADE4-48B668A30CD0}" type="presParOf" srcId="{9BC5CA17-E021-47CE-9B82-63A64181EBFA}" destId="{425DF2A5-9D6C-4305-82AA-B79BEFD4786B}" srcOrd="2" destOrd="0" presId="urn:microsoft.com/office/officeart/2005/8/layout/orgChart1"/>
    <dgm:cxn modelId="{22094C74-B635-4D98-9808-2A5586AB6917}" type="presParOf" srcId="{D0AE68EA-12B4-442B-B47F-BCD76F065457}" destId="{B35B80B2-DFD8-4896-B364-2BA256055E4D}" srcOrd="2" destOrd="0" presId="urn:microsoft.com/office/officeart/2005/8/layout/orgChart1"/>
    <dgm:cxn modelId="{581643BB-97D9-48DD-B249-CF0066A3F0A6}" type="presParOf" srcId="{5DA4368F-6F78-41AB-9337-38971635DC22}" destId="{6D2E7CF2-D7F7-431C-9150-ACD21CA4F1D4}" srcOrd="2" destOrd="0" presId="urn:microsoft.com/office/officeart/2005/8/layout/orgChart1"/>
    <dgm:cxn modelId="{0F7FDAB4-F2B5-494E-87B2-9EE9E38A4F19}" type="presParOf" srcId="{5DA4368F-6F78-41AB-9337-38971635DC22}" destId="{8DFE0E7C-4192-4B01-B933-9606D6349609}" srcOrd="3" destOrd="0" presId="urn:microsoft.com/office/officeart/2005/8/layout/orgChart1"/>
    <dgm:cxn modelId="{8BBC6818-166B-4A5D-88BC-B835D636DC1C}" type="presParOf" srcId="{8DFE0E7C-4192-4B01-B933-9606D6349609}" destId="{35CC5999-CC8D-4136-A532-75A87094504C}" srcOrd="0" destOrd="0" presId="urn:microsoft.com/office/officeart/2005/8/layout/orgChart1"/>
    <dgm:cxn modelId="{3E7B31FE-7EAC-4E66-AAF2-2EEB7BC19515}" type="presParOf" srcId="{35CC5999-CC8D-4136-A532-75A87094504C}" destId="{C6DBCAE1-1BC8-4E7F-B679-81B0909F8883}" srcOrd="0" destOrd="0" presId="urn:microsoft.com/office/officeart/2005/8/layout/orgChart1"/>
    <dgm:cxn modelId="{80FD964F-398C-4837-BE75-4EE80C9D466C}" type="presParOf" srcId="{35CC5999-CC8D-4136-A532-75A87094504C}" destId="{EC66A491-4231-4888-80A7-D478B82960D8}" srcOrd="1" destOrd="0" presId="urn:microsoft.com/office/officeart/2005/8/layout/orgChart1"/>
    <dgm:cxn modelId="{2183C862-307E-4177-B762-0D87F9D13C91}" type="presParOf" srcId="{8DFE0E7C-4192-4B01-B933-9606D6349609}" destId="{6D2D5E7F-4994-4390-BCF7-A5172B74A987}" srcOrd="1" destOrd="0" presId="urn:microsoft.com/office/officeart/2005/8/layout/orgChart1"/>
    <dgm:cxn modelId="{385C1165-5590-4758-B4C7-FFDA0B967425}" type="presParOf" srcId="{8DFE0E7C-4192-4B01-B933-9606D6349609}" destId="{32399EFA-025D-4BE7-96DE-170B4ED05195}" srcOrd="2" destOrd="0" presId="urn:microsoft.com/office/officeart/2005/8/layout/orgChart1"/>
    <dgm:cxn modelId="{A21DFAE7-F396-441E-88E4-38C4214F2BD8}" type="presParOf" srcId="{ED123700-7F1B-4F53-80BA-722A4D391807}" destId="{ED887397-25DE-451C-9730-600CD785409E}" srcOrd="2" destOrd="0" presId="urn:microsoft.com/office/officeart/2005/8/layout/orgChart1"/>
    <dgm:cxn modelId="{C009744A-ACB4-402F-8892-3ACDC8FC8079}" type="presParOf" srcId="{4F3DCB29-1186-4B41-8B6A-659F6E2EB511}" destId="{B57CFA62-8D3B-4F65-A048-4C83EEE9B4B3}" srcOrd="2" destOrd="0" presId="urn:microsoft.com/office/officeart/2005/8/layout/orgChart1"/>
    <dgm:cxn modelId="{DE1C58E8-1977-4EFE-B551-0FFDEADE4DAA}" type="presParOf" srcId="{4F3DCB29-1186-4B41-8B6A-659F6E2EB511}" destId="{A5D5CB34-ABCE-4F2B-A8F1-10A6F2727183}" srcOrd="3" destOrd="0" presId="urn:microsoft.com/office/officeart/2005/8/layout/orgChart1"/>
    <dgm:cxn modelId="{38F1CDB8-9E9F-4196-9AA3-ADD4AB74741B}" type="presParOf" srcId="{A5D5CB34-ABCE-4F2B-A8F1-10A6F2727183}" destId="{0BB49F55-1FB8-4D69-97C4-C23E2A7EA82D}" srcOrd="0" destOrd="0" presId="urn:microsoft.com/office/officeart/2005/8/layout/orgChart1"/>
    <dgm:cxn modelId="{11DE1E4F-0159-4D25-9028-FD1A24D4DFFD}" type="presParOf" srcId="{0BB49F55-1FB8-4D69-97C4-C23E2A7EA82D}" destId="{1CCC323A-E972-4486-AF55-97CB50D9B7B2}" srcOrd="0" destOrd="0" presId="urn:microsoft.com/office/officeart/2005/8/layout/orgChart1"/>
    <dgm:cxn modelId="{DF40128D-A1BD-4E7E-A908-FD29C844187B}" type="presParOf" srcId="{0BB49F55-1FB8-4D69-97C4-C23E2A7EA82D}" destId="{CFDCEA48-5349-4395-9A1D-1BB14B19B275}" srcOrd="1" destOrd="0" presId="urn:microsoft.com/office/officeart/2005/8/layout/orgChart1"/>
    <dgm:cxn modelId="{D5C12304-8849-4E75-B43A-B2B17997719E}" type="presParOf" srcId="{A5D5CB34-ABCE-4F2B-A8F1-10A6F2727183}" destId="{06201899-9B7D-4569-8112-0AD6D7E7A958}" srcOrd="1" destOrd="0" presId="urn:microsoft.com/office/officeart/2005/8/layout/orgChart1"/>
    <dgm:cxn modelId="{4D692BD0-1A06-4D6C-9038-BDC6B9D162A5}" type="presParOf" srcId="{A5D5CB34-ABCE-4F2B-A8F1-10A6F2727183}" destId="{01EE0C10-D5A0-474D-929E-469025DFC87B}" srcOrd="2" destOrd="0" presId="urn:microsoft.com/office/officeart/2005/8/layout/orgChart1"/>
    <dgm:cxn modelId="{A0593C7B-4B1B-4683-BEBD-7679D408C8DB}" type="presParOf" srcId="{4F3DCB29-1186-4B41-8B6A-659F6E2EB511}" destId="{24277605-F70F-4BBC-8BE3-87C3159EA7C6}" srcOrd="4" destOrd="0" presId="urn:microsoft.com/office/officeart/2005/8/layout/orgChart1"/>
    <dgm:cxn modelId="{173DB431-F0A6-40F1-AEF3-293C29EC126D}" type="presParOf" srcId="{4F3DCB29-1186-4B41-8B6A-659F6E2EB511}" destId="{DFB019C8-7852-4CFC-9082-20925427AE08}" srcOrd="5" destOrd="0" presId="urn:microsoft.com/office/officeart/2005/8/layout/orgChart1"/>
    <dgm:cxn modelId="{849B259E-EA9F-4E0F-AE96-91D31E83869A}" type="presParOf" srcId="{DFB019C8-7852-4CFC-9082-20925427AE08}" destId="{5D2412E9-1FCD-462C-9004-9D4CF9891650}" srcOrd="0" destOrd="0" presId="urn:microsoft.com/office/officeart/2005/8/layout/orgChart1"/>
    <dgm:cxn modelId="{F89EFE82-9FD4-475C-8DB7-E4B071EF4D68}" type="presParOf" srcId="{5D2412E9-1FCD-462C-9004-9D4CF9891650}" destId="{C80F0AF8-6A5D-4228-BDCC-5A8C4F25B701}" srcOrd="0" destOrd="0" presId="urn:microsoft.com/office/officeart/2005/8/layout/orgChart1"/>
    <dgm:cxn modelId="{F799816D-BF5C-455B-A86F-992C26250ABF}" type="presParOf" srcId="{5D2412E9-1FCD-462C-9004-9D4CF9891650}" destId="{6B2554DC-B6E8-4B43-875C-AA7B3E508D5B}" srcOrd="1" destOrd="0" presId="urn:microsoft.com/office/officeart/2005/8/layout/orgChart1"/>
    <dgm:cxn modelId="{43D0BD09-2CB3-4631-B406-96F6A77F690D}" type="presParOf" srcId="{DFB019C8-7852-4CFC-9082-20925427AE08}" destId="{57C75B2B-B196-48CC-BF41-C1440586A647}" srcOrd="1" destOrd="0" presId="urn:microsoft.com/office/officeart/2005/8/layout/orgChart1"/>
    <dgm:cxn modelId="{A0E3458C-AD11-4101-B8DD-0ADB84D9144A}" type="presParOf" srcId="{DFB019C8-7852-4CFC-9082-20925427AE08}" destId="{2E88979C-A8CF-48F0-979B-CD29F7AEF0F8}" srcOrd="2" destOrd="0" presId="urn:microsoft.com/office/officeart/2005/8/layout/orgChart1"/>
    <dgm:cxn modelId="{DEBE1A97-A3EB-4752-8608-55C0395A2723}" type="presParOf" srcId="{4F3DCB29-1186-4B41-8B6A-659F6E2EB511}" destId="{4F0B0CD4-2418-492F-8E03-B0EE8DDBCF7A}" srcOrd="6" destOrd="0" presId="urn:microsoft.com/office/officeart/2005/8/layout/orgChart1"/>
    <dgm:cxn modelId="{D532D693-E6D2-474F-AAE2-34F7A8B717EB}" type="presParOf" srcId="{4F3DCB29-1186-4B41-8B6A-659F6E2EB511}" destId="{725AC87F-73E4-4F47-ACBA-0FCD2EDC4140}" srcOrd="7" destOrd="0" presId="urn:microsoft.com/office/officeart/2005/8/layout/orgChart1"/>
    <dgm:cxn modelId="{6D56D37F-C945-4294-9979-BB6EDCE9D7E8}" type="presParOf" srcId="{725AC87F-73E4-4F47-ACBA-0FCD2EDC4140}" destId="{65F2BDC5-DDC8-422F-A93D-90AB6DC87B9E}" srcOrd="0" destOrd="0" presId="urn:microsoft.com/office/officeart/2005/8/layout/orgChart1"/>
    <dgm:cxn modelId="{0B563F4C-5919-47CE-A7DA-D1C7B0A15475}" type="presParOf" srcId="{65F2BDC5-DDC8-422F-A93D-90AB6DC87B9E}" destId="{A984B76E-7CFA-4D4F-B23E-06D5DD93107C}" srcOrd="0" destOrd="0" presId="urn:microsoft.com/office/officeart/2005/8/layout/orgChart1"/>
    <dgm:cxn modelId="{12BFCE94-583A-4986-9DC7-B0F390786AE2}" type="presParOf" srcId="{65F2BDC5-DDC8-422F-A93D-90AB6DC87B9E}" destId="{D33674FC-DD0E-40EB-A335-A884072596E0}" srcOrd="1" destOrd="0" presId="urn:microsoft.com/office/officeart/2005/8/layout/orgChart1"/>
    <dgm:cxn modelId="{2947D911-0C14-4957-BAE2-DF063FFAA074}" type="presParOf" srcId="{725AC87F-73E4-4F47-ACBA-0FCD2EDC4140}" destId="{841DDD33-7C07-4CB9-9951-148AAABA699E}" srcOrd="1" destOrd="0" presId="urn:microsoft.com/office/officeart/2005/8/layout/orgChart1"/>
    <dgm:cxn modelId="{BFA03358-E86A-4E6C-8E36-85130B6D6501}" type="presParOf" srcId="{725AC87F-73E4-4F47-ACBA-0FCD2EDC4140}" destId="{9F53468A-3C1B-4E17-B050-C7F559733AF8}" srcOrd="2" destOrd="0" presId="urn:microsoft.com/office/officeart/2005/8/layout/orgChart1"/>
    <dgm:cxn modelId="{102528ED-482B-41A5-843B-3CE7D2EF78CD}" type="presParOf" srcId="{4F3DCB29-1186-4B41-8B6A-659F6E2EB511}" destId="{D23776B1-10ED-4E29-A558-C09A794998BA}" srcOrd="8" destOrd="0" presId="urn:microsoft.com/office/officeart/2005/8/layout/orgChart1"/>
    <dgm:cxn modelId="{AD5D81CC-A48A-4ECE-9901-DBDD6CCC138D}" type="presParOf" srcId="{4F3DCB29-1186-4B41-8B6A-659F6E2EB511}" destId="{5C160B5A-E273-4E15-809B-169A2BAB5514}" srcOrd="9" destOrd="0" presId="urn:microsoft.com/office/officeart/2005/8/layout/orgChart1"/>
    <dgm:cxn modelId="{BE607F24-9E79-410A-8C0D-B983C5D40AC0}" type="presParOf" srcId="{5C160B5A-E273-4E15-809B-169A2BAB5514}" destId="{ECE2050B-9BFD-4B42-9188-24851191070A}" srcOrd="0" destOrd="0" presId="urn:microsoft.com/office/officeart/2005/8/layout/orgChart1"/>
    <dgm:cxn modelId="{5D7BEE26-18DE-4AB4-A6D2-B5243C8F1BBC}" type="presParOf" srcId="{ECE2050B-9BFD-4B42-9188-24851191070A}" destId="{EF4C7A24-DF7C-48BA-8366-1F17F4E5E84B}" srcOrd="0" destOrd="0" presId="urn:microsoft.com/office/officeart/2005/8/layout/orgChart1"/>
    <dgm:cxn modelId="{2FB23B99-0390-45A1-8358-30EB115E33A7}" type="presParOf" srcId="{ECE2050B-9BFD-4B42-9188-24851191070A}" destId="{BFEA3A3D-705B-4403-99F5-D664249143AE}" srcOrd="1" destOrd="0" presId="urn:microsoft.com/office/officeart/2005/8/layout/orgChart1"/>
    <dgm:cxn modelId="{CFA4FAE9-FC1C-4BD3-9E5E-51F4129C595C}" type="presParOf" srcId="{5C160B5A-E273-4E15-809B-169A2BAB5514}" destId="{DA9077A3-6EEE-492B-9BAB-B8CFA5C7228C}" srcOrd="1" destOrd="0" presId="urn:microsoft.com/office/officeart/2005/8/layout/orgChart1"/>
    <dgm:cxn modelId="{D84A6F37-063A-40F0-A9B7-605805959198}" type="presParOf" srcId="{5C160B5A-E273-4E15-809B-169A2BAB5514}" destId="{2D30CCE4-E667-459D-A0ED-96221803B1F2}" srcOrd="2" destOrd="0" presId="urn:microsoft.com/office/officeart/2005/8/layout/orgChart1"/>
    <dgm:cxn modelId="{7D85627B-8B9D-4049-BFC4-8FA60EAE2EA8}" type="presParOf" srcId="{4F3DCB29-1186-4B41-8B6A-659F6E2EB511}" destId="{7B4F5B8D-BB56-4F86-B29C-E849A2BB3CBF}" srcOrd="10" destOrd="0" presId="urn:microsoft.com/office/officeart/2005/8/layout/orgChart1"/>
    <dgm:cxn modelId="{DED7DCA1-5D4F-42EB-9648-36D685EC6180}" type="presParOf" srcId="{4F3DCB29-1186-4B41-8B6A-659F6E2EB511}" destId="{F4B5D6E9-6C1F-43F6-A6DD-613899A1B63C}" srcOrd="11" destOrd="0" presId="urn:microsoft.com/office/officeart/2005/8/layout/orgChart1"/>
    <dgm:cxn modelId="{77488502-2EB0-4A90-9308-759C86BBC264}" type="presParOf" srcId="{F4B5D6E9-6C1F-43F6-A6DD-613899A1B63C}" destId="{86CFD7B4-354D-4ED8-9962-03C25B02F9B9}" srcOrd="0" destOrd="0" presId="urn:microsoft.com/office/officeart/2005/8/layout/orgChart1"/>
    <dgm:cxn modelId="{BF83B311-2EBC-4942-A90D-0CC00007B26D}" type="presParOf" srcId="{86CFD7B4-354D-4ED8-9962-03C25B02F9B9}" destId="{A5B6895C-325D-45FA-863D-9017A00D23A3}" srcOrd="0" destOrd="0" presId="urn:microsoft.com/office/officeart/2005/8/layout/orgChart1"/>
    <dgm:cxn modelId="{02679049-8008-42DA-A653-4115A76633C4}" type="presParOf" srcId="{86CFD7B4-354D-4ED8-9962-03C25B02F9B9}" destId="{BDBB36D8-6675-4AE4-9CE0-666D0C3D97D1}" srcOrd="1" destOrd="0" presId="urn:microsoft.com/office/officeart/2005/8/layout/orgChart1"/>
    <dgm:cxn modelId="{08D797DA-C611-42EA-8BA4-32BE51B27841}" type="presParOf" srcId="{F4B5D6E9-6C1F-43F6-A6DD-613899A1B63C}" destId="{0F0E0FB2-A1C2-4171-B761-8165953C3F2E}" srcOrd="1" destOrd="0" presId="urn:microsoft.com/office/officeart/2005/8/layout/orgChart1"/>
    <dgm:cxn modelId="{016BB214-C90F-4371-960D-098A77CB9921}" type="presParOf" srcId="{0F0E0FB2-A1C2-4171-B761-8165953C3F2E}" destId="{ED0D1783-2F24-4DB1-B565-A2C4F3074970}" srcOrd="0" destOrd="0" presId="urn:microsoft.com/office/officeart/2005/8/layout/orgChart1"/>
    <dgm:cxn modelId="{1CC08DE2-C1F2-4FDB-8C44-DF9BCD1CB7CA}" type="presParOf" srcId="{0F0E0FB2-A1C2-4171-B761-8165953C3F2E}" destId="{F7CB33BF-BBAD-4F8C-9FB1-5677C5F82426}" srcOrd="1" destOrd="0" presId="urn:microsoft.com/office/officeart/2005/8/layout/orgChart1"/>
    <dgm:cxn modelId="{9B28AFFD-9B84-4B3F-9900-4E4AEC0E2D18}" type="presParOf" srcId="{F7CB33BF-BBAD-4F8C-9FB1-5677C5F82426}" destId="{0ACA8683-F61B-455B-A7BA-A4ED06987318}" srcOrd="0" destOrd="0" presId="urn:microsoft.com/office/officeart/2005/8/layout/orgChart1"/>
    <dgm:cxn modelId="{F610E513-D47A-4492-BA66-F95FFBD886FF}" type="presParOf" srcId="{0ACA8683-F61B-455B-A7BA-A4ED06987318}" destId="{860AECFD-5A3D-47BB-BA0B-57527A125B6B}" srcOrd="0" destOrd="0" presId="urn:microsoft.com/office/officeart/2005/8/layout/orgChart1"/>
    <dgm:cxn modelId="{FD4BC2F0-94E3-4B6A-9A85-A27C88883AB6}" type="presParOf" srcId="{0ACA8683-F61B-455B-A7BA-A4ED06987318}" destId="{827FFED5-87CE-44DA-BC68-F604C6E5820C}" srcOrd="1" destOrd="0" presId="urn:microsoft.com/office/officeart/2005/8/layout/orgChart1"/>
    <dgm:cxn modelId="{4627AED3-BBD6-4054-B3EF-E0DCC92939B8}" type="presParOf" srcId="{F7CB33BF-BBAD-4F8C-9FB1-5677C5F82426}" destId="{9D440133-8F64-4DD6-AF66-5E7CC95B9E15}" srcOrd="1" destOrd="0" presId="urn:microsoft.com/office/officeart/2005/8/layout/orgChart1"/>
    <dgm:cxn modelId="{FAB34B6F-5398-436D-AD21-61E399668853}" type="presParOf" srcId="{F7CB33BF-BBAD-4F8C-9FB1-5677C5F82426}" destId="{04BEC0EF-3E6F-4268-A015-003B46FC79D8}" srcOrd="2" destOrd="0" presId="urn:microsoft.com/office/officeart/2005/8/layout/orgChart1"/>
    <dgm:cxn modelId="{DC583DAD-852E-4CFF-B446-559E07D2A446}" type="presParOf" srcId="{0F0E0FB2-A1C2-4171-B761-8165953C3F2E}" destId="{87C3FF05-51D1-45B4-B2CE-ADA2EF7A649F}" srcOrd="2" destOrd="0" presId="urn:microsoft.com/office/officeart/2005/8/layout/orgChart1"/>
    <dgm:cxn modelId="{0CDB2B9C-FA6B-44BA-B829-E63AC4F9EA95}" type="presParOf" srcId="{0F0E0FB2-A1C2-4171-B761-8165953C3F2E}" destId="{CFAD25B7-967E-49BF-BF96-1CD9CA6CB44E}" srcOrd="3" destOrd="0" presId="urn:microsoft.com/office/officeart/2005/8/layout/orgChart1"/>
    <dgm:cxn modelId="{49A921A4-CE6E-41F6-BDA2-31D526E22361}" type="presParOf" srcId="{CFAD25B7-967E-49BF-BF96-1CD9CA6CB44E}" destId="{435BF560-0F02-4757-866F-086FA8FA8600}" srcOrd="0" destOrd="0" presId="urn:microsoft.com/office/officeart/2005/8/layout/orgChart1"/>
    <dgm:cxn modelId="{5F95E4C0-9E2D-4AB2-B877-7AF829891181}" type="presParOf" srcId="{435BF560-0F02-4757-866F-086FA8FA8600}" destId="{431E004D-B288-4C79-AD7E-C441164F7BEE}" srcOrd="0" destOrd="0" presId="urn:microsoft.com/office/officeart/2005/8/layout/orgChart1"/>
    <dgm:cxn modelId="{B490FE53-FF7B-45A9-A8F4-45C9AC5D1924}" type="presParOf" srcId="{435BF560-0F02-4757-866F-086FA8FA8600}" destId="{BC5012C3-EA1A-41B9-8F88-EE7314DF4BDE}" srcOrd="1" destOrd="0" presId="urn:microsoft.com/office/officeart/2005/8/layout/orgChart1"/>
    <dgm:cxn modelId="{B9114D77-BBD1-4C01-B913-F8B2E0E1C5E4}" type="presParOf" srcId="{CFAD25B7-967E-49BF-BF96-1CD9CA6CB44E}" destId="{BEEF5070-9BCB-40C2-A041-EA96056231E7}" srcOrd="1" destOrd="0" presId="urn:microsoft.com/office/officeart/2005/8/layout/orgChart1"/>
    <dgm:cxn modelId="{F33143D2-83F4-418D-9DAD-2994220DAAEF}" type="presParOf" srcId="{CFAD25B7-967E-49BF-BF96-1CD9CA6CB44E}" destId="{CEE47D8D-6F12-4571-8D42-E8D771433927}" srcOrd="2" destOrd="0" presId="urn:microsoft.com/office/officeart/2005/8/layout/orgChart1"/>
    <dgm:cxn modelId="{93F3CF8E-52B0-4287-B0DF-FBF1C4B72DDD}" type="presParOf" srcId="{F4B5D6E9-6C1F-43F6-A6DD-613899A1B63C}" destId="{539B4592-D534-4E31-9E9B-F6C1F76A516A}" srcOrd="2" destOrd="0" presId="urn:microsoft.com/office/officeart/2005/8/layout/orgChart1"/>
    <dgm:cxn modelId="{210B32B5-8E6C-462D-B2B6-C1C0B7058D43}" type="presParOf" srcId="{4F3DCB29-1186-4B41-8B6A-659F6E2EB511}" destId="{80DA23CE-1361-4FCD-8462-A46D89FF2445}" srcOrd="12" destOrd="0" presId="urn:microsoft.com/office/officeart/2005/8/layout/orgChart1"/>
    <dgm:cxn modelId="{921368DF-CA01-4746-86E8-62766C83D295}" type="presParOf" srcId="{4F3DCB29-1186-4B41-8B6A-659F6E2EB511}" destId="{EF24B4C4-D973-4EF0-BA34-80FA79E644CB}" srcOrd="13" destOrd="0" presId="urn:microsoft.com/office/officeart/2005/8/layout/orgChart1"/>
    <dgm:cxn modelId="{C08FFA70-A8E7-4AC2-B30B-F719E59DD3A6}" type="presParOf" srcId="{EF24B4C4-D973-4EF0-BA34-80FA79E644CB}" destId="{9970A785-7E2B-465E-9FCC-61A4F2D0ED91}" srcOrd="0" destOrd="0" presId="urn:microsoft.com/office/officeart/2005/8/layout/orgChart1"/>
    <dgm:cxn modelId="{9154A4DF-31DC-45E3-AF11-664F20ADDCF4}" type="presParOf" srcId="{9970A785-7E2B-465E-9FCC-61A4F2D0ED91}" destId="{95833E8B-E94D-4F8A-BE57-D11C1DBF78DA}" srcOrd="0" destOrd="0" presId="urn:microsoft.com/office/officeart/2005/8/layout/orgChart1"/>
    <dgm:cxn modelId="{A38CA406-B080-49D0-9D39-15E3620DBCD4}" type="presParOf" srcId="{9970A785-7E2B-465E-9FCC-61A4F2D0ED91}" destId="{A99AB089-B295-4FF6-9C74-D29A51FCAEF2}" srcOrd="1" destOrd="0" presId="urn:microsoft.com/office/officeart/2005/8/layout/orgChart1"/>
    <dgm:cxn modelId="{E8A913A9-9766-47CD-BD3F-FA25B35E2917}" type="presParOf" srcId="{EF24B4C4-D973-4EF0-BA34-80FA79E644CB}" destId="{76C464BA-95CA-4B55-B708-9A4AAFCD6959}" srcOrd="1" destOrd="0" presId="urn:microsoft.com/office/officeart/2005/8/layout/orgChart1"/>
    <dgm:cxn modelId="{27473C69-5D42-454A-80DE-980AA9D07AFB}" type="presParOf" srcId="{EF24B4C4-D973-4EF0-BA34-80FA79E644CB}" destId="{4F675445-D570-4E7E-85B7-185BA4EA8CCD}" srcOrd="2" destOrd="0" presId="urn:microsoft.com/office/officeart/2005/8/layout/orgChart1"/>
    <dgm:cxn modelId="{A5C35B70-4179-44F4-A1AC-5D01A24673B0}" type="presParOf" srcId="{0D6C4C3A-0B6F-40C4-87CC-19084558669A}" destId="{2142DBE4-9D5C-4A06-9FF1-113DA1847CB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75D87D-BE30-4A71-9515-440385BE972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373BBB75-6DD4-4C8B-B19D-4574E60A0568}">
      <dgm:prSet phldrT="[Metin]"/>
      <dgm:spPr/>
      <dgm:t>
        <a:bodyPr/>
        <a:lstStyle/>
        <a:p>
          <a:r>
            <a:rPr lang="tr-TR" dirty="0"/>
            <a:t>2-ADD QUESTİONS BANK(BOOK) AND PRACTİCE EXAMS</a:t>
          </a:r>
        </a:p>
      </dgm:t>
    </dgm:pt>
    <dgm:pt modelId="{7F02A4A2-F9A3-45B1-A830-7DE7F102F696}" type="parTrans" cxnId="{2AE8076C-7154-42FA-BF13-6D3D53875A8F}">
      <dgm:prSet/>
      <dgm:spPr/>
      <dgm:t>
        <a:bodyPr/>
        <a:lstStyle/>
        <a:p>
          <a:endParaRPr lang="tr-TR"/>
        </a:p>
      </dgm:t>
    </dgm:pt>
    <dgm:pt modelId="{2EEEDADE-9A3E-48AE-BFD1-8563B9167031}" type="sibTrans" cxnId="{2AE8076C-7154-42FA-BF13-6D3D53875A8F}">
      <dgm:prSet/>
      <dgm:spPr/>
      <dgm:t>
        <a:bodyPr/>
        <a:lstStyle/>
        <a:p>
          <a:endParaRPr lang="tr-TR"/>
        </a:p>
      </dgm:t>
    </dgm:pt>
    <dgm:pt modelId="{64B1F30D-DE85-4998-B4EF-B0363C2C14B2}">
      <dgm:prSet phldrT="[Metin]"/>
      <dgm:spPr/>
      <dgm:t>
        <a:bodyPr/>
        <a:lstStyle/>
        <a:p>
          <a:r>
            <a:rPr lang="tr-TR" dirty="0"/>
            <a:t>2.1-QUESTİONS BANK(BOOK) </a:t>
          </a:r>
        </a:p>
      </dgm:t>
    </dgm:pt>
    <dgm:pt modelId="{F89C595F-4C52-4B57-9066-04643DA37598}" type="parTrans" cxnId="{485B38F8-3FF3-4DB5-BD00-DE91504B2C1B}">
      <dgm:prSet/>
      <dgm:spPr/>
      <dgm:t>
        <a:bodyPr/>
        <a:lstStyle/>
        <a:p>
          <a:endParaRPr lang="tr-TR"/>
        </a:p>
      </dgm:t>
    </dgm:pt>
    <dgm:pt modelId="{B3C00998-E14C-4819-BB15-BBC60FC534E6}" type="sibTrans" cxnId="{485B38F8-3FF3-4DB5-BD00-DE91504B2C1B}">
      <dgm:prSet/>
      <dgm:spPr/>
      <dgm:t>
        <a:bodyPr/>
        <a:lstStyle/>
        <a:p>
          <a:endParaRPr lang="tr-TR"/>
        </a:p>
      </dgm:t>
    </dgm:pt>
    <dgm:pt modelId="{9B616582-83D0-4DBA-B2A7-FDC072FAE628}">
      <dgm:prSet phldrT="[Metin]"/>
      <dgm:spPr/>
      <dgm:t>
        <a:bodyPr/>
        <a:lstStyle/>
        <a:p>
          <a:r>
            <a:rPr lang="tr-TR" dirty="0"/>
            <a:t>2.2-PRACTİCE EXAMS</a:t>
          </a:r>
        </a:p>
      </dgm:t>
    </dgm:pt>
    <dgm:pt modelId="{40F40ED6-04FA-403F-BBF1-15BE3FB2E635}" type="parTrans" cxnId="{709E7FF4-869E-4F40-9D96-EE0FB5167B14}">
      <dgm:prSet/>
      <dgm:spPr/>
      <dgm:t>
        <a:bodyPr/>
        <a:lstStyle/>
        <a:p>
          <a:endParaRPr lang="tr-TR"/>
        </a:p>
      </dgm:t>
    </dgm:pt>
    <dgm:pt modelId="{3116B743-C42B-4217-9818-939374C8E577}" type="sibTrans" cxnId="{709E7FF4-869E-4F40-9D96-EE0FB5167B14}">
      <dgm:prSet/>
      <dgm:spPr/>
      <dgm:t>
        <a:bodyPr/>
        <a:lstStyle/>
        <a:p>
          <a:endParaRPr lang="tr-TR"/>
        </a:p>
      </dgm:t>
    </dgm:pt>
    <dgm:pt modelId="{896AE351-A071-4030-90CC-7F6F2BDC82A3}">
      <dgm:prSet phldrT="[Metin]"/>
      <dgm:spPr/>
      <dgm:t>
        <a:bodyPr/>
        <a:lstStyle/>
        <a:p>
          <a:r>
            <a:rPr lang="tr-TR" dirty="0"/>
            <a:t>2.1.1-Books</a:t>
          </a:r>
        </a:p>
      </dgm:t>
    </dgm:pt>
    <dgm:pt modelId="{30012136-A5C1-4894-9DC9-2D6E13AF51A1}" type="parTrans" cxnId="{FBBE411C-E31F-41C8-95AE-12644AD4425D}">
      <dgm:prSet/>
      <dgm:spPr/>
      <dgm:t>
        <a:bodyPr/>
        <a:lstStyle/>
        <a:p>
          <a:endParaRPr lang="tr-TR"/>
        </a:p>
      </dgm:t>
    </dgm:pt>
    <dgm:pt modelId="{782CD516-391D-48DE-B414-91648A98E8EC}" type="sibTrans" cxnId="{FBBE411C-E31F-41C8-95AE-12644AD4425D}">
      <dgm:prSet/>
      <dgm:spPr/>
      <dgm:t>
        <a:bodyPr/>
        <a:lstStyle/>
        <a:p>
          <a:endParaRPr lang="tr-TR"/>
        </a:p>
      </dgm:t>
    </dgm:pt>
    <dgm:pt modelId="{523BE0B9-7E4F-41F8-8F25-E623E4CD4B2F}">
      <dgm:prSet phldrT="[Metin]"/>
      <dgm:spPr/>
      <dgm:t>
        <a:bodyPr/>
        <a:lstStyle/>
        <a:p>
          <a:r>
            <a:rPr lang="tr-TR" b="0" i="0" dirty="0"/>
            <a:t>2.1.1.1-Units in </a:t>
          </a:r>
          <a:r>
            <a:rPr lang="tr-TR" b="0" i="0" dirty="0" err="1"/>
            <a:t>the</a:t>
          </a:r>
          <a:r>
            <a:rPr lang="tr-TR" b="0" i="0" dirty="0"/>
            <a:t> </a:t>
          </a:r>
          <a:r>
            <a:rPr lang="tr-TR" b="0" i="0" dirty="0" err="1"/>
            <a:t>book</a:t>
          </a:r>
          <a:endParaRPr lang="tr-TR" dirty="0"/>
        </a:p>
      </dgm:t>
    </dgm:pt>
    <dgm:pt modelId="{C42E95AB-8708-4B4A-8BD4-E622034737D5}" type="parTrans" cxnId="{75D3F0D6-8CE2-4EBC-BC28-19674356F078}">
      <dgm:prSet/>
      <dgm:spPr/>
      <dgm:t>
        <a:bodyPr/>
        <a:lstStyle/>
        <a:p>
          <a:endParaRPr lang="tr-TR"/>
        </a:p>
      </dgm:t>
    </dgm:pt>
    <dgm:pt modelId="{9D3F6760-967D-4E6A-B2BF-385B8A33B237}" type="sibTrans" cxnId="{75D3F0D6-8CE2-4EBC-BC28-19674356F078}">
      <dgm:prSet/>
      <dgm:spPr/>
      <dgm:t>
        <a:bodyPr/>
        <a:lstStyle/>
        <a:p>
          <a:endParaRPr lang="tr-TR"/>
        </a:p>
      </dgm:t>
    </dgm:pt>
    <dgm:pt modelId="{ED793930-FA5E-478E-86B5-FD47E4E32C90}">
      <dgm:prSet phldrT="[Metin]"/>
      <dgm:spPr/>
      <dgm:t>
        <a:bodyPr/>
        <a:lstStyle/>
        <a:p>
          <a:r>
            <a:rPr lang="tr-TR" b="0" i="0" dirty="0"/>
            <a:t>2.1.1.1.1-Sections in </a:t>
          </a:r>
          <a:r>
            <a:rPr lang="tr-TR" b="0" i="0" dirty="0" err="1"/>
            <a:t>the</a:t>
          </a:r>
          <a:r>
            <a:rPr lang="tr-TR" b="0" i="0" dirty="0"/>
            <a:t> </a:t>
          </a:r>
          <a:r>
            <a:rPr lang="tr-TR" b="0" i="0" dirty="0" err="1"/>
            <a:t>unit</a:t>
          </a:r>
          <a:endParaRPr lang="tr-TR" dirty="0"/>
        </a:p>
      </dgm:t>
    </dgm:pt>
    <dgm:pt modelId="{EB874C0E-B256-429B-A8E1-7826322B5FBA}" type="parTrans" cxnId="{298249EF-270B-459F-88DD-3472C84DDE72}">
      <dgm:prSet/>
      <dgm:spPr/>
      <dgm:t>
        <a:bodyPr/>
        <a:lstStyle/>
        <a:p>
          <a:endParaRPr lang="tr-TR"/>
        </a:p>
      </dgm:t>
    </dgm:pt>
    <dgm:pt modelId="{A1EB4851-6830-46F7-A9CD-274770402B6E}" type="sibTrans" cxnId="{298249EF-270B-459F-88DD-3472C84DDE72}">
      <dgm:prSet/>
      <dgm:spPr/>
      <dgm:t>
        <a:bodyPr/>
        <a:lstStyle/>
        <a:p>
          <a:endParaRPr lang="tr-TR"/>
        </a:p>
      </dgm:t>
    </dgm:pt>
    <dgm:pt modelId="{AA113D16-627F-48F3-8DC0-9B8015118E57}">
      <dgm:prSet phldrT="[Metin]"/>
      <dgm:spPr/>
      <dgm:t>
        <a:bodyPr/>
        <a:lstStyle/>
        <a:p>
          <a:r>
            <a:rPr lang="tr-TR" dirty="0"/>
            <a:t>2.1.1.1.1.1-Questions </a:t>
          </a:r>
          <a:r>
            <a:rPr lang="tr-TR" dirty="0" err="1"/>
            <a:t>Tests</a:t>
          </a:r>
          <a:endParaRPr lang="tr-TR" dirty="0"/>
        </a:p>
      </dgm:t>
    </dgm:pt>
    <dgm:pt modelId="{95E2287F-5D59-4898-9968-8DCD6318BB07}" type="parTrans" cxnId="{F5CF6396-88F6-4935-AFC5-B2D93770599D}">
      <dgm:prSet/>
      <dgm:spPr/>
      <dgm:t>
        <a:bodyPr/>
        <a:lstStyle/>
        <a:p>
          <a:endParaRPr lang="tr-TR"/>
        </a:p>
      </dgm:t>
    </dgm:pt>
    <dgm:pt modelId="{C0787124-8AA6-43F3-BEFC-D1B39C4B5420}" type="sibTrans" cxnId="{F5CF6396-88F6-4935-AFC5-B2D93770599D}">
      <dgm:prSet/>
      <dgm:spPr/>
      <dgm:t>
        <a:bodyPr/>
        <a:lstStyle/>
        <a:p>
          <a:endParaRPr lang="tr-TR"/>
        </a:p>
      </dgm:t>
    </dgm:pt>
    <dgm:pt modelId="{5F8DA743-DECA-4DBC-924B-7F61303E7DBB}">
      <dgm:prSet phldrT="[Metin]"/>
      <dgm:spPr/>
      <dgm:t>
        <a:bodyPr/>
        <a:lstStyle/>
        <a:p>
          <a:r>
            <a:rPr lang="tr-TR" dirty="0"/>
            <a:t>2.2.1-Practices </a:t>
          </a:r>
          <a:r>
            <a:rPr lang="tr-TR" dirty="0" err="1"/>
            <a:t>Exam</a:t>
          </a:r>
          <a:r>
            <a:rPr lang="tr-TR" dirty="0"/>
            <a:t> </a:t>
          </a:r>
          <a:r>
            <a:rPr lang="tr-TR" dirty="0" err="1"/>
            <a:t>Sets</a:t>
          </a:r>
          <a:endParaRPr lang="tr-TR" dirty="0"/>
        </a:p>
      </dgm:t>
    </dgm:pt>
    <dgm:pt modelId="{8D72AC58-DB32-403E-8DDF-23DCEE6313E7}" type="parTrans" cxnId="{10351E1D-A2A6-4C2E-9DCA-4099F241F699}">
      <dgm:prSet/>
      <dgm:spPr/>
      <dgm:t>
        <a:bodyPr/>
        <a:lstStyle/>
        <a:p>
          <a:endParaRPr lang="tr-TR"/>
        </a:p>
      </dgm:t>
    </dgm:pt>
    <dgm:pt modelId="{02D9D564-8904-431F-AEFE-31628E2FA9A2}" type="sibTrans" cxnId="{10351E1D-A2A6-4C2E-9DCA-4099F241F699}">
      <dgm:prSet/>
      <dgm:spPr/>
      <dgm:t>
        <a:bodyPr/>
        <a:lstStyle/>
        <a:p>
          <a:endParaRPr lang="tr-TR"/>
        </a:p>
      </dgm:t>
    </dgm:pt>
    <dgm:pt modelId="{71654017-DBF5-466C-ABEA-E81EBE134228}">
      <dgm:prSet phldrT="[Metin]"/>
      <dgm:spPr/>
      <dgm:t>
        <a:bodyPr/>
        <a:lstStyle/>
        <a:p>
          <a:r>
            <a:rPr lang="tr-TR" dirty="0"/>
            <a:t>2.2.1.1-Practices </a:t>
          </a:r>
          <a:r>
            <a:rPr lang="tr-TR" dirty="0" err="1"/>
            <a:t>Exam</a:t>
          </a:r>
          <a:r>
            <a:rPr lang="tr-TR" dirty="0"/>
            <a:t> </a:t>
          </a:r>
          <a:r>
            <a:rPr lang="tr-TR" dirty="0" err="1"/>
            <a:t>Booklet</a:t>
          </a:r>
          <a:endParaRPr lang="tr-TR" dirty="0"/>
        </a:p>
      </dgm:t>
    </dgm:pt>
    <dgm:pt modelId="{44165B79-B45F-4D34-8884-1306C907CB26}" type="parTrans" cxnId="{C319AF51-CEA5-4933-98CB-BB441E463528}">
      <dgm:prSet/>
      <dgm:spPr/>
      <dgm:t>
        <a:bodyPr/>
        <a:lstStyle/>
        <a:p>
          <a:endParaRPr lang="tr-TR"/>
        </a:p>
      </dgm:t>
    </dgm:pt>
    <dgm:pt modelId="{DE387927-D760-4F46-8EEE-B52B15A9E242}" type="sibTrans" cxnId="{C319AF51-CEA5-4933-98CB-BB441E463528}">
      <dgm:prSet/>
      <dgm:spPr/>
      <dgm:t>
        <a:bodyPr/>
        <a:lstStyle/>
        <a:p>
          <a:endParaRPr lang="tr-TR"/>
        </a:p>
      </dgm:t>
    </dgm:pt>
    <dgm:pt modelId="{2395EF2A-7659-4BF6-9425-1EDAA0E9346B}">
      <dgm:prSet phldrT="[Metin]"/>
      <dgm:spPr/>
      <dgm:t>
        <a:bodyPr/>
        <a:lstStyle/>
        <a:p>
          <a:r>
            <a:rPr lang="tr-TR" dirty="0"/>
            <a:t>2.2.1.1.1-Booklet </a:t>
          </a:r>
          <a:r>
            <a:rPr lang="tr-TR" dirty="0" err="1"/>
            <a:t>Tests</a:t>
          </a:r>
          <a:endParaRPr lang="tr-TR" dirty="0"/>
        </a:p>
      </dgm:t>
    </dgm:pt>
    <dgm:pt modelId="{C5A0379B-49B2-42AF-8E73-D64F8E9478F4}" type="parTrans" cxnId="{85285BFF-A8BA-4D1B-8DF1-9C9E6ACA3274}">
      <dgm:prSet/>
      <dgm:spPr/>
      <dgm:t>
        <a:bodyPr/>
        <a:lstStyle/>
        <a:p>
          <a:endParaRPr lang="tr-TR"/>
        </a:p>
      </dgm:t>
    </dgm:pt>
    <dgm:pt modelId="{BAAE31CA-CC32-4565-B1EB-0D5B16F46285}" type="sibTrans" cxnId="{85285BFF-A8BA-4D1B-8DF1-9C9E6ACA3274}">
      <dgm:prSet/>
      <dgm:spPr/>
      <dgm:t>
        <a:bodyPr/>
        <a:lstStyle/>
        <a:p>
          <a:endParaRPr lang="tr-TR"/>
        </a:p>
      </dgm:t>
    </dgm:pt>
    <dgm:pt modelId="{9D749436-0668-4104-A0DA-C53E1309EC1F}">
      <dgm:prSet phldrT="[Metin]"/>
      <dgm:spPr/>
      <dgm:t>
        <a:bodyPr/>
        <a:lstStyle/>
        <a:p>
          <a:r>
            <a:rPr lang="tr-TR" dirty="0" err="1"/>
            <a:t>Add</a:t>
          </a:r>
          <a:r>
            <a:rPr lang="tr-TR" dirty="0"/>
            <a:t> </a:t>
          </a:r>
          <a:r>
            <a:rPr lang="tr-TR" dirty="0" err="1"/>
            <a:t>Answer</a:t>
          </a:r>
          <a:r>
            <a:rPr lang="tr-TR" dirty="0"/>
            <a:t> </a:t>
          </a:r>
          <a:r>
            <a:rPr lang="tr-TR" dirty="0" err="1"/>
            <a:t>for</a:t>
          </a:r>
          <a:r>
            <a:rPr lang="tr-TR" dirty="0"/>
            <a:t> Test s</a:t>
          </a:r>
        </a:p>
        <a:p>
          <a:r>
            <a:rPr lang="tr-TR" dirty="0"/>
            <a:t>2.1.1.1.1.2</a:t>
          </a:r>
        </a:p>
      </dgm:t>
    </dgm:pt>
    <dgm:pt modelId="{97E2BB2D-A216-4EFB-813B-FD4BC514A18D}" type="parTrans" cxnId="{F469E9CB-A8A3-4E0F-A4EA-F81830931ECD}">
      <dgm:prSet/>
      <dgm:spPr/>
      <dgm:t>
        <a:bodyPr/>
        <a:lstStyle/>
        <a:p>
          <a:endParaRPr lang="tr-TR"/>
        </a:p>
      </dgm:t>
    </dgm:pt>
    <dgm:pt modelId="{A3844CC0-EB60-480E-86A6-326000E9B143}" type="sibTrans" cxnId="{F469E9CB-A8A3-4E0F-A4EA-F81830931ECD}">
      <dgm:prSet/>
      <dgm:spPr/>
      <dgm:t>
        <a:bodyPr/>
        <a:lstStyle/>
        <a:p>
          <a:endParaRPr lang="tr-TR"/>
        </a:p>
      </dgm:t>
    </dgm:pt>
    <dgm:pt modelId="{82AC8D05-3947-4F0E-BF81-EA5425231F42}" type="pres">
      <dgm:prSet presAssocID="{0A75D87D-BE30-4A71-9515-440385BE972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D6C4C3A-0B6F-40C4-87CC-19084558669A}" type="pres">
      <dgm:prSet presAssocID="{373BBB75-6DD4-4C8B-B19D-4574E60A0568}" presName="hierRoot1" presStyleCnt="0">
        <dgm:presLayoutVars>
          <dgm:hierBranch val="init"/>
        </dgm:presLayoutVars>
      </dgm:prSet>
      <dgm:spPr/>
    </dgm:pt>
    <dgm:pt modelId="{385C1E81-B070-4D23-94D9-AC8BED17D230}" type="pres">
      <dgm:prSet presAssocID="{373BBB75-6DD4-4C8B-B19D-4574E60A0568}" presName="rootComposite1" presStyleCnt="0"/>
      <dgm:spPr/>
    </dgm:pt>
    <dgm:pt modelId="{E66539F4-3FB7-4429-890A-F6A9391C45BB}" type="pres">
      <dgm:prSet presAssocID="{373BBB75-6DD4-4C8B-B19D-4574E60A0568}" presName="rootText1" presStyleLbl="node0" presStyleIdx="0" presStyleCnt="1" custScaleX="252791">
        <dgm:presLayoutVars>
          <dgm:chPref val="3"/>
        </dgm:presLayoutVars>
      </dgm:prSet>
      <dgm:spPr/>
    </dgm:pt>
    <dgm:pt modelId="{15DF4D6C-EB29-47B4-A322-B9D2388D2FB6}" type="pres">
      <dgm:prSet presAssocID="{373BBB75-6DD4-4C8B-B19D-4574E60A0568}" presName="rootConnector1" presStyleLbl="node1" presStyleIdx="0" presStyleCnt="0"/>
      <dgm:spPr/>
    </dgm:pt>
    <dgm:pt modelId="{4F3DCB29-1186-4B41-8B6A-659F6E2EB511}" type="pres">
      <dgm:prSet presAssocID="{373BBB75-6DD4-4C8B-B19D-4574E60A0568}" presName="hierChild2" presStyleCnt="0"/>
      <dgm:spPr/>
    </dgm:pt>
    <dgm:pt modelId="{31040D69-DCB9-4844-B24E-92BBC82B6C6B}" type="pres">
      <dgm:prSet presAssocID="{F89C595F-4C52-4B57-9066-04643DA37598}" presName="Name37" presStyleLbl="parChTrans1D2" presStyleIdx="0" presStyleCnt="2"/>
      <dgm:spPr/>
    </dgm:pt>
    <dgm:pt modelId="{ED123700-7F1B-4F53-80BA-722A4D391807}" type="pres">
      <dgm:prSet presAssocID="{64B1F30D-DE85-4998-B4EF-B0363C2C14B2}" presName="hierRoot2" presStyleCnt="0">
        <dgm:presLayoutVars>
          <dgm:hierBranch val="init"/>
        </dgm:presLayoutVars>
      </dgm:prSet>
      <dgm:spPr/>
    </dgm:pt>
    <dgm:pt modelId="{5B89F10D-39D1-4BA2-A007-8E7918F8A2AF}" type="pres">
      <dgm:prSet presAssocID="{64B1F30D-DE85-4998-B4EF-B0363C2C14B2}" presName="rootComposite" presStyleCnt="0"/>
      <dgm:spPr/>
    </dgm:pt>
    <dgm:pt modelId="{5F8B1237-D75C-422B-949C-DD3B8CAEAE7C}" type="pres">
      <dgm:prSet presAssocID="{64B1F30D-DE85-4998-B4EF-B0363C2C14B2}" presName="rootText" presStyleLbl="node2" presStyleIdx="0" presStyleCnt="2">
        <dgm:presLayoutVars>
          <dgm:chPref val="3"/>
        </dgm:presLayoutVars>
      </dgm:prSet>
      <dgm:spPr/>
    </dgm:pt>
    <dgm:pt modelId="{68C48C52-62BF-426C-AA85-6E5850F2970B}" type="pres">
      <dgm:prSet presAssocID="{64B1F30D-DE85-4998-B4EF-B0363C2C14B2}" presName="rootConnector" presStyleLbl="node2" presStyleIdx="0" presStyleCnt="2"/>
      <dgm:spPr/>
    </dgm:pt>
    <dgm:pt modelId="{5DA4368F-6F78-41AB-9337-38971635DC22}" type="pres">
      <dgm:prSet presAssocID="{64B1F30D-DE85-4998-B4EF-B0363C2C14B2}" presName="hierChild4" presStyleCnt="0"/>
      <dgm:spPr/>
    </dgm:pt>
    <dgm:pt modelId="{BDD6FD33-B98A-4ED4-B4C5-D96145ABB17C}" type="pres">
      <dgm:prSet presAssocID="{30012136-A5C1-4894-9DC9-2D6E13AF51A1}" presName="Name37" presStyleLbl="parChTrans1D3" presStyleIdx="0" presStyleCnt="2"/>
      <dgm:spPr/>
    </dgm:pt>
    <dgm:pt modelId="{F7285107-EE9C-42A0-A2CC-D0FEC87C42D1}" type="pres">
      <dgm:prSet presAssocID="{896AE351-A071-4030-90CC-7F6F2BDC82A3}" presName="hierRoot2" presStyleCnt="0">
        <dgm:presLayoutVars>
          <dgm:hierBranch val="init"/>
        </dgm:presLayoutVars>
      </dgm:prSet>
      <dgm:spPr/>
    </dgm:pt>
    <dgm:pt modelId="{CCDC8772-1757-4051-A7CB-D8CA8F040633}" type="pres">
      <dgm:prSet presAssocID="{896AE351-A071-4030-90CC-7F6F2BDC82A3}" presName="rootComposite" presStyleCnt="0"/>
      <dgm:spPr/>
    </dgm:pt>
    <dgm:pt modelId="{E8B835E8-35E1-4187-902B-12E719A4281A}" type="pres">
      <dgm:prSet presAssocID="{896AE351-A071-4030-90CC-7F6F2BDC82A3}" presName="rootText" presStyleLbl="node3" presStyleIdx="0" presStyleCnt="2">
        <dgm:presLayoutVars>
          <dgm:chPref val="3"/>
        </dgm:presLayoutVars>
      </dgm:prSet>
      <dgm:spPr/>
    </dgm:pt>
    <dgm:pt modelId="{9A83FD85-7BE2-42F1-B77A-73F4FEF3DC6E}" type="pres">
      <dgm:prSet presAssocID="{896AE351-A071-4030-90CC-7F6F2BDC82A3}" presName="rootConnector" presStyleLbl="node3" presStyleIdx="0" presStyleCnt="2"/>
      <dgm:spPr/>
    </dgm:pt>
    <dgm:pt modelId="{0FB1FACF-8406-4483-BAC9-87A84AA8444C}" type="pres">
      <dgm:prSet presAssocID="{896AE351-A071-4030-90CC-7F6F2BDC82A3}" presName="hierChild4" presStyleCnt="0"/>
      <dgm:spPr/>
    </dgm:pt>
    <dgm:pt modelId="{CC4E5392-4744-4C3F-9285-C9FED91F4FCE}" type="pres">
      <dgm:prSet presAssocID="{C42E95AB-8708-4B4A-8BD4-E622034737D5}" presName="Name37" presStyleLbl="parChTrans1D4" presStyleIdx="0" presStyleCnt="6"/>
      <dgm:spPr/>
    </dgm:pt>
    <dgm:pt modelId="{44B33E18-DCC8-4010-AD87-792586A275C7}" type="pres">
      <dgm:prSet presAssocID="{523BE0B9-7E4F-41F8-8F25-E623E4CD4B2F}" presName="hierRoot2" presStyleCnt="0">
        <dgm:presLayoutVars>
          <dgm:hierBranch val="init"/>
        </dgm:presLayoutVars>
      </dgm:prSet>
      <dgm:spPr/>
    </dgm:pt>
    <dgm:pt modelId="{D4E18C50-6BF8-4407-BD71-D8F55BCA7373}" type="pres">
      <dgm:prSet presAssocID="{523BE0B9-7E4F-41F8-8F25-E623E4CD4B2F}" presName="rootComposite" presStyleCnt="0"/>
      <dgm:spPr/>
    </dgm:pt>
    <dgm:pt modelId="{04C910E8-4B2A-4916-9BF7-2BDD32867BD5}" type="pres">
      <dgm:prSet presAssocID="{523BE0B9-7E4F-41F8-8F25-E623E4CD4B2F}" presName="rootText" presStyleLbl="node4" presStyleIdx="0" presStyleCnt="6">
        <dgm:presLayoutVars>
          <dgm:chPref val="3"/>
        </dgm:presLayoutVars>
      </dgm:prSet>
      <dgm:spPr/>
    </dgm:pt>
    <dgm:pt modelId="{AC82FAA3-415C-45FE-B4AF-ADC4692C8E97}" type="pres">
      <dgm:prSet presAssocID="{523BE0B9-7E4F-41F8-8F25-E623E4CD4B2F}" presName="rootConnector" presStyleLbl="node4" presStyleIdx="0" presStyleCnt="6"/>
      <dgm:spPr/>
    </dgm:pt>
    <dgm:pt modelId="{904DA9BF-2D62-49FF-80D2-143C6010446D}" type="pres">
      <dgm:prSet presAssocID="{523BE0B9-7E4F-41F8-8F25-E623E4CD4B2F}" presName="hierChild4" presStyleCnt="0"/>
      <dgm:spPr/>
    </dgm:pt>
    <dgm:pt modelId="{7206043A-8AAD-4050-A75B-2581A6E07284}" type="pres">
      <dgm:prSet presAssocID="{EB874C0E-B256-429B-A8E1-7826322B5FBA}" presName="Name37" presStyleLbl="parChTrans1D4" presStyleIdx="1" presStyleCnt="6"/>
      <dgm:spPr/>
    </dgm:pt>
    <dgm:pt modelId="{F08AF69C-591B-4E84-B731-E1574AE3D653}" type="pres">
      <dgm:prSet presAssocID="{ED793930-FA5E-478E-86B5-FD47E4E32C90}" presName="hierRoot2" presStyleCnt="0">
        <dgm:presLayoutVars>
          <dgm:hierBranch val="init"/>
        </dgm:presLayoutVars>
      </dgm:prSet>
      <dgm:spPr/>
    </dgm:pt>
    <dgm:pt modelId="{B96DDC5A-C870-4B11-A21B-6A4E08C1CAB0}" type="pres">
      <dgm:prSet presAssocID="{ED793930-FA5E-478E-86B5-FD47E4E32C90}" presName="rootComposite" presStyleCnt="0"/>
      <dgm:spPr/>
    </dgm:pt>
    <dgm:pt modelId="{0387712D-B22D-4D71-A7DD-944C9A2A33EC}" type="pres">
      <dgm:prSet presAssocID="{ED793930-FA5E-478E-86B5-FD47E4E32C90}" presName="rootText" presStyleLbl="node4" presStyleIdx="1" presStyleCnt="6">
        <dgm:presLayoutVars>
          <dgm:chPref val="3"/>
        </dgm:presLayoutVars>
      </dgm:prSet>
      <dgm:spPr/>
    </dgm:pt>
    <dgm:pt modelId="{78827B31-38EE-4083-BDA4-2AA446FAF666}" type="pres">
      <dgm:prSet presAssocID="{ED793930-FA5E-478E-86B5-FD47E4E32C90}" presName="rootConnector" presStyleLbl="node4" presStyleIdx="1" presStyleCnt="6"/>
      <dgm:spPr/>
    </dgm:pt>
    <dgm:pt modelId="{8D7A344C-0131-403B-A8A0-13D5E444B0B3}" type="pres">
      <dgm:prSet presAssocID="{ED793930-FA5E-478E-86B5-FD47E4E32C90}" presName="hierChild4" presStyleCnt="0"/>
      <dgm:spPr/>
    </dgm:pt>
    <dgm:pt modelId="{D4B3254F-728A-47E2-91A5-6992D791E10F}" type="pres">
      <dgm:prSet presAssocID="{95E2287F-5D59-4898-9968-8DCD6318BB07}" presName="Name37" presStyleLbl="parChTrans1D4" presStyleIdx="2" presStyleCnt="6"/>
      <dgm:spPr/>
    </dgm:pt>
    <dgm:pt modelId="{03105989-CE96-41D5-AC6C-5E3CE8344EBC}" type="pres">
      <dgm:prSet presAssocID="{AA113D16-627F-48F3-8DC0-9B8015118E57}" presName="hierRoot2" presStyleCnt="0">
        <dgm:presLayoutVars>
          <dgm:hierBranch val="init"/>
        </dgm:presLayoutVars>
      </dgm:prSet>
      <dgm:spPr/>
    </dgm:pt>
    <dgm:pt modelId="{C202763C-896C-419F-B968-BD8A1FA2CAB1}" type="pres">
      <dgm:prSet presAssocID="{AA113D16-627F-48F3-8DC0-9B8015118E57}" presName="rootComposite" presStyleCnt="0"/>
      <dgm:spPr/>
    </dgm:pt>
    <dgm:pt modelId="{5EAE408C-0BB5-4828-A97B-46138A8F8612}" type="pres">
      <dgm:prSet presAssocID="{AA113D16-627F-48F3-8DC0-9B8015118E57}" presName="rootText" presStyleLbl="node4" presStyleIdx="2" presStyleCnt="6">
        <dgm:presLayoutVars>
          <dgm:chPref val="3"/>
        </dgm:presLayoutVars>
      </dgm:prSet>
      <dgm:spPr/>
    </dgm:pt>
    <dgm:pt modelId="{062156F2-8811-4B8C-9332-950BDF15F26A}" type="pres">
      <dgm:prSet presAssocID="{AA113D16-627F-48F3-8DC0-9B8015118E57}" presName="rootConnector" presStyleLbl="node4" presStyleIdx="2" presStyleCnt="6"/>
      <dgm:spPr/>
    </dgm:pt>
    <dgm:pt modelId="{8EF7160C-4CD1-4258-9CB5-0C0DA3C317A4}" type="pres">
      <dgm:prSet presAssocID="{AA113D16-627F-48F3-8DC0-9B8015118E57}" presName="hierChild4" presStyleCnt="0"/>
      <dgm:spPr/>
    </dgm:pt>
    <dgm:pt modelId="{0482A902-36FA-4D80-8DAB-47EB3D6C7048}" type="pres">
      <dgm:prSet presAssocID="{AA113D16-627F-48F3-8DC0-9B8015118E57}" presName="hierChild5" presStyleCnt="0"/>
      <dgm:spPr/>
    </dgm:pt>
    <dgm:pt modelId="{E9D6B5D0-848E-41A8-A640-31B842F6D0FB}" type="pres">
      <dgm:prSet presAssocID="{97E2BB2D-A216-4EFB-813B-FD4BC514A18D}" presName="Name37" presStyleLbl="parChTrans1D4" presStyleIdx="3" presStyleCnt="6"/>
      <dgm:spPr/>
    </dgm:pt>
    <dgm:pt modelId="{452ADAEE-4D89-432A-82B9-2836BB511A4E}" type="pres">
      <dgm:prSet presAssocID="{9D749436-0668-4104-A0DA-C53E1309EC1F}" presName="hierRoot2" presStyleCnt="0">
        <dgm:presLayoutVars>
          <dgm:hierBranch val="init"/>
        </dgm:presLayoutVars>
      </dgm:prSet>
      <dgm:spPr/>
    </dgm:pt>
    <dgm:pt modelId="{EC5BE9E3-5ACE-491B-9454-86BCDAF12605}" type="pres">
      <dgm:prSet presAssocID="{9D749436-0668-4104-A0DA-C53E1309EC1F}" presName="rootComposite" presStyleCnt="0"/>
      <dgm:spPr/>
    </dgm:pt>
    <dgm:pt modelId="{7229E178-E2C3-4542-8A93-627808D55759}" type="pres">
      <dgm:prSet presAssocID="{9D749436-0668-4104-A0DA-C53E1309EC1F}" presName="rootText" presStyleLbl="node4" presStyleIdx="3" presStyleCnt="6">
        <dgm:presLayoutVars>
          <dgm:chPref val="3"/>
        </dgm:presLayoutVars>
      </dgm:prSet>
      <dgm:spPr/>
    </dgm:pt>
    <dgm:pt modelId="{597EC470-5113-497E-8D95-ADC737A27DD9}" type="pres">
      <dgm:prSet presAssocID="{9D749436-0668-4104-A0DA-C53E1309EC1F}" presName="rootConnector" presStyleLbl="node4" presStyleIdx="3" presStyleCnt="6"/>
      <dgm:spPr/>
    </dgm:pt>
    <dgm:pt modelId="{9761EB0C-5062-431F-8BC0-E2351AEBEDD2}" type="pres">
      <dgm:prSet presAssocID="{9D749436-0668-4104-A0DA-C53E1309EC1F}" presName="hierChild4" presStyleCnt="0"/>
      <dgm:spPr/>
    </dgm:pt>
    <dgm:pt modelId="{56AC8187-5A15-4233-ADBF-B8E4BD73D5D6}" type="pres">
      <dgm:prSet presAssocID="{9D749436-0668-4104-A0DA-C53E1309EC1F}" presName="hierChild5" presStyleCnt="0"/>
      <dgm:spPr/>
    </dgm:pt>
    <dgm:pt modelId="{4439E956-2929-48B2-BC5D-4EE50A5DD763}" type="pres">
      <dgm:prSet presAssocID="{ED793930-FA5E-478E-86B5-FD47E4E32C90}" presName="hierChild5" presStyleCnt="0"/>
      <dgm:spPr/>
    </dgm:pt>
    <dgm:pt modelId="{1F11DE97-0E43-45B6-B704-B1B64DA13759}" type="pres">
      <dgm:prSet presAssocID="{523BE0B9-7E4F-41F8-8F25-E623E4CD4B2F}" presName="hierChild5" presStyleCnt="0"/>
      <dgm:spPr/>
    </dgm:pt>
    <dgm:pt modelId="{72E47049-CF01-4E1D-8D1B-FEB09EF840C8}" type="pres">
      <dgm:prSet presAssocID="{896AE351-A071-4030-90CC-7F6F2BDC82A3}" presName="hierChild5" presStyleCnt="0"/>
      <dgm:spPr/>
    </dgm:pt>
    <dgm:pt modelId="{ED887397-25DE-451C-9730-600CD785409E}" type="pres">
      <dgm:prSet presAssocID="{64B1F30D-DE85-4998-B4EF-B0363C2C14B2}" presName="hierChild5" presStyleCnt="0"/>
      <dgm:spPr/>
    </dgm:pt>
    <dgm:pt modelId="{24277605-F70F-4BBC-8BE3-87C3159EA7C6}" type="pres">
      <dgm:prSet presAssocID="{40F40ED6-04FA-403F-BBF1-15BE3FB2E635}" presName="Name37" presStyleLbl="parChTrans1D2" presStyleIdx="1" presStyleCnt="2"/>
      <dgm:spPr/>
    </dgm:pt>
    <dgm:pt modelId="{DFB019C8-7852-4CFC-9082-20925427AE08}" type="pres">
      <dgm:prSet presAssocID="{9B616582-83D0-4DBA-B2A7-FDC072FAE628}" presName="hierRoot2" presStyleCnt="0">
        <dgm:presLayoutVars>
          <dgm:hierBranch val="init"/>
        </dgm:presLayoutVars>
      </dgm:prSet>
      <dgm:spPr/>
    </dgm:pt>
    <dgm:pt modelId="{5D2412E9-1FCD-462C-9004-9D4CF9891650}" type="pres">
      <dgm:prSet presAssocID="{9B616582-83D0-4DBA-B2A7-FDC072FAE628}" presName="rootComposite" presStyleCnt="0"/>
      <dgm:spPr/>
    </dgm:pt>
    <dgm:pt modelId="{C80F0AF8-6A5D-4228-BDCC-5A8C4F25B701}" type="pres">
      <dgm:prSet presAssocID="{9B616582-83D0-4DBA-B2A7-FDC072FAE628}" presName="rootText" presStyleLbl="node2" presStyleIdx="1" presStyleCnt="2">
        <dgm:presLayoutVars>
          <dgm:chPref val="3"/>
        </dgm:presLayoutVars>
      </dgm:prSet>
      <dgm:spPr/>
    </dgm:pt>
    <dgm:pt modelId="{6B2554DC-B6E8-4B43-875C-AA7B3E508D5B}" type="pres">
      <dgm:prSet presAssocID="{9B616582-83D0-4DBA-B2A7-FDC072FAE628}" presName="rootConnector" presStyleLbl="node2" presStyleIdx="1" presStyleCnt="2"/>
      <dgm:spPr/>
    </dgm:pt>
    <dgm:pt modelId="{57C75B2B-B196-48CC-BF41-C1440586A647}" type="pres">
      <dgm:prSet presAssocID="{9B616582-83D0-4DBA-B2A7-FDC072FAE628}" presName="hierChild4" presStyleCnt="0"/>
      <dgm:spPr/>
    </dgm:pt>
    <dgm:pt modelId="{A04B908A-349B-468A-8573-DD3B81EB41FF}" type="pres">
      <dgm:prSet presAssocID="{8D72AC58-DB32-403E-8DDF-23DCEE6313E7}" presName="Name37" presStyleLbl="parChTrans1D3" presStyleIdx="1" presStyleCnt="2"/>
      <dgm:spPr/>
    </dgm:pt>
    <dgm:pt modelId="{D4D89C74-8651-4BFA-94A7-9EEC6E8F34F8}" type="pres">
      <dgm:prSet presAssocID="{5F8DA743-DECA-4DBC-924B-7F61303E7DBB}" presName="hierRoot2" presStyleCnt="0">
        <dgm:presLayoutVars>
          <dgm:hierBranch val="init"/>
        </dgm:presLayoutVars>
      </dgm:prSet>
      <dgm:spPr/>
    </dgm:pt>
    <dgm:pt modelId="{650521D6-D9E1-49A7-BC65-2E880607EA1D}" type="pres">
      <dgm:prSet presAssocID="{5F8DA743-DECA-4DBC-924B-7F61303E7DBB}" presName="rootComposite" presStyleCnt="0"/>
      <dgm:spPr/>
    </dgm:pt>
    <dgm:pt modelId="{F671111A-DAB3-485D-A4A7-24E5E74D5416}" type="pres">
      <dgm:prSet presAssocID="{5F8DA743-DECA-4DBC-924B-7F61303E7DBB}" presName="rootText" presStyleLbl="node3" presStyleIdx="1" presStyleCnt="2">
        <dgm:presLayoutVars>
          <dgm:chPref val="3"/>
        </dgm:presLayoutVars>
      </dgm:prSet>
      <dgm:spPr/>
    </dgm:pt>
    <dgm:pt modelId="{40983BC6-6EC7-4849-BB25-DD3BBF05BAAE}" type="pres">
      <dgm:prSet presAssocID="{5F8DA743-DECA-4DBC-924B-7F61303E7DBB}" presName="rootConnector" presStyleLbl="node3" presStyleIdx="1" presStyleCnt="2"/>
      <dgm:spPr/>
    </dgm:pt>
    <dgm:pt modelId="{A5D1FBA5-6431-4327-9A9A-71B5950AD18D}" type="pres">
      <dgm:prSet presAssocID="{5F8DA743-DECA-4DBC-924B-7F61303E7DBB}" presName="hierChild4" presStyleCnt="0"/>
      <dgm:spPr/>
    </dgm:pt>
    <dgm:pt modelId="{74177F46-BF57-4F08-AF26-0EA33526B95D}" type="pres">
      <dgm:prSet presAssocID="{44165B79-B45F-4D34-8884-1306C907CB26}" presName="Name37" presStyleLbl="parChTrans1D4" presStyleIdx="4" presStyleCnt="6"/>
      <dgm:spPr/>
    </dgm:pt>
    <dgm:pt modelId="{1489F350-05FF-4C81-8986-C08F9191331D}" type="pres">
      <dgm:prSet presAssocID="{71654017-DBF5-466C-ABEA-E81EBE134228}" presName="hierRoot2" presStyleCnt="0">
        <dgm:presLayoutVars>
          <dgm:hierBranch val="init"/>
        </dgm:presLayoutVars>
      </dgm:prSet>
      <dgm:spPr/>
    </dgm:pt>
    <dgm:pt modelId="{25250F9C-98EE-4E7C-BFAE-FF88E7D6A496}" type="pres">
      <dgm:prSet presAssocID="{71654017-DBF5-466C-ABEA-E81EBE134228}" presName="rootComposite" presStyleCnt="0"/>
      <dgm:spPr/>
    </dgm:pt>
    <dgm:pt modelId="{A77A0DE0-EB15-4A73-8763-E1FAC28B944B}" type="pres">
      <dgm:prSet presAssocID="{71654017-DBF5-466C-ABEA-E81EBE134228}" presName="rootText" presStyleLbl="node4" presStyleIdx="4" presStyleCnt="6" custLinFactNeighborX="-2105" custLinFactNeighborY="-25626">
        <dgm:presLayoutVars>
          <dgm:chPref val="3"/>
        </dgm:presLayoutVars>
      </dgm:prSet>
      <dgm:spPr/>
    </dgm:pt>
    <dgm:pt modelId="{D75A74D5-5AE4-49FE-8E27-ABB73EF530F9}" type="pres">
      <dgm:prSet presAssocID="{71654017-DBF5-466C-ABEA-E81EBE134228}" presName="rootConnector" presStyleLbl="node4" presStyleIdx="4" presStyleCnt="6"/>
      <dgm:spPr/>
    </dgm:pt>
    <dgm:pt modelId="{EA4A01CF-910A-4FE0-9A59-FBA2DEAAFC05}" type="pres">
      <dgm:prSet presAssocID="{71654017-DBF5-466C-ABEA-E81EBE134228}" presName="hierChild4" presStyleCnt="0"/>
      <dgm:spPr/>
    </dgm:pt>
    <dgm:pt modelId="{E9056BCC-4722-4F6D-A48C-B2875582B79C}" type="pres">
      <dgm:prSet presAssocID="{C5A0379B-49B2-42AF-8E73-D64F8E9478F4}" presName="Name37" presStyleLbl="parChTrans1D4" presStyleIdx="5" presStyleCnt="6"/>
      <dgm:spPr/>
    </dgm:pt>
    <dgm:pt modelId="{7E2C8038-4CA1-4A38-89D2-8A257C935F20}" type="pres">
      <dgm:prSet presAssocID="{2395EF2A-7659-4BF6-9425-1EDAA0E9346B}" presName="hierRoot2" presStyleCnt="0">
        <dgm:presLayoutVars>
          <dgm:hierBranch val="init"/>
        </dgm:presLayoutVars>
      </dgm:prSet>
      <dgm:spPr/>
    </dgm:pt>
    <dgm:pt modelId="{9CCC5285-2718-4C21-BE3E-B4206C499865}" type="pres">
      <dgm:prSet presAssocID="{2395EF2A-7659-4BF6-9425-1EDAA0E9346B}" presName="rootComposite" presStyleCnt="0"/>
      <dgm:spPr/>
    </dgm:pt>
    <dgm:pt modelId="{BDD58685-2CD9-40C9-B52D-1DD3AC824A76}" type="pres">
      <dgm:prSet presAssocID="{2395EF2A-7659-4BF6-9425-1EDAA0E9346B}" presName="rootText" presStyleLbl="node4" presStyleIdx="5" presStyleCnt="6">
        <dgm:presLayoutVars>
          <dgm:chPref val="3"/>
        </dgm:presLayoutVars>
      </dgm:prSet>
      <dgm:spPr/>
    </dgm:pt>
    <dgm:pt modelId="{4ED82C6F-2308-4F4D-85F0-4EAC5753114A}" type="pres">
      <dgm:prSet presAssocID="{2395EF2A-7659-4BF6-9425-1EDAA0E9346B}" presName="rootConnector" presStyleLbl="node4" presStyleIdx="5" presStyleCnt="6"/>
      <dgm:spPr/>
    </dgm:pt>
    <dgm:pt modelId="{944EA3B7-DF42-4129-AEF0-949FF29DFFF0}" type="pres">
      <dgm:prSet presAssocID="{2395EF2A-7659-4BF6-9425-1EDAA0E9346B}" presName="hierChild4" presStyleCnt="0"/>
      <dgm:spPr/>
    </dgm:pt>
    <dgm:pt modelId="{84760A8F-1641-430F-ACE1-A0A065812809}" type="pres">
      <dgm:prSet presAssocID="{2395EF2A-7659-4BF6-9425-1EDAA0E9346B}" presName="hierChild5" presStyleCnt="0"/>
      <dgm:spPr/>
    </dgm:pt>
    <dgm:pt modelId="{5ABC1BE3-3533-4739-8009-CA91A06EF915}" type="pres">
      <dgm:prSet presAssocID="{71654017-DBF5-466C-ABEA-E81EBE134228}" presName="hierChild5" presStyleCnt="0"/>
      <dgm:spPr/>
    </dgm:pt>
    <dgm:pt modelId="{AD4E2D0B-FBB1-4E00-BD1B-2B51C8C7D608}" type="pres">
      <dgm:prSet presAssocID="{5F8DA743-DECA-4DBC-924B-7F61303E7DBB}" presName="hierChild5" presStyleCnt="0"/>
      <dgm:spPr/>
    </dgm:pt>
    <dgm:pt modelId="{2E88979C-A8CF-48F0-979B-CD29F7AEF0F8}" type="pres">
      <dgm:prSet presAssocID="{9B616582-83D0-4DBA-B2A7-FDC072FAE628}" presName="hierChild5" presStyleCnt="0"/>
      <dgm:spPr/>
    </dgm:pt>
    <dgm:pt modelId="{2142DBE4-9D5C-4A06-9FF1-113DA1847CB3}" type="pres">
      <dgm:prSet presAssocID="{373BBB75-6DD4-4C8B-B19D-4574E60A0568}" presName="hierChild3" presStyleCnt="0"/>
      <dgm:spPr/>
    </dgm:pt>
  </dgm:ptLst>
  <dgm:cxnLst>
    <dgm:cxn modelId="{5D778610-DA12-4ABB-A7E5-27521D1B033D}" type="presOf" srcId="{9B616582-83D0-4DBA-B2A7-FDC072FAE628}" destId="{6B2554DC-B6E8-4B43-875C-AA7B3E508D5B}" srcOrd="1" destOrd="0" presId="urn:microsoft.com/office/officeart/2005/8/layout/orgChart1"/>
    <dgm:cxn modelId="{FBBE411C-E31F-41C8-95AE-12644AD4425D}" srcId="{64B1F30D-DE85-4998-B4EF-B0363C2C14B2}" destId="{896AE351-A071-4030-90CC-7F6F2BDC82A3}" srcOrd="0" destOrd="0" parTransId="{30012136-A5C1-4894-9DC9-2D6E13AF51A1}" sibTransId="{782CD516-391D-48DE-B414-91648A98E8EC}"/>
    <dgm:cxn modelId="{10351E1D-A2A6-4C2E-9DCA-4099F241F699}" srcId="{9B616582-83D0-4DBA-B2A7-FDC072FAE628}" destId="{5F8DA743-DECA-4DBC-924B-7F61303E7DBB}" srcOrd="0" destOrd="0" parTransId="{8D72AC58-DB32-403E-8DDF-23DCEE6313E7}" sibTransId="{02D9D564-8904-431F-AEFE-31628E2FA9A2}"/>
    <dgm:cxn modelId="{2062CE29-1373-458B-9E36-FACA3D50682D}" type="presOf" srcId="{523BE0B9-7E4F-41F8-8F25-E623E4CD4B2F}" destId="{AC82FAA3-415C-45FE-B4AF-ADC4692C8E97}" srcOrd="1" destOrd="0" presId="urn:microsoft.com/office/officeart/2005/8/layout/orgChart1"/>
    <dgm:cxn modelId="{EC98673D-F219-4789-9888-A4F0608F2687}" type="presOf" srcId="{AA113D16-627F-48F3-8DC0-9B8015118E57}" destId="{062156F2-8811-4B8C-9332-950BDF15F26A}" srcOrd="1" destOrd="0" presId="urn:microsoft.com/office/officeart/2005/8/layout/orgChart1"/>
    <dgm:cxn modelId="{78C80D5C-6610-4A24-957F-BFC4686CA624}" type="presOf" srcId="{373BBB75-6DD4-4C8B-B19D-4574E60A0568}" destId="{15DF4D6C-EB29-47B4-A322-B9D2388D2FB6}" srcOrd="1" destOrd="0" presId="urn:microsoft.com/office/officeart/2005/8/layout/orgChart1"/>
    <dgm:cxn modelId="{70CDE444-2BD5-4E42-BAF4-7148800C2F2B}" type="presOf" srcId="{ED793930-FA5E-478E-86B5-FD47E4E32C90}" destId="{0387712D-B22D-4D71-A7DD-944C9A2A33EC}" srcOrd="0" destOrd="0" presId="urn:microsoft.com/office/officeart/2005/8/layout/orgChart1"/>
    <dgm:cxn modelId="{14E25765-71ED-4655-B9E0-319E4BD9CBC0}" type="presOf" srcId="{64B1F30D-DE85-4998-B4EF-B0363C2C14B2}" destId="{5F8B1237-D75C-422B-949C-DD3B8CAEAE7C}" srcOrd="0" destOrd="0" presId="urn:microsoft.com/office/officeart/2005/8/layout/orgChart1"/>
    <dgm:cxn modelId="{6BB3D567-1744-4A9C-847B-C12B3259EF62}" type="presOf" srcId="{2395EF2A-7659-4BF6-9425-1EDAA0E9346B}" destId="{4ED82C6F-2308-4F4D-85F0-4EAC5753114A}" srcOrd="1" destOrd="0" presId="urn:microsoft.com/office/officeart/2005/8/layout/orgChart1"/>
    <dgm:cxn modelId="{A3203249-0945-4365-8144-378205C89369}" type="presOf" srcId="{896AE351-A071-4030-90CC-7F6F2BDC82A3}" destId="{E8B835E8-35E1-4187-902B-12E719A4281A}" srcOrd="0" destOrd="0" presId="urn:microsoft.com/office/officeart/2005/8/layout/orgChart1"/>
    <dgm:cxn modelId="{2AE8076C-7154-42FA-BF13-6D3D53875A8F}" srcId="{0A75D87D-BE30-4A71-9515-440385BE9729}" destId="{373BBB75-6DD4-4C8B-B19D-4574E60A0568}" srcOrd="0" destOrd="0" parTransId="{7F02A4A2-F9A3-45B1-A830-7DE7F102F696}" sibTransId="{2EEEDADE-9A3E-48AE-BFD1-8563B9167031}"/>
    <dgm:cxn modelId="{D0EBC070-F03E-4C08-BC0B-623F5CCC0FA9}" type="presOf" srcId="{71654017-DBF5-466C-ABEA-E81EBE134228}" destId="{D75A74D5-5AE4-49FE-8E27-ABB73EF530F9}" srcOrd="1" destOrd="0" presId="urn:microsoft.com/office/officeart/2005/8/layout/orgChart1"/>
    <dgm:cxn modelId="{C319AF51-CEA5-4933-98CB-BB441E463528}" srcId="{5F8DA743-DECA-4DBC-924B-7F61303E7DBB}" destId="{71654017-DBF5-466C-ABEA-E81EBE134228}" srcOrd="0" destOrd="0" parTransId="{44165B79-B45F-4D34-8884-1306C907CB26}" sibTransId="{DE387927-D760-4F46-8EEE-B52B15A9E242}"/>
    <dgm:cxn modelId="{AC06E752-2E5C-4627-AE3D-B43B35466051}" type="presOf" srcId="{9D749436-0668-4104-A0DA-C53E1309EC1F}" destId="{597EC470-5113-497E-8D95-ADC737A27DD9}" srcOrd="1" destOrd="0" presId="urn:microsoft.com/office/officeart/2005/8/layout/orgChart1"/>
    <dgm:cxn modelId="{D41B9579-03ED-486D-B8ED-25BFA3F14109}" type="presOf" srcId="{ED793930-FA5E-478E-86B5-FD47E4E32C90}" destId="{78827B31-38EE-4083-BDA4-2AA446FAF666}" srcOrd="1" destOrd="0" presId="urn:microsoft.com/office/officeart/2005/8/layout/orgChart1"/>
    <dgm:cxn modelId="{E64ECD7B-7C22-4E1D-B56F-D572B272E50E}" type="presOf" srcId="{F89C595F-4C52-4B57-9066-04643DA37598}" destId="{31040D69-DCB9-4844-B24E-92BBC82B6C6B}" srcOrd="0" destOrd="0" presId="urn:microsoft.com/office/officeart/2005/8/layout/orgChart1"/>
    <dgm:cxn modelId="{3D18897C-22C9-4729-9A8B-84C671E597B9}" type="presOf" srcId="{44165B79-B45F-4D34-8884-1306C907CB26}" destId="{74177F46-BF57-4F08-AF26-0EA33526B95D}" srcOrd="0" destOrd="0" presId="urn:microsoft.com/office/officeart/2005/8/layout/orgChart1"/>
    <dgm:cxn modelId="{3F7C028D-08C8-4E10-B2DA-9BC5179F7127}" type="presOf" srcId="{373BBB75-6DD4-4C8B-B19D-4574E60A0568}" destId="{E66539F4-3FB7-4429-890A-F6A9391C45BB}" srcOrd="0" destOrd="0" presId="urn:microsoft.com/office/officeart/2005/8/layout/orgChart1"/>
    <dgm:cxn modelId="{F21EC48D-2A38-430E-A048-14E7881DBFF1}" type="presOf" srcId="{97E2BB2D-A216-4EFB-813B-FD4BC514A18D}" destId="{E9D6B5D0-848E-41A8-A640-31B842F6D0FB}" srcOrd="0" destOrd="0" presId="urn:microsoft.com/office/officeart/2005/8/layout/orgChart1"/>
    <dgm:cxn modelId="{F5CF6396-88F6-4935-AFC5-B2D93770599D}" srcId="{ED793930-FA5E-478E-86B5-FD47E4E32C90}" destId="{AA113D16-627F-48F3-8DC0-9B8015118E57}" srcOrd="0" destOrd="0" parTransId="{95E2287F-5D59-4898-9968-8DCD6318BB07}" sibTransId="{C0787124-8AA6-43F3-BEFC-D1B39C4B5420}"/>
    <dgm:cxn modelId="{D20983A8-96EA-4522-A6AF-D89386D485B0}" type="presOf" srcId="{5F8DA743-DECA-4DBC-924B-7F61303E7DBB}" destId="{40983BC6-6EC7-4849-BB25-DD3BBF05BAAE}" srcOrd="1" destOrd="0" presId="urn:microsoft.com/office/officeart/2005/8/layout/orgChart1"/>
    <dgm:cxn modelId="{090B6AAA-9907-4704-BCE3-E36679DD92B2}" type="presOf" srcId="{95E2287F-5D59-4898-9968-8DCD6318BB07}" destId="{D4B3254F-728A-47E2-91A5-6992D791E10F}" srcOrd="0" destOrd="0" presId="urn:microsoft.com/office/officeart/2005/8/layout/orgChart1"/>
    <dgm:cxn modelId="{52EC3DB7-CC26-4C99-91EB-B1E2723A005C}" type="presOf" srcId="{0A75D87D-BE30-4A71-9515-440385BE9729}" destId="{82AC8D05-3947-4F0E-BF81-EA5425231F42}" srcOrd="0" destOrd="0" presId="urn:microsoft.com/office/officeart/2005/8/layout/orgChart1"/>
    <dgm:cxn modelId="{6800F4BA-7BC7-4FFA-815F-D841D530771E}" type="presOf" srcId="{AA113D16-627F-48F3-8DC0-9B8015118E57}" destId="{5EAE408C-0BB5-4828-A97B-46138A8F8612}" srcOrd="0" destOrd="0" presId="urn:microsoft.com/office/officeart/2005/8/layout/orgChart1"/>
    <dgm:cxn modelId="{1D103AC2-15D0-4B73-85CE-13BC0D7B0A2D}" type="presOf" srcId="{9D749436-0668-4104-A0DA-C53E1309EC1F}" destId="{7229E178-E2C3-4542-8A93-627808D55759}" srcOrd="0" destOrd="0" presId="urn:microsoft.com/office/officeart/2005/8/layout/orgChart1"/>
    <dgm:cxn modelId="{F469E9CB-A8A3-4E0F-A4EA-F81830931ECD}" srcId="{ED793930-FA5E-478E-86B5-FD47E4E32C90}" destId="{9D749436-0668-4104-A0DA-C53E1309EC1F}" srcOrd="1" destOrd="0" parTransId="{97E2BB2D-A216-4EFB-813B-FD4BC514A18D}" sibTransId="{A3844CC0-EB60-480E-86A6-326000E9B143}"/>
    <dgm:cxn modelId="{D236C6CF-0598-48A0-B069-185FCD3B9977}" type="presOf" srcId="{EB874C0E-B256-429B-A8E1-7826322B5FBA}" destId="{7206043A-8AAD-4050-A75B-2581A6E07284}" srcOrd="0" destOrd="0" presId="urn:microsoft.com/office/officeart/2005/8/layout/orgChart1"/>
    <dgm:cxn modelId="{87A68BD2-FCC2-4FD6-ADA8-B4FFD0AEF927}" type="presOf" srcId="{8D72AC58-DB32-403E-8DDF-23DCEE6313E7}" destId="{A04B908A-349B-468A-8573-DD3B81EB41FF}" srcOrd="0" destOrd="0" presId="urn:microsoft.com/office/officeart/2005/8/layout/orgChart1"/>
    <dgm:cxn modelId="{5BDE8BD3-D86A-4892-BE41-144813B8F985}" type="presOf" srcId="{71654017-DBF5-466C-ABEA-E81EBE134228}" destId="{A77A0DE0-EB15-4A73-8763-E1FAC28B944B}" srcOrd="0" destOrd="0" presId="urn:microsoft.com/office/officeart/2005/8/layout/orgChart1"/>
    <dgm:cxn modelId="{D48935D5-F80B-44EE-8DA6-3FD51DD8ECFE}" type="presOf" srcId="{5F8DA743-DECA-4DBC-924B-7F61303E7DBB}" destId="{F671111A-DAB3-485D-A4A7-24E5E74D5416}" srcOrd="0" destOrd="0" presId="urn:microsoft.com/office/officeart/2005/8/layout/orgChart1"/>
    <dgm:cxn modelId="{858964D6-62BA-4286-BE39-E9D87E368131}" type="presOf" srcId="{9B616582-83D0-4DBA-B2A7-FDC072FAE628}" destId="{C80F0AF8-6A5D-4228-BDCC-5A8C4F25B701}" srcOrd="0" destOrd="0" presId="urn:microsoft.com/office/officeart/2005/8/layout/orgChart1"/>
    <dgm:cxn modelId="{75D3F0D6-8CE2-4EBC-BC28-19674356F078}" srcId="{896AE351-A071-4030-90CC-7F6F2BDC82A3}" destId="{523BE0B9-7E4F-41F8-8F25-E623E4CD4B2F}" srcOrd="0" destOrd="0" parTransId="{C42E95AB-8708-4B4A-8BD4-E622034737D5}" sibTransId="{9D3F6760-967D-4E6A-B2BF-385B8A33B237}"/>
    <dgm:cxn modelId="{3E3E44DC-03CE-419B-8D18-53F5E3697905}" type="presOf" srcId="{523BE0B9-7E4F-41F8-8F25-E623E4CD4B2F}" destId="{04C910E8-4B2A-4916-9BF7-2BDD32867BD5}" srcOrd="0" destOrd="0" presId="urn:microsoft.com/office/officeart/2005/8/layout/orgChart1"/>
    <dgm:cxn modelId="{C59CAFE5-DCD0-48ED-AF25-EACD529E745D}" type="presOf" srcId="{2395EF2A-7659-4BF6-9425-1EDAA0E9346B}" destId="{BDD58685-2CD9-40C9-B52D-1DD3AC824A76}" srcOrd="0" destOrd="0" presId="urn:microsoft.com/office/officeart/2005/8/layout/orgChart1"/>
    <dgm:cxn modelId="{EE9B4BE9-4671-478F-A8D2-A7D6058CD799}" type="presOf" srcId="{64B1F30D-DE85-4998-B4EF-B0363C2C14B2}" destId="{68C48C52-62BF-426C-AA85-6E5850F2970B}" srcOrd="1" destOrd="0" presId="urn:microsoft.com/office/officeart/2005/8/layout/orgChart1"/>
    <dgm:cxn modelId="{F1783DEC-DE1E-4236-8634-AC1E8D91D975}" type="presOf" srcId="{C5A0379B-49B2-42AF-8E73-D64F8E9478F4}" destId="{E9056BCC-4722-4F6D-A48C-B2875582B79C}" srcOrd="0" destOrd="0" presId="urn:microsoft.com/office/officeart/2005/8/layout/orgChart1"/>
    <dgm:cxn modelId="{FD6B0BED-FB3C-4D2A-8B32-2BB06200CB29}" type="presOf" srcId="{C42E95AB-8708-4B4A-8BD4-E622034737D5}" destId="{CC4E5392-4744-4C3F-9285-C9FED91F4FCE}" srcOrd="0" destOrd="0" presId="urn:microsoft.com/office/officeart/2005/8/layout/orgChart1"/>
    <dgm:cxn modelId="{88951BED-D3B5-4248-A5CC-95B024124572}" type="presOf" srcId="{30012136-A5C1-4894-9DC9-2D6E13AF51A1}" destId="{BDD6FD33-B98A-4ED4-B4C5-D96145ABB17C}" srcOrd="0" destOrd="0" presId="urn:microsoft.com/office/officeart/2005/8/layout/orgChart1"/>
    <dgm:cxn modelId="{298249EF-270B-459F-88DD-3472C84DDE72}" srcId="{523BE0B9-7E4F-41F8-8F25-E623E4CD4B2F}" destId="{ED793930-FA5E-478E-86B5-FD47E4E32C90}" srcOrd="0" destOrd="0" parTransId="{EB874C0E-B256-429B-A8E1-7826322B5FBA}" sibTransId="{A1EB4851-6830-46F7-A9CD-274770402B6E}"/>
    <dgm:cxn modelId="{CC72DBF0-E4AB-444E-ACA4-9638FF29F0FA}" type="presOf" srcId="{40F40ED6-04FA-403F-BBF1-15BE3FB2E635}" destId="{24277605-F70F-4BBC-8BE3-87C3159EA7C6}" srcOrd="0" destOrd="0" presId="urn:microsoft.com/office/officeart/2005/8/layout/orgChart1"/>
    <dgm:cxn modelId="{709E7FF4-869E-4F40-9D96-EE0FB5167B14}" srcId="{373BBB75-6DD4-4C8B-B19D-4574E60A0568}" destId="{9B616582-83D0-4DBA-B2A7-FDC072FAE628}" srcOrd="1" destOrd="0" parTransId="{40F40ED6-04FA-403F-BBF1-15BE3FB2E635}" sibTransId="{3116B743-C42B-4217-9818-939374C8E577}"/>
    <dgm:cxn modelId="{485B38F8-3FF3-4DB5-BD00-DE91504B2C1B}" srcId="{373BBB75-6DD4-4C8B-B19D-4574E60A0568}" destId="{64B1F30D-DE85-4998-B4EF-B0363C2C14B2}" srcOrd="0" destOrd="0" parTransId="{F89C595F-4C52-4B57-9066-04643DA37598}" sibTransId="{B3C00998-E14C-4819-BB15-BBC60FC534E6}"/>
    <dgm:cxn modelId="{574A43F8-CA05-4F48-9758-E7957E6C28BF}" type="presOf" srcId="{896AE351-A071-4030-90CC-7F6F2BDC82A3}" destId="{9A83FD85-7BE2-42F1-B77A-73F4FEF3DC6E}" srcOrd="1" destOrd="0" presId="urn:microsoft.com/office/officeart/2005/8/layout/orgChart1"/>
    <dgm:cxn modelId="{85285BFF-A8BA-4D1B-8DF1-9C9E6ACA3274}" srcId="{71654017-DBF5-466C-ABEA-E81EBE134228}" destId="{2395EF2A-7659-4BF6-9425-1EDAA0E9346B}" srcOrd="0" destOrd="0" parTransId="{C5A0379B-49B2-42AF-8E73-D64F8E9478F4}" sibTransId="{BAAE31CA-CC32-4565-B1EB-0D5B16F46285}"/>
    <dgm:cxn modelId="{DFC87024-C2D5-4BCD-A9BD-FAA1FF175AD2}" type="presParOf" srcId="{82AC8D05-3947-4F0E-BF81-EA5425231F42}" destId="{0D6C4C3A-0B6F-40C4-87CC-19084558669A}" srcOrd="0" destOrd="0" presId="urn:microsoft.com/office/officeart/2005/8/layout/orgChart1"/>
    <dgm:cxn modelId="{97C33D08-1568-4600-8817-815A14D04571}" type="presParOf" srcId="{0D6C4C3A-0B6F-40C4-87CC-19084558669A}" destId="{385C1E81-B070-4D23-94D9-AC8BED17D230}" srcOrd="0" destOrd="0" presId="urn:microsoft.com/office/officeart/2005/8/layout/orgChart1"/>
    <dgm:cxn modelId="{520DE763-A261-4791-B7F5-DB53808C4D63}" type="presParOf" srcId="{385C1E81-B070-4D23-94D9-AC8BED17D230}" destId="{E66539F4-3FB7-4429-890A-F6A9391C45BB}" srcOrd="0" destOrd="0" presId="urn:microsoft.com/office/officeart/2005/8/layout/orgChart1"/>
    <dgm:cxn modelId="{47EE361C-FB77-4B29-BE33-EA7C4F539220}" type="presParOf" srcId="{385C1E81-B070-4D23-94D9-AC8BED17D230}" destId="{15DF4D6C-EB29-47B4-A322-B9D2388D2FB6}" srcOrd="1" destOrd="0" presId="urn:microsoft.com/office/officeart/2005/8/layout/orgChart1"/>
    <dgm:cxn modelId="{D1279A5B-5CE8-41E3-A671-1FDE60295C3F}" type="presParOf" srcId="{0D6C4C3A-0B6F-40C4-87CC-19084558669A}" destId="{4F3DCB29-1186-4B41-8B6A-659F6E2EB511}" srcOrd="1" destOrd="0" presId="urn:microsoft.com/office/officeart/2005/8/layout/orgChart1"/>
    <dgm:cxn modelId="{8182565E-8A17-41D6-8BA0-1D60AFBB68B4}" type="presParOf" srcId="{4F3DCB29-1186-4B41-8B6A-659F6E2EB511}" destId="{31040D69-DCB9-4844-B24E-92BBC82B6C6B}" srcOrd="0" destOrd="0" presId="urn:microsoft.com/office/officeart/2005/8/layout/orgChart1"/>
    <dgm:cxn modelId="{445C8C58-1B47-4A6F-8355-8A82623AD988}" type="presParOf" srcId="{4F3DCB29-1186-4B41-8B6A-659F6E2EB511}" destId="{ED123700-7F1B-4F53-80BA-722A4D391807}" srcOrd="1" destOrd="0" presId="urn:microsoft.com/office/officeart/2005/8/layout/orgChart1"/>
    <dgm:cxn modelId="{1AEE588B-CA2A-4E5C-A116-404335C3F51E}" type="presParOf" srcId="{ED123700-7F1B-4F53-80BA-722A4D391807}" destId="{5B89F10D-39D1-4BA2-A007-8E7918F8A2AF}" srcOrd="0" destOrd="0" presId="urn:microsoft.com/office/officeart/2005/8/layout/orgChart1"/>
    <dgm:cxn modelId="{DA262500-87CF-4A37-A777-76E71529B641}" type="presParOf" srcId="{5B89F10D-39D1-4BA2-A007-8E7918F8A2AF}" destId="{5F8B1237-D75C-422B-949C-DD3B8CAEAE7C}" srcOrd="0" destOrd="0" presId="urn:microsoft.com/office/officeart/2005/8/layout/orgChart1"/>
    <dgm:cxn modelId="{352C3816-906A-4118-B4DF-6DEBD73EC7A2}" type="presParOf" srcId="{5B89F10D-39D1-4BA2-A007-8E7918F8A2AF}" destId="{68C48C52-62BF-426C-AA85-6E5850F2970B}" srcOrd="1" destOrd="0" presId="urn:microsoft.com/office/officeart/2005/8/layout/orgChart1"/>
    <dgm:cxn modelId="{13F6E2E2-51A4-4E4B-98C7-D781B9A5E875}" type="presParOf" srcId="{ED123700-7F1B-4F53-80BA-722A4D391807}" destId="{5DA4368F-6F78-41AB-9337-38971635DC22}" srcOrd="1" destOrd="0" presId="urn:microsoft.com/office/officeart/2005/8/layout/orgChart1"/>
    <dgm:cxn modelId="{81B6EF6A-F9B6-4458-AC84-5EED865E074C}" type="presParOf" srcId="{5DA4368F-6F78-41AB-9337-38971635DC22}" destId="{BDD6FD33-B98A-4ED4-B4C5-D96145ABB17C}" srcOrd="0" destOrd="0" presId="urn:microsoft.com/office/officeart/2005/8/layout/orgChart1"/>
    <dgm:cxn modelId="{01C1F6B0-7E9B-4013-AF76-9F2B7643E264}" type="presParOf" srcId="{5DA4368F-6F78-41AB-9337-38971635DC22}" destId="{F7285107-EE9C-42A0-A2CC-D0FEC87C42D1}" srcOrd="1" destOrd="0" presId="urn:microsoft.com/office/officeart/2005/8/layout/orgChart1"/>
    <dgm:cxn modelId="{9D0EFD17-1183-44E3-8035-F96D8FBACED3}" type="presParOf" srcId="{F7285107-EE9C-42A0-A2CC-D0FEC87C42D1}" destId="{CCDC8772-1757-4051-A7CB-D8CA8F040633}" srcOrd="0" destOrd="0" presId="urn:microsoft.com/office/officeart/2005/8/layout/orgChart1"/>
    <dgm:cxn modelId="{0F3C4440-B8BC-42EE-940E-8A890BBCBAB8}" type="presParOf" srcId="{CCDC8772-1757-4051-A7CB-D8CA8F040633}" destId="{E8B835E8-35E1-4187-902B-12E719A4281A}" srcOrd="0" destOrd="0" presId="urn:microsoft.com/office/officeart/2005/8/layout/orgChart1"/>
    <dgm:cxn modelId="{7303D333-5832-4C42-A9F6-E493BF871A71}" type="presParOf" srcId="{CCDC8772-1757-4051-A7CB-D8CA8F040633}" destId="{9A83FD85-7BE2-42F1-B77A-73F4FEF3DC6E}" srcOrd="1" destOrd="0" presId="urn:microsoft.com/office/officeart/2005/8/layout/orgChart1"/>
    <dgm:cxn modelId="{7BA98F4F-1E26-4DD5-A31F-E991FCFC948D}" type="presParOf" srcId="{F7285107-EE9C-42A0-A2CC-D0FEC87C42D1}" destId="{0FB1FACF-8406-4483-BAC9-87A84AA8444C}" srcOrd="1" destOrd="0" presId="urn:microsoft.com/office/officeart/2005/8/layout/orgChart1"/>
    <dgm:cxn modelId="{E2DF7F45-F9E1-4CF0-9A4E-E542A2E94031}" type="presParOf" srcId="{0FB1FACF-8406-4483-BAC9-87A84AA8444C}" destId="{CC4E5392-4744-4C3F-9285-C9FED91F4FCE}" srcOrd="0" destOrd="0" presId="urn:microsoft.com/office/officeart/2005/8/layout/orgChart1"/>
    <dgm:cxn modelId="{8A671765-20B6-4C86-BA59-F68A83350455}" type="presParOf" srcId="{0FB1FACF-8406-4483-BAC9-87A84AA8444C}" destId="{44B33E18-DCC8-4010-AD87-792586A275C7}" srcOrd="1" destOrd="0" presId="urn:microsoft.com/office/officeart/2005/8/layout/orgChart1"/>
    <dgm:cxn modelId="{88B209E0-8C3C-44A1-A9E5-6B877346E949}" type="presParOf" srcId="{44B33E18-DCC8-4010-AD87-792586A275C7}" destId="{D4E18C50-6BF8-4407-BD71-D8F55BCA7373}" srcOrd="0" destOrd="0" presId="urn:microsoft.com/office/officeart/2005/8/layout/orgChart1"/>
    <dgm:cxn modelId="{C773789B-69A4-4AA7-9274-A07A3EE87A64}" type="presParOf" srcId="{D4E18C50-6BF8-4407-BD71-D8F55BCA7373}" destId="{04C910E8-4B2A-4916-9BF7-2BDD32867BD5}" srcOrd="0" destOrd="0" presId="urn:microsoft.com/office/officeart/2005/8/layout/orgChart1"/>
    <dgm:cxn modelId="{89DCFBE2-014C-4824-9253-4CE005F90219}" type="presParOf" srcId="{D4E18C50-6BF8-4407-BD71-D8F55BCA7373}" destId="{AC82FAA3-415C-45FE-B4AF-ADC4692C8E97}" srcOrd="1" destOrd="0" presId="urn:microsoft.com/office/officeart/2005/8/layout/orgChart1"/>
    <dgm:cxn modelId="{2F10427B-215F-4135-B8A7-87085300D3E4}" type="presParOf" srcId="{44B33E18-DCC8-4010-AD87-792586A275C7}" destId="{904DA9BF-2D62-49FF-80D2-143C6010446D}" srcOrd="1" destOrd="0" presId="urn:microsoft.com/office/officeart/2005/8/layout/orgChart1"/>
    <dgm:cxn modelId="{0FD6B84B-2DC7-44CA-9DBF-3E7D79366DA6}" type="presParOf" srcId="{904DA9BF-2D62-49FF-80D2-143C6010446D}" destId="{7206043A-8AAD-4050-A75B-2581A6E07284}" srcOrd="0" destOrd="0" presId="urn:microsoft.com/office/officeart/2005/8/layout/orgChart1"/>
    <dgm:cxn modelId="{F1F27718-19D4-47D6-9526-CC14BDCE7E44}" type="presParOf" srcId="{904DA9BF-2D62-49FF-80D2-143C6010446D}" destId="{F08AF69C-591B-4E84-B731-E1574AE3D653}" srcOrd="1" destOrd="0" presId="urn:microsoft.com/office/officeart/2005/8/layout/orgChart1"/>
    <dgm:cxn modelId="{61B437D1-5AC8-4FBE-8109-0466474390D3}" type="presParOf" srcId="{F08AF69C-591B-4E84-B731-E1574AE3D653}" destId="{B96DDC5A-C870-4B11-A21B-6A4E08C1CAB0}" srcOrd="0" destOrd="0" presId="urn:microsoft.com/office/officeart/2005/8/layout/orgChart1"/>
    <dgm:cxn modelId="{0D4E5FE0-0925-43F8-9A58-7EA77F7D9C67}" type="presParOf" srcId="{B96DDC5A-C870-4B11-A21B-6A4E08C1CAB0}" destId="{0387712D-B22D-4D71-A7DD-944C9A2A33EC}" srcOrd="0" destOrd="0" presId="urn:microsoft.com/office/officeart/2005/8/layout/orgChart1"/>
    <dgm:cxn modelId="{45A23C13-7395-49DB-82D5-71505CAEFCFB}" type="presParOf" srcId="{B96DDC5A-C870-4B11-A21B-6A4E08C1CAB0}" destId="{78827B31-38EE-4083-BDA4-2AA446FAF666}" srcOrd="1" destOrd="0" presId="urn:microsoft.com/office/officeart/2005/8/layout/orgChart1"/>
    <dgm:cxn modelId="{B1F466C0-7AFC-4AEE-9405-07D579459C07}" type="presParOf" srcId="{F08AF69C-591B-4E84-B731-E1574AE3D653}" destId="{8D7A344C-0131-403B-A8A0-13D5E444B0B3}" srcOrd="1" destOrd="0" presId="urn:microsoft.com/office/officeart/2005/8/layout/orgChart1"/>
    <dgm:cxn modelId="{60BD4F71-E182-44E6-88FC-1B3C6F133A6B}" type="presParOf" srcId="{8D7A344C-0131-403B-A8A0-13D5E444B0B3}" destId="{D4B3254F-728A-47E2-91A5-6992D791E10F}" srcOrd="0" destOrd="0" presId="urn:microsoft.com/office/officeart/2005/8/layout/orgChart1"/>
    <dgm:cxn modelId="{3F641AF4-00F9-4AB2-A364-A1D34ACBCFC6}" type="presParOf" srcId="{8D7A344C-0131-403B-A8A0-13D5E444B0B3}" destId="{03105989-CE96-41D5-AC6C-5E3CE8344EBC}" srcOrd="1" destOrd="0" presId="urn:microsoft.com/office/officeart/2005/8/layout/orgChart1"/>
    <dgm:cxn modelId="{CB0DF500-C59B-4B58-A07E-E947A0B9B56B}" type="presParOf" srcId="{03105989-CE96-41D5-AC6C-5E3CE8344EBC}" destId="{C202763C-896C-419F-B968-BD8A1FA2CAB1}" srcOrd="0" destOrd="0" presId="urn:microsoft.com/office/officeart/2005/8/layout/orgChart1"/>
    <dgm:cxn modelId="{A1FE647A-C5BA-454C-A349-2ADB57123842}" type="presParOf" srcId="{C202763C-896C-419F-B968-BD8A1FA2CAB1}" destId="{5EAE408C-0BB5-4828-A97B-46138A8F8612}" srcOrd="0" destOrd="0" presId="urn:microsoft.com/office/officeart/2005/8/layout/orgChart1"/>
    <dgm:cxn modelId="{9280FAEF-0C81-4994-A4C9-5B17B83939FE}" type="presParOf" srcId="{C202763C-896C-419F-B968-BD8A1FA2CAB1}" destId="{062156F2-8811-4B8C-9332-950BDF15F26A}" srcOrd="1" destOrd="0" presId="urn:microsoft.com/office/officeart/2005/8/layout/orgChart1"/>
    <dgm:cxn modelId="{09CD767C-AAD5-4F8E-909E-20803BC74F3B}" type="presParOf" srcId="{03105989-CE96-41D5-AC6C-5E3CE8344EBC}" destId="{8EF7160C-4CD1-4258-9CB5-0C0DA3C317A4}" srcOrd="1" destOrd="0" presId="urn:microsoft.com/office/officeart/2005/8/layout/orgChart1"/>
    <dgm:cxn modelId="{012EBE5A-BC4F-4CF2-88AE-7DFE533AC7F0}" type="presParOf" srcId="{03105989-CE96-41D5-AC6C-5E3CE8344EBC}" destId="{0482A902-36FA-4D80-8DAB-47EB3D6C7048}" srcOrd="2" destOrd="0" presId="urn:microsoft.com/office/officeart/2005/8/layout/orgChart1"/>
    <dgm:cxn modelId="{F2C4241F-1BA8-4E60-93A6-607F0F6E9E42}" type="presParOf" srcId="{8D7A344C-0131-403B-A8A0-13D5E444B0B3}" destId="{E9D6B5D0-848E-41A8-A640-31B842F6D0FB}" srcOrd="2" destOrd="0" presId="urn:microsoft.com/office/officeart/2005/8/layout/orgChart1"/>
    <dgm:cxn modelId="{40EA8CFF-FC7D-403D-8829-145CB71BBCEC}" type="presParOf" srcId="{8D7A344C-0131-403B-A8A0-13D5E444B0B3}" destId="{452ADAEE-4D89-432A-82B9-2836BB511A4E}" srcOrd="3" destOrd="0" presId="urn:microsoft.com/office/officeart/2005/8/layout/orgChart1"/>
    <dgm:cxn modelId="{7CE02886-1E3A-443B-ACA1-9AD50FB2EFFC}" type="presParOf" srcId="{452ADAEE-4D89-432A-82B9-2836BB511A4E}" destId="{EC5BE9E3-5ACE-491B-9454-86BCDAF12605}" srcOrd="0" destOrd="0" presId="urn:microsoft.com/office/officeart/2005/8/layout/orgChart1"/>
    <dgm:cxn modelId="{4E46F77D-C681-4B20-8058-A34E4C7185C0}" type="presParOf" srcId="{EC5BE9E3-5ACE-491B-9454-86BCDAF12605}" destId="{7229E178-E2C3-4542-8A93-627808D55759}" srcOrd="0" destOrd="0" presId="urn:microsoft.com/office/officeart/2005/8/layout/orgChart1"/>
    <dgm:cxn modelId="{981D9E9F-E7A0-49E7-8FF7-CDAC0DE7B5A5}" type="presParOf" srcId="{EC5BE9E3-5ACE-491B-9454-86BCDAF12605}" destId="{597EC470-5113-497E-8D95-ADC737A27DD9}" srcOrd="1" destOrd="0" presId="urn:microsoft.com/office/officeart/2005/8/layout/orgChart1"/>
    <dgm:cxn modelId="{7BC90337-773C-45C2-BE7E-1CC6115B4741}" type="presParOf" srcId="{452ADAEE-4D89-432A-82B9-2836BB511A4E}" destId="{9761EB0C-5062-431F-8BC0-E2351AEBEDD2}" srcOrd="1" destOrd="0" presId="urn:microsoft.com/office/officeart/2005/8/layout/orgChart1"/>
    <dgm:cxn modelId="{FF8BD954-9017-4DC0-9BBB-A0B7822390BB}" type="presParOf" srcId="{452ADAEE-4D89-432A-82B9-2836BB511A4E}" destId="{56AC8187-5A15-4233-ADBF-B8E4BD73D5D6}" srcOrd="2" destOrd="0" presId="urn:microsoft.com/office/officeart/2005/8/layout/orgChart1"/>
    <dgm:cxn modelId="{4CBC8F00-7810-49BE-8AE2-BC89B64757D5}" type="presParOf" srcId="{F08AF69C-591B-4E84-B731-E1574AE3D653}" destId="{4439E956-2929-48B2-BC5D-4EE50A5DD763}" srcOrd="2" destOrd="0" presId="urn:microsoft.com/office/officeart/2005/8/layout/orgChart1"/>
    <dgm:cxn modelId="{91F88E0F-8772-4458-92FC-0E3401E0661A}" type="presParOf" srcId="{44B33E18-DCC8-4010-AD87-792586A275C7}" destId="{1F11DE97-0E43-45B6-B704-B1B64DA13759}" srcOrd="2" destOrd="0" presId="urn:microsoft.com/office/officeart/2005/8/layout/orgChart1"/>
    <dgm:cxn modelId="{0A10597D-AB87-4CF7-AB13-9714BFD18621}" type="presParOf" srcId="{F7285107-EE9C-42A0-A2CC-D0FEC87C42D1}" destId="{72E47049-CF01-4E1D-8D1B-FEB09EF840C8}" srcOrd="2" destOrd="0" presId="urn:microsoft.com/office/officeart/2005/8/layout/orgChart1"/>
    <dgm:cxn modelId="{A21DFAE7-F396-441E-88E4-38C4214F2BD8}" type="presParOf" srcId="{ED123700-7F1B-4F53-80BA-722A4D391807}" destId="{ED887397-25DE-451C-9730-600CD785409E}" srcOrd="2" destOrd="0" presId="urn:microsoft.com/office/officeart/2005/8/layout/orgChart1"/>
    <dgm:cxn modelId="{A0593C7B-4B1B-4683-BEBD-7679D408C8DB}" type="presParOf" srcId="{4F3DCB29-1186-4B41-8B6A-659F6E2EB511}" destId="{24277605-F70F-4BBC-8BE3-87C3159EA7C6}" srcOrd="2" destOrd="0" presId="urn:microsoft.com/office/officeart/2005/8/layout/orgChart1"/>
    <dgm:cxn modelId="{173DB431-F0A6-40F1-AEF3-293C29EC126D}" type="presParOf" srcId="{4F3DCB29-1186-4B41-8B6A-659F6E2EB511}" destId="{DFB019C8-7852-4CFC-9082-20925427AE08}" srcOrd="3" destOrd="0" presId="urn:microsoft.com/office/officeart/2005/8/layout/orgChart1"/>
    <dgm:cxn modelId="{849B259E-EA9F-4E0F-AE96-91D31E83869A}" type="presParOf" srcId="{DFB019C8-7852-4CFC-9082-20925427AE08}" destId="{5D2412E9-1FCD-462C-9004-9D4CF9891650}" srcOrd="0" destOrd="0" presId="urn:microsoft.com/office/officeart/2005/8/layout/orgChart1"/>
    <dgm:cxn modelId="{F89EFE82-9FD4-475C-8DB7-E4B071EF4D68}" type="presParOf" srcId="{5D2412E9-1FCD-462C-9004-9D4CF9891650}" destId="{C80F0AF8-6A5D-4228-BDCC-5A8C4F25B701}" srcOrd="0" destOrd="0" presId="urn:microsoft.com/office/officeart/2005/8/layout/orgChart1"/>
    <dgm:cxn modelId="{F799816D-BF5C-455B-A86F-992C26250ABF}" type="presParOf" srcId="{5D2412E9-1FCD-462C-9004-9D4CF9891650}" destId="{6B2554DC-B6E8-4B43-875C-AA7B3E508D5B}" srcOrd="1" destOrd="0" presId="urn:microsoft.com/office/officeart/2005/8/layout/orgChart1"/>
    <dgm:cxn modelId="{43D0BD09-2CB3-4631-B406-96F6A77F690D}" type="presParOf" srcId="{DFB019C8-7852-4CFC-9082-20925427AE08}" destId="{57C75B2B-B196-48CC-BF41-C1440586A647}" srcOrd="1" destOrd="0" presId="urn:microsoft.com/office/officeart/2005/8/layout/orgChart1"/>
    <dgm:cxn modelId="{7C9AC622-2253-4523-A9B6-C98C2FD5107A}" type="presParOf" srcId="{57C75B2B-B196-48CC-BF41-C1440586A647}" destId="{A04B908A-349B-468A-8573-DD3B81EB41FF}" srcOrd="0" destOrd="0" presId="urn:microsoft.com/office/officeart/2005/8/layout/orgChart1"/>
    <dgm:cxn modelId="{148A1F1B-6554-42B1-BE23-FB9B9E41D566}" type="presParOf" srcId="{57C75B2B-B196-48CC-BF41-C1440586A647}" destId="{D4D89C74-8651-4BFA-94A7-9EEC6E8F34F8}" srcOrd="1" destOrd="0" presId="urn:microsoft.com/office/officeart/2005/8/layout/orgChart1"/>
    <dgm:cxn modelId="{5CDACBF7-C9DB-4D16-B9E6-E7F441F50169}" type="presParOf" srcId="{D4D89C74-8651-4BFA-94A7-9EEC6E8F34F8}" destId="{650521D6-D9E1-49A7-BC65-2E880607EA1D}" srcOrd="0" destOrd="0" presId="urn:microsoft.com/office/officeart/2005/8/layout/orgChart1"/>
    <dgm:cxn modelId="{46641082-1186-43F7-90DA-2BBD14655304}" type="presParOf" srcId="{650521D6-D9E1-49A7-BC65-2E880607EA1D}" destId="{F671111A-DAB3-485D-A4A7-24E5E74D5416}" srcOrd="0" destOrd="0" presId="urn:microsoft.com/office/officeart/2005/8/layout/orgChart1"/>
    <dgm:cxn modelId="{C7037D64-A050-4603-935A-545DCC1E42A9}" type="presParOf" srcId="{650521D6-D9E1-49A7-BC65-2E880607EA1D}" destId="{40983BC6-6EC7-4849-BB25-DD3BBF05BAAE}" srcOrd="1" destOrd="0" presId="urn:microsoft.com/office/officeart/2005/8/layout/orgChart1"/>
    <dgm:cxn modelId="{FF7ACD57-7840-4507-B4D5-CF387B118E53}" type="presParOf" srcId="{D4D89C74-8651-4BFA-94A7-9EEC6E8F34F8}" destId="{A5D1FBA5-6431-4327-9A9A-71B5950AD18D}" srcOrd="1" destOrd="0" presId="urn:microsoft.com/office/officeart/2005/8/layout/orgChart1"/>
    <dgm:cxn modelId="{53C9A817-26C2-4F65-AC4B-7ECA338436B3}" type="presParOf" srcId="{A5D1FBA5-6431-4327-9A9A-71B5950AD18D}" destId="{74177F46-BF57-4F08-AF26-0EA33526B95D}" srcOrd="0" destOrd="0" presId="urn:microsoft.com/office/officeart/2005/8/layout/orgChart1"/>
    <dgm:cxn modelId="{57CB9E7D-DE04-4F6A-993A-B6CCD1629A77}" type="presParOf" srcId="{A5D1FBA5-6431-4327-9A9A-71B5950AD18D}" destId="{1489F350-05FF-4C81-8986-C08F9191331D}" srcOrd="1" destOrd="0" presId="urn:microsoft.com/office/officeart/2005/8/layout/orgChart1"/>
    <dgm:cxn modelId="{C2B33FA7-7DB5-40AE-918D-8BF13A5DCAF4}" type="presParOf" srcId="{1489F350-05FF-4C81-8986-C08F9191331D}" destId="{25250F9C-98EE-4E7C-BFAE-FF88E7D6A496}" srcOrd="0" destOrd="0" presId="urn:microsoft.com/office/officeart/2005/8/layout/orgChart1"/>
    <dgm:cxn modelId="{3C132E8B-BE24-4B98-B676-86234A6B8C5F}" type="presParOf" srcId="{25250F9C-98EE-4E7C-BFAE-FF88E7D6A496}" destId="{A77A0DE0-EB15-4A73-8763-E1FAC28B944B}" srcOrd="0" destOrd="0" presId="urn:microsoft.com/office/officeart/2005/8/layout/orgChart1"/>
    <dgm:cxn modelId="{C45D2AD7-2A1A-495E-A50C-560DBA531A70}" type="presParOf" srcId="{25250F9C-98EE-4E7C-BFAE-FF88E7D6A496}" destId="{D75A74D5-5AE4-49FE-8E27-ABB73EF530F9}" srcOrd="1" destOrd="0" presId="urn:microsoft.com/office/officeart/2005/8/layout/orgChart1"/>
    <dgm:cxn modelId="{5634880F-6371-4949-B187-2E636F88E350}" type="presParOf" srcId="{1489F350-05FF-4C81-8986-C08F9191331D}" destId="{EA4A01CF-910A-4FE0-9A59-FBA2DEAAFC05}" srcOrd="1" destOrd="0" presId="urn:microsoft.com/office/officeart/2005/8/layout/orgChart1"/>
    <dgm:cxn modelId="{1EC44575-F246-4AE7-B1B8-2EC5937DFAC8}" type="presParOf" srcId="{EA4A01CF-910A-4FE0-9A59-FBA2DEAAFC05}" destId="{E9056BCC-4722-4F6D-A48C-B2875582B79C}" srcOrd="0" destOrd="0" presId="urn:microsoft.com/office/officeart/2005/8/layout/orgChart1"/>
    <dgm:cxn modelId="{917BD21C-77FC-4671-9237-D23A5FA2017D}" type="presParOf" srcId="{EA4A01CF-910A-4FE0-9A59-FBA2DEAAFC05}" destId="{7E2C8038-4CA1-4A38-89D2-8A257C935F20}" srcOrd="1" destOrd="0" presId="urn:microsoft.com/office/officeart/2005/8/layout/orgChart1"/>
    <dgm:cxn modelId="{73EFFC76-7A19-4D1A-9F41-4292BF79FC93}" type="presParOf" srcId="{7E2C8038-4CA1-4A38-89D2-8A257C935F20}" destId="{9CCC5285-2718-4C21-BE3E-B4206C499865}" srcOrd="0" destOrd="0" presId="urn:microsoft.com/office/officeart/2005/8/layout/orgChart1"/>
    <dgm:cxn modelId="{CF56EC6D-AFAA-4E32-9FAE-4E0570704447}" type="presParOf" srcId="{9CCC5285-2718-4C21-BE3E-B4206C499865}" destId="{BDD58685-2CD9-40C9-B52D-1DD3AC824A76}" srcOrd="0" destOrd="0" presId="urn:microsoft.com/office/officeart/2005/8/layout/orgChart1"/>
    <dgm:cxn modelId="{E6676A46-DEAF-48CB-B8C8-C356525AC7BD}" type="presParOf" srcId="{9CCC5285-2718-4C21-BE3E-B4206C499865}" destId="{4ED82C6F-2308-4F4D-85F0-4EAC5753114A}" srcOrd="1" destOrd="0" presId="urn:microsoft.com/office/officeart/2005/8/layout/orgChart1"/>
    <dgm:cxn modelId="{395972CF-DB97-4CBB-B7E9-6B2D6A225F77}" type="presParOf" srcId="{7E2C8038-4CA1-4A38-89D2-8A257C935F20}" destId="{944EA3B7-DF42-4129-AEF0-949FF29DFFF0}" srcOrd="1" destOrd="0" presId="urn:microsoft.com/office/officeart/2005/8/layout/orgChart1"/>
    <dgm:cxn modelId="{9E3796FB-E665-4308-87E7-43B63E19C5F3}" type="presParOf" srcId="{7E2C8038-4CA1-4A38-89D2-8A257C935F20}" destId="{84760A8F-1641-430F-ACE1-A0A065812809}" srcOrd="2" destOrd="0" presId="urn:microsoft.com/office/officeart/2005/8/layout/orgChart1"/>
    <dgm:cxn modelId="{722ECD48-B131-4CC6-B431-FED73436AC41}" type="presParOf" srcId="{1489F350-05FF-4C81-8986-C08F9191331D}" destId="{5ABC1BE3-3533-4739-8009-CA91A06EF915}" srcOrd="2" destOrd="0" presId="urn:microsoft.com/office/officeart/2005/8/layout/orgChart1"/>
    <dgm:cxn modelId="{27AE880E-B3C6-4213-B0E5-497FDAEBAC7D}" type="presParOf" srcId="{D4D89C74-8651-4BFA-94A7-9EEC6E8F34F8}" destId="{AD4E2D0B-FBB1-4E00-BD1B-2B51C8C7D608}" srcOrd="2" destOrd="0" presId="urn:microsoft.com/office/officeart/2005/8/layout/orgChart1"/>
    <dgm:cxn modelId="{A0E3458C-AD11-4101-B8DD-0ADB84D9144A}" type="presParOf" srcId="{DFB019C8-7852-4CFC-9082-20925427AE08}" destId="{2E88979C-A8CF-48F0-979B-CD29F7AEF0F8}" srcOrd="2" destOrd="0" presId="urn:microsoft.com/office/officeart/2005/8/layout/orgChart1"/>
    <dgm:cxn modelId="{A5C35B70-4179-44F4-A1AC-5D01A24673B0}" type="presParOf" srcId="{0D6C4C3A-0B6F-40C4-87CC-19084558669A}" destId="{2142DBE4-9D5C-4A06-9FF1-113DA1847CB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A75D87D-BE30-4A71-9515-440385BE972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373BBB75-6DD4-4C8B-B19D-4574E60A0568}">
      <dgm:prSet phldrT="[Metin]"/>
      <dgm:spPr/>
      <dgm:t>
        <a:bodyPr/>
        <a:lstStyle/>
        <a:p>
          <a:r>
            <a:rPr lang="tr-TR" dirty="0"/>
            <a:t>2-ADD QUESTİONS BANK(BOOK) AND PRACTİCE EXAMS</a:t>
          </a:r>
        </a:p>
      </dgm:t>
    </dgm:pt>
    <dgm:pt modelId="{7F02A4A2-F9A3-45B1-A830-7DE7F102F696}" type="parTrans" cxnId="{2AE8076C-7154-42FA-BF13-6D3D53875A8F}">
      <dgm:prSet/>
      <dgm:spPr/>
      <dgm:t>
        <a:bodyPr/>
        <a:lstStyle/>
        <a:p>
          <a:endParaRPr lang="tr-TR"/>
        </a:p>
      </dgm:t>
    </dgm:pt>
    <dgm:pt modelId="{2EEEDADE-9A3E-48AE-BFD1-8563B9167031}" type="sibTrans" cxnId="{2AE8076C-7154-42FA-BF13-6D3D53875A8F}">
      <dgm:prSet/>
      <dgm:spPr/>
      <dgm:t>
        <a:bodyPr/>
        <a:lstStyle/>
        <a:p>
          <a:endParaRPr lang="tr-TR"/>
        </a:p>
      </dgm:t>
    </dgm:pt>
    <dgm:pt modelId="{64B1F30D-DE85-4998-B4EF-B0363C2C14B2}">
      <dgm:prSet phldrT="[Metin]"/>
      <dgm:spPr/>
      <dgm:t>
        <a:bodyPr/>
        <a:lstStyle/>
        <a:p>
          <a:r>
            <a:rPr lang="tr-TR" dirty="0"/>
            <a:t>2.1-QUESTİONS BANK(BOOK) </a:t>
          </a:r>
        </a:p>
      </dgm:t>
    </dgm:pt>
    <dgm:pt modelId="{F89C595F-4C52-4B57-9066-04643DA37598}" type="parTrans" cxnId="{485B38F8-3FF3-4DB5-BD00-DE91504B2C1B}">
      <dgm:prSet/>
      <dgm:spPr/>
      <dgm:t>
        <a:bodyPr/>
        <a:lstStyle/>
        <a:p>
          <a:endParaRPr lang="tr-TR"/>
        </a:p>
      </dgm:t>
    </dgm:pt>
    <dgm:pt modelId="{B3C00998-E14C-4819-BB15-BBC60FC534E6}" type="sibTrans" cxnId="{485B38F8-3FF3-4DB5-BD00-DE91504B2C1B}">
      <dgm:prSet/>
      <dgm:spPr/>
      <dgm:t>
        <a:bodyPr/>
        <a:lstStyle/>
        <a:p>
          <a:endParaRPr lang="tr-TR"/>
        </a:p>
      </dgm:t>
    </dgm:pt>
    <dgm:pt modelId="{9B616582-83D0-4DBA-B2A7-FDC072FAE628}">
      <dgm:prSet phldrT="[Metin]"/>
      <dgm:spPr/>
      <dgm:t>
        <a:bodyPr/>
        <a:lstStyle/>
        <a:p>
          <a:r>
            <a:rPr lang="tr-TR" dirty="0"/>
            <a:t>2.2-PRACTİCE EXAMS</a:t>
          </a:r>
        </a:p>
      </dgm:t>
    </dgm:pt>
    <dgm:pt modelId="{40F40ED6-04FA-403F-BBF1-15BE3FB2E635}" type="parTrans" cxnId="{709E7FF4-869E-4F40-9D96-EE0FB5167B14}">
      <dgm:prSet/>
      <dgm:spPr/>
      <dgm:t>
        <a:bodyPr/>
        <a:lstStyle/>
        <a:p>
          <a:endParaRPr lang="tr-TR"/>
        </a:p>
      </dgm:t>
    </dgm:pt>
    <dgm:pt modelId="{3116B743-C42B-4217-9818-939374C8E577}" type="sibTrans" cxnId="{709E7FF4-869E-4F40-9D96-EE0FB5167B14}">
      <dgm:prSet/>
      <dgm:spPr/>
      <dgm:t>
        <a:bodyPr/>
        <a:lstStyle/>
        <a:p>
          <a:endParaRPr lang="tr-TR"/>
        </a:p>
      </dgm:t>
    </dgm:pt>
    <dgm:pt modelId="{896AE351-A071-4030-90CC-7F6F2BDC82A3}">
      <dgm:prSet phldrT="[Metin]"/>
      <dgm:spPr/>
      <dgm:t>
        <a:bodyPr/>
        <a:lstStyle/>
        <a:p>
          <a:r>
            <a:rPr lang="tr-TR" dirty="0"/>
            <a:t>2.1.1-Books</a:t>
          </a:r>
        </a:p>
      </dgm:t>
    </dgm:pt>
    <dgm:pt modelId="{30012136-A5C1-4894-9DC9-2D6E13AF51A1}" type="parTrans" cxnId="{FBBE411C-E31F-41C8-95AE-12644AD4425D}">
      <dgm:prSet/>
      <dgm:spPr/>
      <dgm:t>
        <a:bodyPr/>
        <a:lstStyle/>
        <a:p>
          <a:endParaRPr lang="tr-TR"/>
        </a:p>
      </dgm:t>
    </dgm:pt>
    <dgm:pt modelId="{782CD516-391D-48DE-B414-91648A98E8EC}" type="sibTrans" cxnId="{FBBE411C-E31F-41C8-95AE-12644AD4425D}">
      <dgm:prSet/>
      <dgm:spPr/>
      <dgm:t>
        <a:bodyPr/>
        <a:lstStyle/>
        <a:p>
          <a:endParaRPr lang="tr-TR"/>
        </a:p>
      </dgm:t>
    </dgm:pt>
    <dgm:pt modelId="{523BE0B9-7E4F-41F8-8F25-E623E4CD4B2F}">
      <dgm:prSet phldrT="[Metin]"/>
      <dgm:spPr/>
      <dgm:t>
        <a:bodyPr/>
        <a:lstStyle/>
        <a:p>
          <a:r>
            <a:rPr lang="tr-TR" b="0" i="0" dirty="0"/>
            <a:t>2.1.1.1-Units in </a:t>
          </a:r>
          <a:r>
            <a:rPr lang="tr-TR" b="0" i="0" dirty="0" err="1"/>
            <a:t>the</a:t>
          </a:r>
          <a:r>
            <a:rPr lang="tr-TR" b="0" i="0" dirty="0"/>
            <a:t> </a:t>
          </a:r>
          <a:r>
            <a:rPr lang="tr-TR" b="0" i="0" dirty="0" err="1"/>
            <a:t>book</a:t>
          </a:r>
          <a:endParaRPr lang="tr-TR" dirty="0"/>
        </a:p>
      </dgm:t>
    </dgm:pt>
    <dgm:pt modelId="{C42E95AB-8708-4B4A-8BD4-E622034737D5}" type="parTrans" cxnId="{75D3F0D6-8CE2-4EBC-BC28-19674356F078}">
      <dgm:prSet/>
      <dgm:spPr/>
      <dgm:t>
        <a:bodyPr/>
        <a:lstStyle/>
        <a:p>
          <a:endParaRPr lang="tr-TR"/>
        </a:p>
      </dgm:t>
    </dgm:pt>
    <dgm:pt modelId="{9D3F6760-967D-4E6A-B2BF-385B8A33B237}" type="sibTrans" cxnId="{75D3F0D6-8CE2-4EBC-BC28-19674356F078}">
      <dgm:prSet/>
      <dgm:spPr/>
      <dgm:t>
        <a:bodyPr/>
        <a:lstStyle/>
        <a:p>
          <a:endParaRPr lang="tr-TR"/>
        </a:p>
      </dgm:t>
    </dgm:pt>
    <dgm:pt modelId="{ED793930-FA5E-478E-86B5-FD47E4E32C90}">
      <dgm:prSet phldrT="[Metin]"/>
      <dgm:spPr/>
      <dgm:t>
        <a:bodyPr/>
        <a:lstStyle/>
        <a:p>
          <a:r>
            <a:rPr lang="tr-TR" b="0" i="0" dirty="0"/>
            <a:t>2.1.1.1.1-Sections in </a:t>
          </a:r>
          <a:r>
            <a:rPr lang="tr-TR" b="0" i="0" dirty="0" err="1"/>
            <a:t>the</a:t>
          </a:r>
          <a:r>
            <a:rPr lang="tr-TR" b="0" i="0" dirty="0"/>
            <a:t> </a:t>
          </a:r>
          <a:r>
            <a:rPr lang="tr-TR" b="0" i="0" dirty="0" err="1"/>
            <a:t>unit</a:t>
          </a:r>
          <a:endParaRPr lang="tr-TR" dirty="0"/>
        </a:p>
      </dgm:t>
    </dgm:pt>
    <dgm:pt modelId="{EB874C0E-B256-429B-A8E1-7826322B5FBA}" type="parTrans" cxnId="{298249EF-270B-459F-88DD-3472C84DDE72}">
      <dgm:prSet/>
      <dgm:spPr/>
      <dgm:t>
        <a:bodyPr/>
        <a:lstStyle/>
        <a:p>
          <a:endParaRPr lang="tr-TR"/>
        </a:p>
      </dgm:t>
    </dgm:pt>
    <dgm:pt modelId="{A1EB4851-6830-46F7-A9CD-274770402B6E}" type="sibTrans" cxnId="{298249EF-270B-459F-88DD-3472C84DDE72}">
      <dgm:prSet/>
      <dgm:spPr/>
      <dgm:t>
        <a:bodyPr/>
        <a:lstStyle/>
        <a:p>
          <a:endParaRPr lang="tr-TR"/>
        </a:p>
      </dgm:t>
    </dgm:pt>
    <dgm:pt modelId="{AA113D16-627F-48F3-8DC0-9B8015118E57}">
      <dgm:prSet phldrT="[Metin]"/>
      <dgm:spPr/>
      <dgm:t>
        <a:bodyPr/>
        <a:lstStyle/>
        <a:p>
          <a:r>
            <a:rPr lang="tr-TR" dirty="0"/>
            <a:t>2.1.1.1.1.1-Questions </a:t>
          </a:r>
          <a:r>
            <a:rPr lang="tr-TR" dirty="0" err="1"/>
            <a:t>Tests</a:t>
          </a:r>
          <a:endParaRPr lang="tr-TR" dirty="0"/>
        </a:p>
      </dgm:t>
    </dgm:pt>
    <dgm:pt modelId="{95E2287F-5D59-4898-9968-8DCD6318BB07}" type="parTrans" cxnId="{F5CF6396-88F6-4935-AFC5-B2D93770599D}">
      <dgm:prSet/>
      <dgm:spPr/>
      <dgm:t>
        <a:bodyPr/>
        <a:lstStyle/>
        <a:p>
          <a:endParaRPr lang="tr-TR"/>
        </a:p>
      </dgm:t>
    </dgm:pt>
    <dgm:pt modelId="{C0787124-8AA6-43F3-BEFC-D1B39C4B5420}" type="sibTrans" cxnId="{F5CF6396-88F6-4935-AFC5-B2D93770599D}">
      <dgm:prSet/>
      <dgm:spPr/>
      <dgm:t>
        <a:bodyPr/>
        <a:lstStyle/>
        <a:p>
          <a:endParaRPr lang="tr-TR"/>
        </a:p>
      </dgm:t>
    </dgm:pt>
    <dgm:pt modelId="{5F8DA743-DECA-4DBC-924B-7F61303E7DBB}">
      <dgm:prSet phldrT="[Metin]"/>
      <dgm:spPr/>
      <dgm:t>
        <a:bodyPr/>
        <a:lstStyle/>
        <a:p>
          <a:r>
            <a:rPr lang="tr-TR" dirty="0"/>
            <a:t>2.2.1-Practices </a:t>
          </a:r>
          <a:r>
            <a:rPr lang="tr-TR" dirty="0" err="1"/>
            <a:t>Exam</a:t>
          </a:r>
          <a:r>
            <a:rPr lang="tr-TR" dirty="0"/>
            <a:t> </a:t>
          </a:r>
          <a:r>
            <a:rPr lang="tr-TR" dirty="0" err="1"/>
            <a:t>Sets</a:t>
          </a:r>
          <a:endParaRPr lang="tr-TR" dirty="0"/>
        </a:p>
      </dgm:t>
    </dgm:pt>
    <dgm:pt modelId="{8D72AC58-DB32-403E-8DDF-23DCEE6313E7}" type="parTrans" cxnId="{10351E1D-A2A6-4C2E-9DCA-4099F241F699}">
      <dgm:prSet/>
      <dgm:spPr/>
      <dgm:t>
        <a:bodyPr/>
        <a:lstStyle/>
        <a:p>
          <a:endParaRPr lang="tr-TR"/>
        </a:p>
      </dgm:t>
    </dgm:pt>
    <dgm:pt modelId="{02D9D564-8904-431F-AEFE-31628E2FA9A2}" type="sibTrans" cxnId="{10351E1D-A2A6-4C2E-9DCA-4099F241F699}">
      <dgm:prSet/>
      <dgm:spPr/>
      <dgm:t>
        <a:bodyPr/>
        <a:lstStyle/>
        <a:p>
          <a:endParaRPr lang="tr-TR"/>
        </a:p>
      </dgm:t>
    </dgm:pt>
    <dgm:pt modelId="{71654017-DBF5-466C-ABEA-E81EBE134228}">
      <dgm:prSet phldrT="[Metin]"/>
      <dgm:spPr/>
      <dgm:t>
        <a:bodyPr/>
        <a:lstStyle/>
        <a:p>
          <a:r>
            <a:rPr lang="tr-TR" dirty="0"/>
            <a:t>2.2.1.1-Practices </a:t>
          </a:r>
          <a:r>
            <a:rPr lang="tr-TR" dirty="0" err="1"/>
            <a:t>Exam</a:t>
          </a:r>
          <a:r>
            <a:rPr lang="tr-TR" dirty="0"/>
            <a:t> </a:t>
          </a:r>
          <a:r>
            <a:rPr lang="tr-TR" dirty="0" err="1"/>
            <a:t>Booklet</a:t>
          </a:r>
          <a:endParaRPr lang="tr-TR" dirty="0"/>
        </a:p>
      </dgm:t>
    </dgm:pt>
    <dgm:pt modelId="{44165B79-B45F-4D34-8884-1306C907CB26}" type="parTrans" cxnId="{C319AF51-CEA5-4933-98CB-BB441E463528}">
      <dgm:prSet/>
      <dgm:spPr/>
      <dgm:t>
        <a:bodyPr/>
        <a:lstStyle/>
        <a:p>
          <a:endParaRPr lang="tr-TR"/>
        </a:p>
      </dgm:t>
    </dgm:pt>
    <dgm:pt modelId="{DE387927-D760-4F46-8EEE-B52B15A9E242}" type="sibTrans" cxnId="{C319AF51-CEA5-4933-98CB-BB441E463528}">
      <dgm:prSet/>
      <dgm:spPr/>
      <dgm:t>
        <a:bodyPr/>
        <a:lstStyle/>
        <a:p>
          <a:endParaRPr lang="tr-TR"/>
        </a:p>
      </dgm:t>
    </dgm:pt>
    <dgm:pt modelId="{2395EF2A-7659-4BF6-9425-1EDAA0E9346B}">
      <dgm:prSet phldrT="[Metin]"/>
      <dgm:spPr/>
      <dgm:t>
        <a:bodyPr/>
        <a:lstStyle/>
        <a:p>
          <a:r>
            <a:rPr lang="tr-TR" dirty="0"/>
            <a:t>2.2.1.1.1-Booklet </a:t>
          </a:r>
          <a:r>
            <a:rPr lang="tr-TR" dirty="0" err="1"/>
            <a:t>Tests</a:t>
          </a:r>
          <a:endParaRPr lang="tr-TR" dirty="0"/>
        </a:p>
      </dgm:t>
    </dgm:pt>
    <dgm:pt modelId="{C5A0379B-49B2-42AF-8E73-D64F8E9478F4}" type="parTrans" cxnId="{85285BFF-A8BA-4D1B-8DF1-9C9E6ACA3274}">
      <dgm:prSet/>
      <dgm:spPr/>
      <dgm:t>
        <a:bodyPr/>
        <a:lstStyle/>
        <a:p>
          <a:endParaRPr lang="tr-TR"/>
        </a:p>
      </dgm:t>
    </dgm:pt>
    <dgm:pt modelId="{BAAE31CA-CC32-4565-B1EB-0D5B16F46285}" type="sibTrans" cxnId="{85285BFF-A8BA-4D1B-8DF1-9C9E6ACA3274}">
      <dgm:prSet/>
      <dgm:spPr/>
      <dgm:t>
        <a:bodyPr/>
        <a:lstStyle/>
        <a:p>
          <a:endParaRPr lang="tr-TR"/>
        </a:p>
      </dgm:t>
    </dgm:pt>
    <dgm:pt modelId="{9D749436-0668-4104-A0DA-C53E1309EC1F}">
      <dgm:prSet phldrT="[Metin]"/>
      <dgm:spPr/>
      <dgm:t>
        <a:bodyPr/>
        <a:lstStyle/>
        <a:p>
          <a:r>
            <a:rPr lang="tr-TR" dirty="0" err="1"/>
            <a:t>Add</a:t>
          </a:r>
          <a:r>
            <a:rPr lang="tr-TR" dirty="0"/>
            <a:t> </a:t>
          </a:r>
          <a:r>
            <a:rPr lang="tr-TR" dirty="0" err="1"/>
            <a:t>Answer</a:t>
          </a:r>
          <a:r>
            <a:rPr lang="tr-TR" dirty="0"/>
            <a:t> </a:t>
          </a:r>
          <a:r>
            <a:rPr lang="tr-TR" dirty="0" err="1"/>
            <a:t>for</a:t>
          </a:r>
          <a:r>
            <a:rPr lang="tr-TR" dirty="0"/>
            <a:t> Test s</a:t>
          </a:r>
        </a:p>
        <a:p>
          <a:r>
            <a:rPr lang="tr-TR" dirty="0"/>
            <a:t>2.1.1.1.1.2</a:t>
          </a:r>
        </a:p>
      </dgm:t>
    </dgm:pt>
    <dgm:pt modelId="{97E2BB2D-A216-4EFB-813B-FD4BC514A18D}" type="parTrans" cxnId="{F469E9CB-A8A3-4E0F-A4EA-F81830931ECD}">
      <dgm:prSet/>
      <dgm:spPr/>
      <dgm:t>
        <a:bodyPr/>
        <a:lstStyle/>
        <a:p>
          <a:endParaRPr lang="tr-TR"/>
        </a:p>
      </dgm:t>
    </dgm:pt>
    <dgm:pt modelId="{A3844CC0-EB60-480E-86A6-326000E9B143}" type="sibTrans" cxnId="{F469E9CB-A8A3-4E0F-A4EA-F81830931ECD}">
      <dgm:prSet/>
      <dgm:spPr/>
      <dgm:t>
        <a:bodyPr/>
        <a:lstStyle/>
        <a:p>
          <a:endParaRPr lang="tr-TR"/>
        </a:p>
      </dgm:t>
    </dgm:pt>
    <dgm:pt modelId="{82AC8D05-3947-4F0E-BF81-EA5425231F42}" type="pres">
      <dgm:prSet presAssocID="{0A75D87D-BE30-4A71-9515-440385BE972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D6C4C3A-0B6F-40C4-87CC-19084558669A}" type="pres">
      <dgm:prSet presAssocID="{373BBB75-6DD4-4C8B-B19D-4574E60A0568}" presName="hierRoot1" presStyleCnt="0">
        <dgm:presLayoutVars>
          <dgm:hierBranch val="init"/>
        </dgm:presLayoutVars>
      </dgm:prSet>
      <dgm:spPr/>
    </dgm:pt>
    <dgm:pt modelId="{385C1E81-B070-4D23-94D9-AC8BED17D230}" type="pres">
      <dgm:prSet presAssocID="{373BBB75-6DD4-4C8B-B19D-4574E60A0568}" presName="rootComposite1" presStyleCnt="0"/>
      <dgm:spPr/>
    </dgm:pt>
    <dgm:pt modelId="{E66539F4-3FB7-4429-890A-F6A9391C45BB}" type="pres">
      <dgm:prSet presAssocID="{373BBB75-6DD4-4C8B-B19D-4574E60A0568}" presName="rootText1" presStyleLbl="node0" presStyleIdx="0" presStyleCnt="1" custScaleX="252791" custLinFactNeighborX="-992" custLinFactNeighborY="-1111">
        <dgm:presLayoutVars>
          <dgm:chPref val="3"/>
        </dgm:presLayoutVars>
      </dgm:prSet>
      <dgm:spPr/>
    </dgm:pt>
    <dgm:pt modelId="{15DF4D6C-EB29-47B4-A322-B9D2388D2FB6}" type="pres">
      <dgm:prSet presAssocID="{373BBB75-6DD4-4C8B-B19D-4574E60A0568}" presName="rootConnector1" presStyleLbl="node1" presStyleIdx="0" presStyleCnt="0"/>
      <dgm:spPr/>
    </dgm:pt>
    <dgm:pt modelId="{4F3DCB29-1186-4B41-8B6A-659F6E2EB511}" type="pres">
      <dgm:prSet presAssocID="{373BBB75-6DD4-4C8B-B19D-4574E60A0568}" presName="hierChild2" presStyleCnt="0"/>
      <dgm:spPr/>
    </dgm:pt>
    <dgm:pt modelId="{31040D69-DCB9-4844-B24E-92BBC82B6C6B}" type="pres">
      <dgm:prSet presAssocID="{F89C595F-4C52-4B57-9066-04643DA37598}" presName="Name37" presStyleLbl="parChTrans1D2" presStyleIdx="0" presStyleCnt="2"/>
      <dgm:spPr/>
    </dgm:pt>
    <dgm:pt modelId="{ED123700-7F1B-4F53-80BA-722A4D391807}" type="pres">
      <dgm:prSet presAssocID="{64B1F30D-DE85-4998-B4EF-B0363C2C14B2}" presName="hierRoot2" presStyleCnt="0">
        <dgm:presLayoutVars>
          <dgm:hierBranch val="init"/>
        </dgm:presLayoutVars>
      </dgm:prSet>
      <dgm:spPr/>
    </dgm:pt>
    <dgm:pt modelId="{5B89F10D-39D1-4BA2-A007-8E7918F8A2AF}" type="pres">
      <dgm:prSet presAssocID="{64B1F30D-DE85-4998-B4EF-B0363C2C14B2}" presName="rootComposite" presStyleCnt="0"/>
      <dgm:spPr/>
    </dgm:pt>
    <dgm:pt modelId="{5F8B1237-D75C-422B-949C-DD3B8CAEAE7C}" type="pres">
      <dgm:prSet presAssocID="{64B1F30D-DE85-4998-B4EF-B0363C2C14B2}" presName="rootText" presStyleLbl="node2" presStyleIdx="0" presStyleCnt="2">
        <dgm:presLayoutVars>
          <dgm:chPref val="3"/>
        </dgm:presLayoutVars>
      </dgm:prSet>
      <dgm:spPr/>
    </dgm:pt>
    <dgm:pt modelId="{68C48C52-62BF-426C-AA85-6E5850F2970B}" type="pres">
      <dgm:prSet presAssocID="{64B1F30D-DE85-4998-B4EF-B0363C2C14B2}" presName="rootConnector" presStyleLbl="node2" presStyleIdx="0" presStyleCnt="2"/>
      <dgm:spPr/>
    </dgm:pt>
    <dgm:pt modelId="{5DA4368F-6F78-41AB-9337-38971635DC22}" type="pres">
      <dgm:prSet presAssocID="{64B1F30D-DE85-4998-B4EF-B0363C2C14B2}" presName="hierChild4" presStyleCnt="0"/>
      <dgm:spPr/>
    </dgm:pt>
    <dgm:pt modelId="{BDD6FD33-B98A-4ED4-B4C5-D96145ABB17C}" type="pres">
      <dgm:prSet presAssocID="{30012136-A5C1-4894-9DC9-2D6E13AF51A1}" presName="Name37" presStyleLbl="parChTrans1D3" presStyleIdx="0" presStyleCnt="2"/>
      <dgm:spPr/>
    </dgm:pt>
    <dgm:pt modelId="{F7285107-EE9C-42A0-A2CC-D0FEC87C42D1}" type="pres">
      <dgm:prSet presAssocID="{896AE351-A071-4030-90CC-7F6F2BDC82A3}" presName="hierRoot2" presStyleCnt="0">
        <dgm:presLayoutVars>
          <dgm:hierBranch val="init"/>
        </dgm:presLayoutVars>
      </dgm:prSet>
      <dgm:spPr/>
    </dgm:pt>
    <dgm:pt modelId="{CCDC8772-1757-4051-A7CB-D8CA8F040633}" type="pres">
      <dgm:prSet presAssocID="{896AE351-A071-4030-90CC-7F6F2BDC82A3}" presName="rootComposite" presStyleCnt="0"/>
      <dgm:spPr/>
    </dgm:pt>
    <dgm:pt modelId="{E8B835E8-35E1-4187-902B-12E719A4281A}" type="pres">
      <dgm:prSet presAssocID="{896AE351-A071-4030-90CC-7F6F2BDC82A3}" presName="rootText" presStyleLbl="node3" presStyleIdx="0" presStyleCnt="2">
        <dgm:presLayoutVars>
          <dgm:chPref val="3"/>
        </dgm:presLayoutVars>
      </dgm:prSet>
      <dgm:spPr/>
    </dgm:pt>
    <dgm:pt modelId="{9A83FD85-7BE2-42F1-B77A-73F4FEF3DC6E}" type="pres">
      <dgm:prSet presAssocID="{896AE351-A071-4030-90CC-7F6F2BDC82A3}" presName="rootConnector" presStyleLbl="node3" presStyleIdx="0" presStyleCnt="2"/>
      <dgm:spPr/>
    </dgm:pt>
    <dgm:pt modelId="{0FB1FACF-8406-4483-BAC9-87A84AA8444C}" type="pres">
      <dgm:prSet presAssocID="{896AE351-A071-4030-90CC-7F6F2BDC82A3}" presName="hierChild4" presStyleCnt="0"/>
      <dgm:spPr/>
    </dgm:pt>
    <dgm:pt modelId="{CC4E5392-4744-4C3F-9285-C9FED91F4FCE}" type="pres">
      <dgm:prSet presAssocID="{C42E95AB-8708-4B4A-8BD4-E622034737D5}" presName="Name37" presStyleLbl="parChTrans1D4" presStyleIdx="0" presStyleCnt="6"/>
      <dgm:spPr/>
    </dgm:pt>
    <dgm:pt modelId="{44B33E18-DCC8-4010-AD87-792586A275C7}" type="pres">
      <dgm:prSet presAssocID="{523BE0B9-7E4F-41F8-8F25-E623E4CD4B2F}" presName="hierRoot2" presStyleCnt="0">
        <dgm:presLayoutVars>
          <dgm:hierBranch val="init"/>
        </dgm:presLayoutVars>
      </dgm:prSet>
      <dgm:spPr/>
    </dgm:pt>
    <dgm:pt modelId="{D4E18C50-6BF8-4407-BD71-D8F55BCA7373}" type="pres">
      <dgm:prSet presAssocID="{523BE0B9-7E4F-41F8-8F25-E623E4CD4B2F}" presName="rootComposite" presStyleCnt="0"/>
      <dgm:spPr/>
    </dgm:pt>
    <dgm:pt modelId="{04C910E8-4B2A-4916-9BF7-2BDD32867BD5}" type="pres">
      <dgm:prSet presAssocID="{523BE0B9-7E4F-41F8-8F25-E623E4CD4B2F}" presName="rootText" presStyleLbl="node4" presStyleIdx="0" presStyleCnt="6">
        <dgm:presLayoutVars>
          <dgm:chPref val="3"/>
        </dgm:presLayoutVars>
      </dgm:prSet>
      <dgm:spPr/>
    </dgm:pt>
    <dgm:pt modelId="{AC82FAA3-415C-45FE-B4AF-ADC4692C8E97}" type="pres">
      <dgm:prSet presAssocID="{523BE0B9-7E4F-41F8-8F25-E623E4CD4B2F}" presName="rootConnector" presStyleLbl="node4" presStyleIdx="0" presStyleCnt="6"/>
      <dgm:spPr/>
    </dgm:pt>
    <dgm:pt modelId="{904DA9BF-2D62-49FF-80D2-143C6010446D}" type="pres">
      <dgm:prSet presAssocID="{523BE0B9-7E4F-41F8-8F25-E623E4CD4B2F}" presName="hierChild4" presStyleCnt="0"/>
      <dgm:spPr/>
    </dgm:pt>
    <dgm:pt modelId="{7206043A-8AAD-4050-A75B-2581A6E07284}" type="pres">
      <dgm:prSet presAssocID="{EB874C0E-B256-429B-A8E1-7826322B5FBA}" presName="Name37" presStyleLbl="parChTrans1D4" presStyleIdx="1" presStyleCnt="6"/>
      <dgm:spPr/>
    </dgm:pt>
    <dgm:pt modelId="{F08AF69C-591B-4E84-B731-E1574AE3D653}" type="pres">
      <dgm:prSet presAssocID="{ED793930-FA5E-478E-86B5-FD47E4E32C90}" presName="hierRoot2" presStyleCnt="0">
        <dgm:presLayoutVars>
          <dgm:hierBranch val="init"/>
        </dgm:presLayoutVars>
      </dgm:prSet>
      <dgm:spPr/>
    </dgm:pt>
    <dgm:pt modelId="{B96DDC5A-C870-4B11-A21B-6A4E08C1CAB0}" type="pres">
      <dgm:prSet presAssocID="{ED793930-FA5E-478E-86B5-FD47E4E32C90}" presName="rootComposite" presStyleCnt="0"/>
      <dgm:spPr/>
    </dgm:pt>
    <dgm:pt modelId="{0387712D-B22D-4D71-A7DD-944C9A2A33EC}" type="pres">
      <dgm:prSet presAssocID="{ED793930-FA5E-478E-86B5-FD47E4E32C90}" presName="rootText" presStyleLbl="node4" presStyleIdx="1" presStyleCnt="6">
        <dgm:presLayoutVars>
          <dgm:chPref val="3"/>
        </dgm:presLayoutVars>
      </dgm:prSet>
      <dgm:spPr/>
    </dgm:pt>
    <dgm:pt modelId="{78827B31-38EE-4083-BDA4-2AA446FAF666}" type="pres">
      <dgm:prSet presAssocID="{ED793930-FA5E-478E-86B5-FD47E4E32C90}" presName="rootConnector" presStyleLbl="node4" presStyleIdx="1" presStyleCnt="6"/>
      <dgm:spPr/>
    </dgm:pt>
    <dgm:pt modelId="{8D7A344C-0131-403B-A8A0-13D5E444B0B3}" type="pres">
      <dgm:prSet presAssocID="{ED793930-FA5E-478E-86B5-FD47E4E32C90}" presName="hierChild4" presStyleCnt="0"/>
      <dgm:spPr/>
    </dgm:pt>
    <dgm:pt modelId="{D4B3254F-728A-47E2-91A5-6992D791E10F}" type="pres">
      <dgm:prSet presAssocID="{95E2287F-5D59-4898-9968-8DCD6318BB07}" presName="Name37" presStyleLbl="parChTrans1D4" presStyleIdx="2" presStyleCnt="6"/>
      <dgm:spPr/>
    </dgm:pt>
    <dgm:pt modelId="{03105989-CE96-41D5-AC6C-5E3CE8344EBC}" type="pres">
      <dgm:prSet presAssocID="{AA113D16-627F-48F3-8DC0-9B8015118E57}" presName="hierRoot2" presStyleCnt="0">
        <dgm:presLayoutVars>
          <dgm:hierBranch val="init"/>
        </dgm:presLayoutVars>
      </dgm:prSet>
      <dgm:spPr/>
    </dgm:pt>
    <dgm:pt modelId="{C202763C-896C-419F-B968-BD8A1FA2CAB1}" type="pres">
      <dgm:prSet presAssocID="{AA113D16-627F-48F3-8DC0-9B8015118E57}" presName="rootComposite" presStyleCnt="0"/>
      <dgm:spPr/>
    </dgm:pt>
    <dgm:pt modelId="{5EAE408C-0BB5-4828-A97B-46138A8F8612}" type="pres">
      <dgm:prSet presAssocID="{AA113D16-627F-48F3-8DC0-9B8015118E57}" presName="rootText" presStyleLbl="node4" presStyleIdx="2" presStyleCnt="6">
        <dgm:presLayoutVars>
          <dgm:chPref val="3"/>
        </dgm:presLayoutVars>
      </dgm:prSet>
      <dgm:spPr/>
    </dgm:pt>
    <dgm:pt modelId="{062156F2-8811-4B8C-9332-950BDF15F26A}" type="pres">
      <dgm:prSet presAssocID="{AA113D16-627F-48F3-8DC0-9B8015118E57}" presName="rootConnector" presStyleLbl="node4" presStyleIdx="2" presStyleCnt="6"/>
      <dgm:spPr/>
    </dgm:pt>
    <dgm:pt modelId="{8EF7160C-4CD1-4258-9CB5-0C0DA3C317A4}" type="pres">
      <dgm:prSet presAssocID="{AA113D16-627F-48F3-8DC0-9B8015118E57}" presName="hierChild4" presStyleCnt="0"/>
      <dgm:spPr/>
    </dgm:pt>
    <dgm:pt modelId="{0482A902-36FA-4D80-8DAB-47EB3D6C7048}" type="pres">
      <dgm:prSet presAssocID="{AA113D16-627F-48F3-8DC0-9B8015118E57}" presName="hierChild5" presStyleCnt="0"/>
      <dgm:spPr/>
    </dgm:pt>
    <dgm:pt modelId="{E9D6B5D0-848E-41A8-A640-31B842F6D0FB}" type="pres">
      <dgm:prSet presAssocID="{97E2BB2D-A216-4EFB-813B-FD4BC514A18D}" presName="Name37" presStyleLbl="parChTrans1D4" presStyleIdx="3" presStyleCnt="6"/>
      <dgm:spPr/>
    </dgm:pt>
    <dgm:pt modelId="{452ADAEE-4D89-432A-82B9-2836BB511A4E}" type="pres">
      <dgm:prSet presAssocID="{9D749436-0668-4104-A0DA-C53E1309EC1F}" presName="hierRoot2" presStyleCnt="0">
        <dgm:presLayoutVars>
          <dgm:hierBranch val="init"/>
        </dgm:presLayoutVars>
      </dgm:prSet>
      <dgm:spPr/>
    </dgm:pt>
    <dgm:pt modelId="{EC5BE9E3-5ACE-491B-9454-86BCDAF12605}" type="pres">
      <dgm:prSet presAssocID="{9D749436-0668-4104-A0DA-C53E1309EC1F}" presName="rootComposite" presStyleCnt="0"/>
      <dgm:spPr/>
    </dgm:pt>
    <dgm:pt modelId="{7229E178-E2C3-4542-8A93-627808D55759}" type="pres">
      <dgm:prSet presAssocID="{9D749436-0668-4104-A0DA-C53E1309EC1F}" presName="rootText" presStyleLbl="node4" presStyleIdx="3" presStyleCnt="6">
        <dgm:presLayoutVars>
          <dgm:chPref val="3"/>
        </dgm:presLayoutVars>
      </dgm:prSet>
      <dgm:spPr/>
    </dgm:pt>
    <dgm:pt modelId="{597EC470-5113-497E-8D95-ADC737A27DD9}" type="pres">
      <dgm:prSet presAssocID="{9D749436-0668-4104-A0DA-C53E1309EC1F}" presName="rootConnector" presStyleLbl="node4" presStyleIdx="3" presStyleCnt="6"/>
      <dgm:spPr/>
    </dgm:pt>
    <dgm:pt modelId="{9761EB0C-5062-431F-8BC0-E2351AEBEDD2}" type="pres">
      <dgm:prSet presAssocID="{9D749436-0668-4104-A0DA-C53E1309EC1F}" presName="hierChild4" presStyleCnt="0"/>
      <dgm:spPr/>
    </dgm:pt>
    <dgm:pt modelId="{56AC8187-5A15-4233-ADBF-B8E4BD73D5D6}" type="pres">
      <dgm:prSet presAssocID="{9D749436-0668-4104-A0DA-C53E1309EC1F}" presName="hierChild5" presStyleCnt="0"/>
      <dgm:spPr/>
    </dgm:pt>
    <dgm:pt modelId="{4439E956-2929-48B2-BC5D-4EE50A5DD763}" type="pres">
      <dgm:prSet presAssocID="{ED793930-FA5E-478E-86B5-FD47E4E32C90}" presName="hierChild5" presStyleCnt="0"/>
      <dgm:spPr/>
    </dgm:pt>
    <dgm:pt modelId="{1F11DE97-0E43-45B6-B704-B1B64DA13759}" type="pres">
      <dgm:prSet presAssocID="{523BE0B9-7E4F-41F8-8F25-E623E4CD4B2F}" presName="hierChild5" presStyleCnt="0"/>
      <dgm:spPr/>
    </dgm:pt>
    <dgm:pt modelId="{72E47049-CF01-4E1D-8D1B-FEB09EF840C8}" type="pres">
      <dgm:prSet presAssocID="{896AE351-A071-4030-90CC-7F6F2BDC82A3}" presName="hierChild5" presStyleCnt="0"/>
      <dgm:spPr/>
    </dgm:pt>
    <dgm:pt modelId="{ED887397-25DE-451C-9730-600CD785409E}" type="pres">
      <dgm:prSet presAssocID="{64B1F30D-DE85-4998-B4EF-B0363C2C14B2}" presName="hierChild5" presStyleCnt="0"/>
      <dgm:spPr/>
    </dgm:pt>
    <dgm:pt modelId="{24277605-F70F-4BBC-8BE3-87C3159EA7C6}" type="pres">
      <dgm:prSet presAssocID="{40F40ED6-04FA-403F-BBF1-15BE3FB2E635}" presName="Name37" presStyleLbl="parChTrans1D2" presStyleIdx="1" presStyleCnt="2"/>
      <dgm:spPr/>
    </dgm:pt>
    <dgm:pt modelId="{DFB019C8-7852-4CFC-9082-20925427AE08}" type="pres">
      <dgm:prSet presAssocID="{9B616582-83D0-4DBA-B2A7-FDC072FAE628}" presName="hierRoot2" presStyleCnt="0">
        <dgm:presLayoutVars>
          <dgm:hierBranch val="init"/>
        </dgm:presLayoutVars>
      </dgm:prSet>
      <dgm:spPr/>
    </dgm:pt>
    <dgm:pt modelId="{5D2412E9-1FCD-462C-9004-9D4CF9891650}" type="pres">
      <dgm:prSet presAssocID="{9B616582-83D0-4DBA-B2A7-FDC072FAE628}" presName="rootComposite" presStyleCnt="0"/>
      <dgm:spPr/>
    </dgm:pt>
    <dgm:pt modelId="{C80F0AF8-6A5D-4228-BDCC-5A8C4F25B701}" type="pres">
      <dgm:prSet presAssocID="{9B616582-83D0-4DBA-B2A7-FDC072FAE628}" presName="rootText" presStyleLbl="node2" presStyleIdx="1" presStyleCnt="2">
        <dgm:presLayoutVars>
          <dgm:chPref val="3"/>
        </dgm:presLayoutVars>
      </dgm:prSet>
      <dgm:spPr/>
    </dgm:pt>
    <dgm:pt modelId="{6B2554DC-B6E8-4B43-875C-AA7B3E508D5B}" type="pres">
      <dgm:prSet presAssocID="{9B616582-83D0-4DBA-B2A7-FDC072FAE628}" presName="rootConnector" presStyleLbl="node2" presStyleIdx="1" presStyleCnt="2"/>
      <dgm:spPr/>
    </dgm:pt>
    <dgm:pt modelId="{57C75B2B-B196-48CC-BF41-C1440586A647}" type="pres">
      <dgm:prSet presAssocID="{9B616582-83D0-4DBA-B2A7-FDC072FAE628}" presName="hierChild4" presStyleCnt="0"/>
      <dgm:spPr/>
    </dgm:pt>
    <dgm:pt modelId="{A04B908A-349B-468A-8573-DD3B81EB41FF}" type="pres">
      <dgm:prSet presAssocID="{8D72AC58-DB32-403E-8DDF-23DCEE6313E7}" presName="Name37" presStyleLbl="parChTrans1D3" presStyleIdx="1" presStyleCnt="2"/>
      <dgm:spPr/>
    </dgm:pt>
    <dgm:pt modelId="{D4D89C74-8651-4BFA-94A7-9EEC6E8F34F8}" type="pres">
      <dgm:prSet presAssocID="{5F8DA743-DECA-4DBC-924B-7F61303E7DBB}" presName="hierRoot2" presStyleCnt="0">
        <dgm:presLayoutVars>
          <dgm:hierBranch val="init"/>
        </dgm:presLayoutVars>
      </dgm:prSet>
      <dgm:spPr/>
    </dgm:pt>
    <dgm:pt modelId="{650521D6-D9E1-49A7-BC65-2E880607EA1D}" type="pres">
      <dgm:prSet presAssocID="{5F8DA743-DECA-4DBC-924B-7F61303E7DBB}" presName="rootComposite" presStyleCnt="0"/>
      <dgm:spPr/>
    </dgm:pt>
    <dgm:pt modelId="{F671111A-DAB3-485D-A4A7-24E5E74D5416}" type="pres">
      <dgm:prSet presAssocID="{5F8DA743-DECA-4DBC-924B-7F61303E7DBB}" presName="rootText" presStyleLbl="node3" presStyleIdx="1" presStyleCnt="2">
        <dgm:presLayoutVars>
          <dgm:chPref val="3"/>
        </dgm:presLayoutVars>
      </dgm:prSet>
      <dgm:spPr/>
    </dgm:pt>
    <dgm:pt modelId="{40983BC6-6EC7-4849-BB25-DD3BBF05BAAE}" type="pres">
      <dgm:prSet presAssocID="{5F8DA743-DECA-4DBC-924B-7F61303E7DBB}" presName="rootConnector" presStyleLbl="node3" presStyleIdx="1" presStyleCnt="2"/>
      <dgm:spPr/>
    </dgm:pt>
    <dgm:pt modelId="{A5D1FBA5-6431-4327-9A9A-71B5950AD18D}" type="pres">
      <dgm:prSet presAssocID="{5F8DA743-DECA-4DBC-924B-7F61303E7DBB}" presName="hierChild4" presStyleCnt="0"/>
      <dgm:spPr/>
    </dgm:pt>
    <dgm:pt modelId="{74177F46-BF57-4F08-AF26-0EA33526B95D}" type="pres">
      <dgm:prSet presAssocID="{44165B79-B45F-4D34-8884-1306C907CB26}" presName="Name37" presStyleLbl="parChTrans1D4" presStyleIdx="4" presStyleCnt="6"/>
      <dgm:spPr/>
    </dgm:pt>
    <dgm:pt modelId="{1489F350-05FF-4C81-8986-C08F9191331D}" type="pres">
      <dgm:prSet presAssocID="{71654017-DBF5-466C-ABEA-E81EBE134228}" presName="hierRoot2" presStyleCnt="0">
        <dgm:presLayoutVars>
          <dgm:hierBranch val="init"/>
        </dgm:presLayoutVars>
      </dgm:prSet>
      <dgm:spPr/>
    </dgm:pt>
    <dgm:pt modelId="{25250F9C-98EE-4E7C-BFAE-FF88E7D6A496}" type="pres">
      <dgm:prSet presAssocID="{71654017-DBF5-466C-ABEA-E81EBE134228}" presName="rootComposite" presStyleCnt="0"/>
      <dgm:spPr/>
    </dgm:pt>
    <dgm:pt modelId="{A77A0DE0-EB15-4A73-8763-E1FAC28B944B}" type="pres">
      <dgm:prSet presAssocID="{71654017-DBF5-466C-ABEA-E81EBE134228}" presName="rootText" presStyleLbl="node4" presStyleIdx="4" presStyleCnt="6" custLinFactNeighborX="-2105" custLinFactNeighborY="-25626">
        <dgm:presLayoutVars>
          <dgm:chPref val="3"/>
        </dgm:presLayoutVars>
      </dgm:prSet>
      <dgm:spPr/>
    </dgm:pt>
    <dgm:pt modelId="{D75A74D5-5AE4-49FE-8E27-ABB73EF530F9}" type="pres">
      <dgm:prSet presAssocID="{71654017-DBF5-466C-ABEA-E81EBE134228}" presName="rootConnector" presStyleLbl="node4" presStyleIdx="4" presStyleCnt="6"/>
      <dgm:spPr/>
    </dgm:pt>
    <dgm:pt modelId="{EA4A01CF-910A-4FE0-9A59-FBA2DEAAFC05}" type="pres">
      <dgm:prSet presAssocID="{71654017-DBF5-466C-ABEA-E81EBE134228}" presName="hierChild4" presStyleCnt="0"/>
      <dgm:spPr/>
    </dgm:pt>
    <dgm:pt modelId="{E9056BCC-4722-4F6D-A48C-B2875582B79C}" type="pres">
      <dgm:prSet presAssocID="{C5A0379B-49B2-42AF-8E73-D64F8E9478F4}" presName="Name37" presStyleLbl="parChTrans1D4" presStyleIdx="5" presStyleCnt="6"/>
      <dgm:spPr/>
    </dgm:pt>
    <dgm:pt modelId="{7E2C8038-4CA1-4A38-89D2-8A257C935F20}" type="pres">
      <dgm:prSet presAssocID="{2395EF2A-7659-4BF6-9425-1EDAA0E9346B}" presName="hierRoot2" presStyleCnt="0">
        <dgm:presLayoutVars>
          <dgm:hierBranch val="init"/>
        </dgm:presLayoutVars>
      </dgm:prSet>
      <dgm:spPr/>
    </dgm:pt>
    <dgm:pt modelId="{9CCC5285-2718-4C21-BE3E-B4206C499865}" type="pres">
      <dgm:prSet presAssocID="{2395EF2A-7659-4BF6-9425-1EDAA0E9346B}" presName="rootComposite" presStyleCnt="0"/>
      <dgm:spPr/>
    </dgm:pt>
    <dgm:pt modelId="{BDD58685-2CD9-40C9-B52D-1DD3AC824A76}" type="pres">
      <dgm:prSet presAssocID="{2395EF2A-7659-4BF6-9425-1EDAA0E9346B}" presName="rootText" presStyleLbl="node4" presStyleIdx="5" presStyleCnt="6">
        <dgm:presLayoutVars>
          <dgm:chPref val="3"/>
        </dgm:presLayoutVars>
      </dgm:prSet>
      <dgm:spPr/>
    </dgm:pt>
    <dgm:pt modelId="{4ED82C6F-2308-4F4D-85F0-4EAC5753114A}" type="pres">
      <dgm:prSet presAssocID="{2395EF2A-7659-4BF6-9425-1EDAA0E9346B}" presName="rootConnector" presStyleLbl="node4" presStyleIdx="5" presStyleCnt="6"/>
      <dgm:spPr/>
    </dgm:pt>
    <dgm:pt modelId="{944EA3B7-DF42-4129-AEF0-949FF29DFFF0}" type="pres">
      <dgm:prSet presAssocID="{2395EF2A-7659-4BF6-9425-1EDAA0E9346B}" presName="hierChild4" presStyleCnt="0"/>
      <dgm:spPr/>
    </dgm:pt>
    <dgm:pt modelId="{84760A8F-1641-430F-ACE1-A0A065812809}" type="pres">
      <dgm:prSet presAssocID="{2395EF2A-7659-4BF6-9425-1EDAA0E9346B}" presName="hierChild5" presStyleCnt="0"/>
      <dgm:spPr/>
    </dgm:pt>
    <dgm:pt modelId="{5ABC1BE3-3533-4739-8009-CA91A06EF915}" type="pres">
      <dgm:prSet presAssocID="{71654017-DBF5-466C-ABEA-E81EBE134228}" presName="hierChild5" presStyleCnt="0"/>
      <dgm:spPr/>
    </dgm:pt>
    <dgm:pt modelId="{AD4E2D0B-FBB1-4E00-BD1B-2B51C8C7D608}" type="pres">
      <dgm:prSet presAssocID="{5F8DA743-DECA-4DBC-924B-7F61303E7DBB}" presName="hierChild5" presStyleCnt="0"/>
      <dgm:spPr/>
    </dgm:pt>
    <dgm:pt modelId="{2E88979C-A8CF-48F0-979B-CD29F7AEF0F8}" type="pres">
      <dgm:prSet presAssocID="{9B616582-83D0-4DBA-B2A7-FDC072FAE628}" presName="hierChild5" presStyleCnt="0"/>
      <dgm:spPr/>
    </dgm:pt>
    <dgm:pt modelId="{2142DBE4-9D5C-4A06-9FF1-113DA1847CB3}" type="pres">
      <dgm:prSet presAssocID="{373BBB75-6DD4-4C8B-B19D-4574E60A0568}" presName="hierChild3" presStyleCnt="0"/>
      <dgm:spPr/>
    </dgm:pt>
  </dgm:ptLst>
  <dgm:cxnLst>
    <dgm:cxn modelId="{5D778610-DA12-4ABB-A7E5-27521D1B033D}" type="presOf" srcId="{9B616582-83D0-4DBA-B2A7-FDC072FAE628}" destId="{6B2554DC-B6E8-4B43-875C-AA7B3E508D5B}" srcOrd="1" destOrd="0" presId="urn:microsoft.com/office/officeart/2005/8/layout/orgChart1"/>
    <dgm:cxn modelId="{FBBE411C-E31F-41C8-95AE-12644AD4425D}" srcId="{64B1F30D-DE85-4998-B4EF-B0363C2C14B2}" destId="{896AE351-A071-4030-90CC-7F6F2BDC82A3}" srcOrd="0" destOrd="0" parTransId="{30012136-A5C1-4894-9DC9-2D6E13AF51A1}" sibTransId="{782CD516-391D-48DE-B414-91648A98E8EC}"/>
    <dgm:cxn modelId="{10351E1D-A2A6-4C2E-9DCA-4099F241F699}" srcId="{9B616582-83D0-4DBA-B2A7-FDC072FAE628}" destId="{5F8DA743-DECA-4DBC-924B-7F61303E7DBB}" srcOrd="0" destOrd="0" parTransId="{8D72AC58-DB32-403E-8DDF-23DCEE6313E7}" sibTransId="{02D9D564-8904-431F-AEFE-31628E2FA9A2}"/>
    <dgm:cxn modelId="{2062CE29-1373-458B-9E36-FACA3D50682D}" type="presOf" srcId="{523BE0B9-7E4F-41F8-8F25-E623E4CD4B2F}" destId="{AC82FAA3-415C-45FE-B4AF-ADC4692C8E97}" srcOrd="1" destOrd="0" presId="urn:microsoft.com/office/officeart/2005/8/layout/orgChart1"/>
    <dgm:cxn modelId="{EC98673D-F219-4789-9888-A4F0608F2687}" type="presOf" srcId="{AA113D16-627F-48F3-8DC0-9B8015118E57}" destId="{062156F2-8811-4B8C-9332-950BDF15F26A}" srcOrd="1" destOrd="0" presId="urn:microsoft.com/office/officeart/2005/8/layout/orgChart1"/>
    <dgm:cxn modelId="{78C80D5C-6610-4A24-957F-BFC4686CA624}" type="presOf" srcId="{373BBB75-6DD4-4C8B-B19D-4574E60A0568}" destId="{15DF4D6C-EB29-47B4-A322-B9D2388D2FB6}" srcOrd="1" destOrd="0" presId="urn:microsoft.com/office/officeart/2005/8/layout/orgChart1"/>
    <dgm:cxn modelId="{70CDE444-2BD5-4E42-BAF4-7148800C2F2B}" type="presOf" srcId="{ED793930-FA5E-478E-86B5-FD47E4E32C90}" destId="{0387712D-B22D-4D71-A7DD-944C9A2A33EC}" srcOrd="0" destOrd="0" presId="urn:microsoft.com/office/officeart/2005/8/layout/orgChart1"/>
    <dgm:cxn modelId="{14E25765-71ED-4655-B9E0-319E4BD9CBC0}" type="presOf" srcId="{64B1F30D-DE85-4998-B4EF-B0363C2C14B2}" destId="{5F8B1237-D75C-422B-949C-DD3B8CAEAE7C}" srcOrd="0" destOrd="0" presId="urn:microsoft.com/office/officeart/2005/8/layout/orgChart1"/>
    <dgm:cxn modelId="{6BB3D567-1744-4A9C-847B-C12B3259EF62}" type="presOf" srcId="{2395EF2A-7659-4BF6-9425-1EDAA0E9346B}" destId="{4ED82C6F-2308-4F4D-85F0-4EAC5753114A}" srcOrd="1" destOrd="0" presId="urn:microsoft.com/office/officeart/2005/8/layout/orgChart1"/>
    <dgm:cxn modelId="{A3203249-0945-4365-8144-378205C89369}" type="presOf" srcId="{896AE351-A071-4030-90CC-7F6F2BDC82A3}" destId="{E8B835E8-35E1-4187-902B-12E719A4281A}" srcOrd="0" destOrd="0" presId="urn:microsoft.com/office/officeart/2005/8/layout/orgChart1"/>
    <dgm:cxn modelId="{2AE8076C-7154-42FA-BF13-6D3D53875A8F}" srcId="{0A75D87D-BE30-4A71-9515-440385BE9729}" destId="{373BBB75-6DD4-4C8B-B19D-4574E60A0568}" srcOrd="0" destOrd="0" parTransId="{7F02A4A2-F9A3-45B1-A830-7DE7F102F696}" sibTransId="{2EEEDADE-9A3E-48AE-BFD1-8563B9167031}"/>
    <dgm:cxn modelId="{D0EBC070-F03E-4C08-BC0B-623F5CCC0FA9}" type="presOf" srcId="{71654017-DBF5-466C-ABEA-E81EBE134228}" destId="{D75A74D5-5AE4-49FE-8E27-ABB73EF530F9}" srcOrd="1" destOrd="0" presId="urn:microsoft.com/office/officeart/2005/8/layout/orgChart1"/>
    <dgm:cxn modelId="{C319AF51-CEA5-4933-98CB-BB441E463528}" srcId="{5F8DA743-DECA-4DBC-924B-7F61303E7DBB}" destId="{71654017-DBF5-466C-ABEA-E81EBE134228}" srcOrd="0" destOrd="0" parTransId="{44165B79-B45F-4D34-8884-1306C907CB26}" sibTransId="{DE387927-D760-4F46-8EEE-B52B15A9E242}"/>
    <dgm:cxn modelId="{AC06E752-2E5C-4627-AE3D-B43B35466051}" type="presOf" srcId="{9D749436-0668-4104-A0DA-C53E1309EC1F}" destId="{597EC470-5113-497E-8D95-ADC737A27DD9}" srcOrd="1" destOrd="0" presId="urn:microsoft.com/office/officeart/2005/8/layout/orgChart1"/>
    <dgm:cxn modelId="{D41B9579-03ED-486D-B8ED-25BFA3F14109}" type="presOf" srcId="{ED793930-FA5E-478E-86B5-FD47E4E32C90}" destId="{78827B31-38EE-4083-BDA4-2AA446FAF666}" srcOrd="1" destOrd="0" presId="urn:microsoft.com/office/officeart/2005/8/layout/orgChart1"/>
    <dgm:cxn modelId="{E64ECD7B-7C22-4E1D-B56F-D572B272E50E}" type="presOf" srcId="{F89C595F-4C52-4B57-9066-04643DA37598}" destId="{31040D69-DCB9-4844-B24E-92BBC82B6C6B}" srcOrd="0" destOrd="0" presId="urn:microsoft.com/office/officeart/2005/8/layout/orgChart1"/>
    <dgm:cxn modelId="{3D18897C-22C9-4729-9A8B-84C671E597B9}" type="presOf" srcId="{44165B79-B45F-4D34-8884-1306C907CB26}" destId="{74177F46-BF57-4F08-AF26-0EA33526B95D}" srcOrd="0" destOrd="0" presId="urn:microsoft.com/office/officeart/2005/8/layout/orgChart1"/>
    <dgm:cxn modelId="{3F7C028D-08C8-4E10-B2DA-9BC5179F7127}" type="presOf" srcId="{373BBB75-6DD4-4C8B-B19D-4574E60A0568}" destId="{E66539F4-3FB7-4429-890A-F6A9391C45BB}" srcOrd="0" destOrd="0" presId="urn:microsoft.com/office/officeart/2005/8/layout/orgChart1"/>
    <dgm:cxn modelId="{F21EC48D-2A38-430E-A048-14E7881DBFF1}" type="presOf" srcId="{97E2BB2D-A216-4EFB-813B-FD4BC514A18D}" destId="{E9D6B5D0-848E-41A8-A640-31B842F6D0FB}" srcOrd="0" destOrd="0" presId="urn:microsoft.com/office/officeart/2005/8/layout/orgChart1"/>
    <dgm:cxn modelId="{F5CF6396-88F6-4935-AFC5-B2D93770599D}" srcId="{ED793930-FA5E-478E-86B5-FD47E4E32C90}" destId="{AA113D16-627F-48F3-8DC0-9B8015118E57}" srcOrd="0" destOrd="0" parTransId="{95E2287F-5D59-4898-9968-8DCD6318BB07}" sibTransId="{C0787124-8AA6-43F3-BEFC-D1B39C4B5420}"/>
    <dgm:cxn modelId="{D20983A8-96EA-4522-A6AF-D89386D485B0}" type="presOf" srcId="{5F8DA743-DECA-4DBC-924B-7F61303E7DBB}" destId="{40983BC6-6EC7-4849-BB25-DD3BBF05BAAE}" srcOrd="1" destOrd="0" presId="urn:microsoft.com/office/officeart/2005/8/layout/orgChart1"/>
    <dgm:cxn modelId="{090B6AAA-9907-4704-BCE3-E36679DD92B2}" type="presOf" srcId="{95E2287F-5D59-4898-9968-8DCD6318BB07}" destId="{D4B3254F-728A-47E2-91A5-6992D791E10F}" srcOrd="0" destOrd="0" presId="urn:microsoft.com/office/officeart/2005/8/layout/orgChart1"/>
    <dgm:cxn modelId="{52EC3DB7-CC26-4C99-91EB-B1E2723A005C}" type="presOf" srcId="{0A75D87D-BE30-4A71-9515-440385BE9729}" destId="{82AC8D05-3947-4F0E-BF81-EA5425231F42}" srcOrd="0" destOrd="0" presId="urn:microsoft.com/office/officeart/2005/8/layout/orgChart1"/>
    <dgm:cxn modelId="{6800F4BA-7BC7-4FFA-815F-D841D530771E}" type="presOf" srcId="{AA113D16-627F-48F3-8DC0-9B8015118E57}" destId="{5EAE408C-0BB5-4828-A97B-46138A8F8612}" srcOrd="0" destOrd="0" presId="urn:microsoft.com/office/officeart/2005/8/layout/orgChart1"/>
    <dgm:cxn modelId="{1D103AC2-15D0-4B73-85CE-13BC0D7B0A2D}" type="presOf" srcId="{9D749436-0668-4104-A0DA-C53E1309EC1F}" destId="{7229E178-E2C3-4542-8A93-627808D55759}" srcOrd="0" destOrd="0" presId="urn:microsoft.com/office/officeart/2005/8/layout/orgChart1"/>
    <dgm:cxn modelId="{F469E9CB-A8A3-4E0F-A4EA-F81830931ECD}" srcId="{ED793930-FA5E-478E-86B5-FD47E4E32C90}" destId="{9D749436-0668-4104-A0DA-C53E1309EC1F}" srcOrd="1" destOrd="0" parTransId="{97E2BB2D-A216-4EFB-813B-FD4BC514A18D}" sibTransId="{A3844CC0-EB60-480E-86A6-326000E9B143}"/>
    <dgm:cxn modelId="{D236C6CF-0598-48A0-B069-185FCD3B9977}" type="presOf" srcId="{EB874C0E-B256-429B-A8E1-7826322B5FBA}" destId="{7206043A-8AAD-4050-A75B-2581A6E07284}" srcOrd="0" destOrd="0" presId="urn:microsoft.com/office/officeart/2005/8/layout/orgChart1"/>
    <dgm:cxn modelId="{87A68BD2-FCC2-4FD6-ADA8-B4FFD0AEF927}" type="presOf" srcId="{8D72AC58-DB32-403E-8DDF-23DCEE6313E7}" destId="{A04B908A-349B-468A-8573-DD3B81EB41FF}" srcOrd="0" destOrd="0" presId="urn:microsoft.com/office/officeart/2005/8/layout/orgChart1"/>
    <dgm:cxn modelId="{5BDE8BD3-D86A-4892-BE41-144813B8F985}" type="presOf" srcId="{71654017-DBF5-466C-ABEA-E81EBE134228}" destId="{A77A0DE0-EB15-4A73-8763-E1FAC28B944B}" srcOrd="0" destOrd="0" presId="urn:microsoft.com/office/officeart/2005/8/layout/orgChart1"/>
    <dgm:cxn modelId="{D48935D5-F80B-44EE-8DA6-3FD51DD8ECFE}" type="presOf" srcId="{5F8DA743-DECA-4DBC-924B-7F61303E7DBB}" destId="{F671111A-DAB3-485D-A4A7-24E5E74D5416}" srcOrd="0" destOrd="0" presId="urn:microsoft.com/office/officeart/2005/8/layout/orgChart1"/>
    <dgm:cxn modelId="{858964D6-62BA-4286-BE39-E9D87E368131}" type="presOf" srcId="{9B616582-83D0-4DBA-B2A7-FDC072FAE628}" destId="{C80F0AF8-6A5D-4228-BDCC-5A8C4F25B701}" srcOrd="0" destOrd="0" presId="urn:microsoft.com/office/officeart/2005/8/layout/orgChart1"/>
    <dgm:cxn modelId="{75D3F0D6-8CE2-4EBC-BC28-19674356F078}" srcId="{896AE351-A071-4030-90CC-7F6F2BDC82A3}" destId="{523BE0B9-7E4F-41F8-8F25-E623E4CD4B2F}" srcOrd="0" destOrd="0" parTransId="{C42E95AB-8708-4B4A-8BD4-E622034737D5}" sibTransId="{9D3F6760-967D-4E6A-B2BF-385B8A33B237}"/>
    <dgm:cxn modelId="{3E3E44DC-03CE-419B-8D18-53F5E3697905}" type="presOf" srcId="{523BE0B9-7E4F-41F8-8F25-E623E4CD4B2F}" destId="{04C910E8-4B2A-4916-9BF7-2BDD32867BD5}" srcOrd="0" destOrd="0" presId="urn:microsoft.com/office/officeart/2005/8/layout/orgChart1"/>
    <dgm:cxn modelId="{C59CAFE5-DCD0-48ED-AF25-EACD529E745D}" type="presOf" srcId="{2395EF2A-7659-4BF6-9425-1EDAA0E9346B}" destId="{BDD58685-2CD9-40C9-B52D-1DD3AC824A76}" srcOrd="0" destOrd="0" presId="urn:microsoft.com/office/officeart/2005/8/layout/orgChart1"/>
    <dgm:cxn modelId="{EE9B4BE9-4671-478F-A8D2-A7D6058CD799}" type="presOf" srcId="{64B1F30D-DE85-4998-B4EF-B0363C2C14B2}" destId="{68C48C52-62BF-426C-AA85-6E5850F2970B}" srcOrd="1" destOrd="0" presId="urn:microsoft.com/office/officeart/2005/8/layout/orgChart1"/>
    <dgm:cxn modelId="{F1783DEC-DE1E-4236-8634-AC1E8D91D975}" type="presOf" srcId="{C5A0379B-49B2-42AF-8E73-D64F8E9478F4}" destId="{E9056BCC-4722-4F6D-A48C-B2875582B79C}" srcOrd="0" destOrd="0" presId="urn:microsoft.com/office/officeart/2005/8/layout/orgChart1"/>
    <dgm:cxn modelId="{FD6B0BED-FB3C-4D2A-8B32-2BB06200CB29}" type="presOf" srcId="{C42E95AB-8708-4B4A-8BD4-E622034737D5}" destId="{CC4E5392-4744-4C3F-9285-C9FED91F4FCE}" srcOrd="0" destOrd="0" presId="urn:microsoft.com/office/officeart/2005/8/layout/orgChart1"/>
    <dgm:cxn modelId="{88951BED-D3B5-4248-A5CC-95B024124572}" type="presOf" srcId="{30012136-A5C1-4894-9DC9-2D6E13AF51A1}" destId="{BDD6FD33-B98A-4ED4-B4C5-D96145ABB17C}" srcOrd="0" destOrd="0" presId="urn:microsoft.com/office/officeart/2005/8/layout/orgChart1"/>
    <dgm:cxn modelId="{298249EF-270B-459F-88DD-3472C84DDE72}" srcId="{523BE0B9-7E4F-41F8-8F25-E623E4CD4B2F}" destId="{ED793930-FA5E-478E-86B5-FD47E4E32C90}" srcOrd="0" destOrd="0" parTransId="{EB874C0E-B256-429B-A8E1-7826322B5FBA}" sibTransId="{A1EB4851-6830-46F7-A9CD-274770402B6E}"/>
    <dgm:cxn modelId="{CC72DBF0-E4AB-444E-ACA4-9638FF29F0FA}" type="presOf" srcId="{40F40ED6-04FA-403F-BBF1-15BE3FB2E635}" destId="{24277605-F70F-4BBC-8BE3-87C3159EA7C6}" srcOrd="0" destOrd="0" presId="urn:microsoft.com/office/officeart/2005/8/layout/orgChart1"/>
    <dgm:cxn modelId="{709E7FF4-869E-4F40-9D96-EE0FB5167B14}" srcId="{373BBB75-6DD4-4C8B-B19D-4574E60A0568}" destId="{9B616582-83D0-4DBA-B2A7-FDC072FAE628}" srcOrd="1" destOrd="0" parTransId="{40F40ED6-04FA-403F-BBF1-15BE3FB2E635}" sibTransId="{3116B743-C42B-4217-9818-939374C8E577}"/>
    <dgm:cxn modelId="{485B38F8-3FF3-4DB5-BD00-DE91504B2C1B}" srcId="{373BBB75-6DD4-4C8B-B19D-4574E60A0568}" destId="{64B1F30D-DE85-4998-B4EF-B0363C2C14B2}" srcOrd="0" destOrd="0" parTransId="{F89C595F-4C52-4B57-9066-04643DA37598}" sibTransId="{B3C00998-E14C-4819-BB15-BBC60FC534E6}"/>
    <dgm:cxn modelId="{574A43F8-CA05-4F48-9758-E7957E6C28BF}" type="presOf" srcId="{896AE351-A071-4030-90CC-7F6F2BDC82A3}" destId="{9A83FD85-7BE2-42F1-B77A-73F4FEF3DC6E}" srcOrd="1" destOrd="0" presId="urn:microsoft.com/office/officeart/2005/8/layout/orgChart1"/>
    <dgm:cxn modelId="{85285BFF-A8BA-4D1B-8DF1-9C9E6ACA3274}" srcId="{71654017-DBF5-466C-ABEA-E81EBE134228}" destId="{2395EF2A-7659-4BF6-9425-1EDAA0E9346B}" srcOrd="0" destOrd="0" parTransId="{C5A0379B-49B2-42AF-8E73-D64F8E9478F4}" sibTransId="{BAAE31CA-CC32-4565-B1EB-0D5B16F46285}"/>
    <dgm:cxn modelId="{DFC87024-C2D5-4BCD-A9BD-FAA1FF175AD2}" type="presParOf" srcId="{82AC8D05-3947-4F0E-BF81-EA5425231F42}" destId="{0D6C4C3A-0B6F-40C4-87CC-19084558669A}" srcOrd="0" destOrd="0" presId="urn:microsoft.com/office/officeart/2005/8/layout/orgChart1"/>
    <dgm:cxn modelId="{97C33D08-1568-4600-8817-815A14D04571}" type="presParOf" srcId="{0D6C4C3A-0B6F-40C4-87CC-19084558669A}" destId="{385C1E81-B070-4D23-94D9-AC8BED17D230}" srcOrd="0" destOrd="0" presId="urn:microsoft.com/office/officeart/2005/8/layout/orgChart1"/>
    <dgm:cxn modelId="{520DE763-A261-4791-B7F5-DB53808C4D63}" type="presParOf" srcId="{385C1E81-B070-4D23-94D9-AC8BED17D230}" destId="{E66539F4-3FB7-4429-890A-F6A9391C45BB}" srcOrd="0" destOrd="0" presId="urn:microsoft.com/office/officeart/2005/8/layout/orgChart1"/>
    <dgm:cxn modelId="{47EE361C-FB77-4B29-BE33-EA7C4F539220}" type="presParOf" srcId="{385C1E81-B070-4D23-94D9-AC8BED17D230}" destId="{15DF4D6C-EB29-47B4-A322-B9D2388D2FB6}" srcOrd="1" destOrd="0" presId="urn:microsoft.com/office/officeart/2005/8/layout/orgChart1"/>
    <dgm:cxn modelId="{D1279A5B-5CE8-41E3-A671-1FDE60295C3F}" type="presParOf" srcId="{0D6C4C3A-0B6F-40C4-87CC-19084558669A}" destId="{4F3DCB29-1186-4B41-8B6A-659F6E2EB511}" srcOrd="1" destOrd="0" presId="urn:microsoft.com/office/officeart/2005/8/layout/orgChart1"/>
    <dgm:cxn modelId="{8182565E-8A17-41D6-8BA0-1D60AFBB68B4}" type="presParOf" srcId="{4F3DCB29-1186-4B41-8B6A-659F6E2EB511}" destId="{31040D69-DCB9-4844-B24E-92BBC82B6C6B}" srcOrd="0" destOrd="0" presId="urn:microsoft.com/office/officeart/2005/8/layout/orgChart1"/>
    <dgm:cxn modelId="{445C8C58-1B47-4A6F-8355-8A82623AD988}" type="presParOf" srcId="{4F3DCB29-1186-4B41-8B6A-659F6E2EB511}" destId="{ED123700-7F1B-4F53-80BA-722A4D391807}" srcOrd="1" destOrd="0" presId="urn:microsoft.com/office/officeart/2005/8/layout/orgChart1"/>
    <dgm:cxn modelId="{1AEE588B-CA2A-4E5C-A116-404335C3F51E}" type="presParOf" srcId="{ED123700-7F1B-4F53-80BA-722A4D391807}" destId="{5B89F10D-39D1-4BA2-A007-8E7918F8A2AF}" srcOrd="0" destOrd="0" presId="urn:microsoft.com/office/officeart/2005/8/layout/orgChart1"/>
    <dgm:cxn modelId="{DA262500-87CF-4A37-A777-76E71529B641}" type="presParOf" srcId="{5B89F10D-39D1-4BA2-A007-8E7918F8A2AF}" destId="{5F8B1237-D75C-422B-949C-DD3B8CAEAE7C}" srcOrd="0" destOrd="0" presId="urn:microsoft.com/office/officeart/2005/8/layout/orgChart1"/>
    <dgm:cxn modelId="{352C3816-906A-4118-B4DF-6DEBD73EC7A2}" type="presParOf" srcId="{5B89F10D-39D1-4BA2-A007-8E7918F8A2AF}" destId="{68C48C52-62BF-426C-AA85-6E5850F2970B}" srcOrd="1" destOrd="0" presId="urn:microsoft.com/office/officeart/2005/8/layout/orgChart1"/>
    <dgm:cxn modelId="{13F6E2E2-51A4-4E4B-98C7-D781B9A5E875}" type="presParOf" srcId="{ED123700-7F1B-4F53-80BA-722A4D391807}" destId="{5DA4368F-6F78-41AB-9337-38971635DC22}" srcOrd="1" destOrd="0" presId="urn:microsoft.com/office/officeart/2005/8/layout/orgChart1"/>
    <dgm:cxn modelId="{81B6EF6A-F9B6-4458-AC84-5EED865E074C}" type="presParOf" srcId="{5DA4368F-6F78-41AB-9337-38971635DC22}" destId="{BDD6FD33-B98A-4ED4-B4C5-D96145ABB17C}" srcOrd="0" destOrd="0" presId="urn:microsoft.com/office/officeart/2005/8/layout/orgChart1"/>
    <dgm:cxn modelId="{01C1F6B0-7E9B-4013-AF76-9F2B7643E264}" type="presParOf" srcId="{5DA4368F-6F78-41AB-9337-38971635DC22}" destId="{F7285107-EE9C-42A0-A2CC-D0FEC87C42D1}" srcOrd="1" destOrd="0" presId="urn:microsoft.com/office/officeart/2005/8/layout/orgChart1"/>
    <dgm:cxn modelId="{9D0EFD17-1183-44E3-8035-F96D8FBACED3}" type="presParOf" srcId="{F7285107-EE9C-42A0-A2CC-D0FEC87C42D1}" destId="{CCDC8772-1757-4051-A7CB-D8CA8F040633}" srcOrd="0" destOrd="0" presId="urn:microsoft.com/office/officeart/2005/8/layout/orgChart1"/>
    <dgm:cxn modelId="{0F3C4440-B8BC-42EE-940E-8A890BBCBAB8}" type="presParOf" srcId="{CCDC8772-1757-4051-A7CB-D8CA8F040633}" destId="{E8B835E8-35E1-4187-902B-12E719A4281A}" srcOrd="0" destOrd="0" presId="urn:microsoft.com/office/officeart/2005/8/layout/orgChart1"/>
    <dgm:cxn modelId="{7303D333-5832-4C42-A9F6-E493BF871A71}" type="presParOf" srcId="{CCDC8772-1757-4051-A7CB-D8CA8F040633}" destId="{9A83FD85-7BE2-42F1-B77A-73F4FEF3DC6E}" srcOrd="1" destOrd="0" presId="urn:microsoft.com/office/officeart/2005/8/layout/orgChart1"/>
    <dgm:cxn modelId="{7BA98F4F-1E26-4DD5-A31F-E991FCFC948D}" type="presParOf" srcId="{F7285107-EE9C-42A0-A2CC-D0FEC87C42D1}" destId="{0FB1FACF-8406-4483-BAC9-87A84AA8444C}" srcOrd="1" destOrd="0" presId="urn:microsoft.com/office/officeart/2005/8/layout/orgChart1"/>
    <dgm:cxn modelId="{E2DF7F45-F9E1-4CF0-9A4E-E542A2E94031}" type="presParOf" srcId="{0FB1FACF-8406-4483-BAC9-87A84AA8444C}" destId="{CC4E5392-4744-4C3F-9285-C9FED91F4FCE}" srcOrd="0" destOrd="0" presId="urn:microsoft.com/office/officeart/2005/8/layout/orgChart1"/>
    <dgm:cxn modelId="{8A671765-20B6-4C86-BA59-F68A83350455}" type="presParOf" srcId="{0FB1FACF-8406-4483-BAC9-87A84AA8444C}" destId="{44B33E18-DCC8-4010-AD87-792586A275C7}" srcOrd="1" destOrd="0" presId="urn:microsoft.com/office/officeart/2005/8/layout/orgChart1"/>
    <dgm:cxn modelId="{88B209E0-8C3C-44A1-A9E5-6B877346E949}" type="presParOf" srcId="{44B33E18-DCC8-4010-AD87-792586A275C7}" destId="{D4E18C50-6BF8-4407-BD71-D8F55BCA7373}" srcOrd="0" destOrd="0" presId="urn:microsoft.com/office/officeart/2005/8/layout/orgChart1"/>
    <dgm:cxn modelId="{C773789B-69A4-4AA7-9274-A07A3EE87A64}" type="presParOf" srcId="{D4E18C50-6BF8-4407-BD71-D8F55BCA7373}" destId="{04C910E8-4B2A-4916-9BF7-2BDD32867BD5}" srcOrd="0" destOrd="0" presId="urn:microsoft.com/office/officeart/2005/8/layout/orgChart1"/>
    <dgm:cxn modelId="{89DCFBE2-014C-4824-9253-4CE005F90219}" type="presParOf" srcId="{D4E18C50-6BF8-4407-BD71-D8F55BCA7373}" destId="{AC82FAA3-415C-45FE-B4AF-ADC4692C8E97}" srcOrd="1" destOrd="0" presId="urn:microsoft.com/office/officeart/2005/8/layout/orgChart1"/>
    <dgm:cxn modelId="{2F10427B-215F-4135-B8A7-87085300D3E4}" type="presParOf" srcId="{44B33E18-DCC8-4010-AD87-792586A275C7}" destId="{904DA9BF-2D62-49FF-80D2-143C6010446D}" srcOrd="1" destOrd="0" presId="urn:microsoft.com/office/officeart/2005/8/layout/orgChart1"/>
    <dgm:cxn modelId="{0FD6B84B-2DC7-44CA-9DBF-3E7D79366DA6}" type="presParOf" srcId="{904DA9BF-2D62-49FF-80D2-143C6010446D}" destId="{7206043A-8AAD-4050-A75B-2581A6E07284}" srcOrd="0" destOrd="0" presId="urn:microsoft.com/office/officeart/2005/8/layout/orgChart1"/>
    <dgm:cxn modelId="{F1F27718-19D4-47D6-9526-CC14BDCE7E44}" type="presParOf" srcId="{904DA9BF-2D62-49FF-80D2-143C6010446D}" destId="{F08AF69C-591B-4E84-B731-E1574AE3D653}" srcOrd="1" destOrd="0" presId="urn:microsoft.com/office/officeart/2005/8/layout/orgChart1"/>
    <dgm:cxn modelId="{61B437D1-5AC8-4FBE-8109-0466474390D3}" type="presParOf" srcId="{F08AF69C-591B-4E84-B731-E1574AE3D653}" destId="{B96DDC5A-C870-4B11-A21B-6A4E08C1CAB0}" srcOrd="0" destOrd="0" presId="urn:microsoft.com/office/officeart/2005/8/layout/orgChart1"/>
    <dgm:cxn modelId="{0D4E5FE0-0925-43F8-9A58-7EA77F7D9C67}" type="presParOf" srcId="{B96DDC5A-C870-4B11-A21B-6A4E08C1CAB0}" destId="{0387712D-B22D-4D71-A7DD-944C9A2A33EC}" srcOrd="0" destOrd="0" presId="urn:microsoft.com/office/officeart/2005/8/layout/orgChart1"/>
    <dgm:cxn modelId="{45A23C13-7395-49DB-82D5-71505CAEFCFB}" type="presParOf" srcId="{B96DDC5A-C870-4B11-A21B-6A4E08C1CAB0}" destId="{78827B31-38EE-4083-BDA4-2AA446FAF666}" srcOrd="1" destOrd="0" presId="urn:microsoft.com/office/officeart/2005/8/layout/orgChart1"/>
    <dgm:cxn modelId="{B1F466C0-7AFC-4AEE-9405-07D579459C07}" type="presParOf" srcId="{F08AF69C-591B-4E84-B731-E1574AE3D653}" destId="{8D7A344C-0131-403B-A8A0-13D5E444B0B3}" srcOrd="1" destOrd="0" presId="urn:microsoft.com/office/officeart/2005/8/layout/orgChart1"/>
    <dgm:cxn modelId="{60BD4F71-E182-44E6-88FC-1B3C6F133A6B}" type="presParOf" srcId="{8D7A344C-0131-403B-A8A0-13D5E444B0B3}" destId="{D4B3254F-728A-47E2-91A5-6992D791E10F}" srcOrd="0" destOrd="0" presId="urn:microsoft.com/office/officeart/2005/8/layout/orgChart1"/>
    <dgm:cxn modelId="{3F641AF4-00F9-4AB2-A364-A1D34ACBCFC6}" type="presParOf" srcId="{8D7A344C-0131-403B-A8A0-13D5E444B0B3}" destId="{03105989-CE96-41D5-AC6C-5E3CE8344EBC}" srcOrd="1" destOrd="0" presId="urn:microsoft.com/office/officeart/2005/8/layout/orgChart1"/>
    <dgm:cxn modelId="{CB0DF500-C59B-4B58-A07E-E947A0B9B56B}" type="presParOf" srcId="{03105989-CE96-41D5-AC6C-5E3CE8344EBC}" destId="{C202763C-896C-419F-B968-BD8A1FA2CAB1}" srcOrd="0" destOrd="0" presId="urn:microsoft.com/office/officeart/2005/8/layout/orgChart1"/>
    <dgm:cxn modelId="{A1FE647A-C5BA-454C-A349-2ADB57123842}" type="presParOf" srcId="{C202763C-896C-419F-B968-BD8A1FA2CAB1}" destId="{5EAE408C-0BB5-4828-A97B-46138A8F8612}" srcOrd="0" destOrd="0" presId="urn:microsoft.com/office/officeart/2005/8/layout/orgChart1"/>
    <dgm:cxn modelId="{9280FAEF-0C81-4994-A4C9-5B17B83939FE}" type="presParOf" srcId="{C202763C-896C-419F-B968-BD8A1FA2CAB1}" destId="{062156F2-8811-4B8C-9332-950BDF15F26A}" srcOrd="1" destOrd="0" presId="urn:microsoft.com/office/officeart/2005/8/layout/orgChart1"/>
    <dgm:cxn modelId="{09CD767C-AAD5-4F8E-909E-20803BC74F3B}" type="presParOf" srcId="{03105989-CE96-41D5-AC6C-5E3CE8344EBC}" destId="{8EF7160C-4CD1-4258-9CB5-0C0DA3C317A4}" srcOrd="1" destOrd="0" presId="urn:microsoft.com/office/officeart/2005/8/layout/orgChart1"/>
    <dgm:cxn modelId="{012EBE5A-BC4F-4CF2-88AE-7DFE533AC7F0}" type="presParOf" srcId="{03105989-CE96-41D5-AC6C-5E3CE8344EBC}" destId="{0482A902-36FA-4D80-8DAB-47EB3D6C7048}" srcOrd="2" destOrd="0" presId="urn:microsoft.com/office/officeart/2005/8/layout/orgChart1"/>
    <dgm:cxn modelId="{F2C4241F-1BA8-4E60-93A6-607F0F6E9E42}" type="presParOf" srcId="{8D7A344C-0131-403B-A8A0-13D5E444B0B3}" destId="{E9D6B5D0-848E-41A8-A640-31B842F6D0FB}" srcOrd="2" destOrd="0" presId="urn:microsoft.com/office/officeart/2005/8/layout/orgChart1"/>
    <dgm:cxn modelId="{40EA8CFF-FC7D-403D-8829-145CB71BBCEC}" type="presParOf" srcId="{8D7A344C-0131-403B-A8A0-13D5E444B0B3}" destId="{452ADAEE-4D89-432A-82B9-2836BB511A4E}" srcOrd="3" destOrd="0" presId="urn:microsoft.com/office/officeart/2005/8/layout/orgChart1"/>
    <dgm:cxn modelId="{7CE02886-1E3A-443B-ACA1-9AD50FB2EFFC}" type="presParOf" srcId="{452ADAEE-4D89-432A-82B9-2836BB511A4E}" destId="{EC5BE9E3-5ACE-491B-9454-86BCDAF12605}" srcOrd="0" destOrd="0" presId="urn:microsoft.com/office/officeart/2005/8/layout/orgChart1"/>
    <dgm:cxn modelId="{4E46F77D-C681-4B20-8058-A34E4C7185C0}" type="presParOf" srcId="{EC5BE9E3-5ACE-491B-9454-86BCDAF12605}" destId="{7229E178-E2C3-4542-8A93-627808D55759}" srcOrd="0" destOrd="0" presId="urn:microsoft.com/office/officeart/2005/8/layout/orgChart1"/>
    <dgm:cxn modelId="{981D9E9F-E7A0-49E7-8FF7-CDAC0DE7B5A5}" type="presParOf" srcId="{EC5BE9E3-5ACE-491B-9454-86BCDAF12605}" destId="{597EC470-5113-497E-8D95-ADC737A27DD9}" srcOrd="1" destOrd="0" presId="urn:microsoft.com/office/officeart/2005/8/layout/orgChart1"/>
    <dgm:cxn modelId="{7BC90337-773C-45C2-BE7E-1CC6115B4741}" type="presParOf" srcId="{452ADAEE-4D89-432A-82B9-2836BB511A4E}" destId="{9761EB0C-5062-431F-8BC0-E2351AEBEDD2}" srcOrd="1" destOrd="0" presId="urn:microsoft.com/office/officeart/2005/8/layout/orgChart1"/>
    <dgm:cxn modelId="{FF8BD954-9017-4DC0-9BBB-A0B7822390BB}" type="presParOf" srcId="{452ADAEE-4D89-432A-82B9-2836BB511A4E}" destId="{56AC8187-5A15-4233-ADBF-B8E4BD73D5D6}" srcOrd="2" destOrd="0" presId="urn:microsoft.com/office/officeart/2005/8/layout/orgChart1"/>
    <dgm:cxn modelId="{4CBC8F00-7810-49BE-8AE2-BC89B64757D5}" type="presParOf" srcId="{F08AF69C-591B-4E84-B731-E1574AE3D653}" destId="{4439E956-2929-48B2-BC5D-4EE50A5DD763}" srcOrd="2" destOrd="0" presId="urn:microsoft.com/office/officeart/2005/8/layout/orgChart1"/>
    <dgm:cxn modelId="{91F88E0F-8772-4458-92FC-0E3401E0661A}" type="presParOf" srcId="{44B33E18-DCC8-4010-AD87-792586A275C7}" destId="{1F11DE97-0E43-45B6-B704-B1B64DA13759}" srcOrd="2" destOrd="0" presId="urn:microsoft.com/office/officeart/2005/8/layout/orgChart1"/>
    <dgm:cxn modelId="{0A10597D-AB87-4CF7-AB13-9714BFD18621}" type="presParOf" srcId="{F7285107-EE9C-42A0-A2CC-D0FEC87C42D1}" destId="{72E47049-CF01-4E1D-8D1B-FEB09EF840C8}" srcOrd="2" destOrd="0" presId="urn:microsoft.com/office/officeart/2005/8/layout/orgChart1"/>
    <dgm:cxn modelId="{A21DFAE7-F396-441E-88E4-38C4214F2BD8}" type="presParOf" srcId="{ED123700-7F1B-4F53-80BA-722A4D391807}" destId="{ED887397-25DE-451C-9730-600CD785409E}" srcOrd="2" destOrd="0" presId="urn:microsoft.com/office/officeart/2005/8/layout/orgChart1"/>
    <dgm:cxn modelId="{A0593C7B-4B1B-4683-BEBD-7679D408C8DB}" type="presParOf" srcId="{4F3DCB29-1186-4B41-8B6A-659F6E2EB511}" destId="{24277605-F70F-4BBC-8BE3-87C3159EA7C6}" srcOrd="2" destOrd="0" presId="urn:microsoft.com/office/officeart/2005/8/layout/orgChart1"/>
    <dgm:cxn modelId="{173DB431-F0A6-40F1-AEF3-293C29EC126D}" type="presParOf" srcId="{4F3DCB29-1186-4B41-8B6A-659F6E2EB511}" destId="{DFB019C8-7852-4CFC-9082-20925427AE08}" srcOrd="3" destOrd="0" presId="urn:microsoft.com/office/officeart/2005/8/layout/orgChart1"/>
    <dgm:cxn modelId="{849B259E-EA9F-4E0F-AE96-91D31E83869A}" type="presParOf" srcId="{DFB019C8-7852-4CFC-9082-20925427AE08}" destId="{5D2412E9-1FCD-462C-9004-9D4CF9891650}" srcOrd="0" destOrd="0" presId="urn:microsoft.com/office/officeart/2005/8/layout/orgChart1"/>
    <dgm:cxn modelId="{F89EFE82-9FD4-475C-8DB7-E4B071EF4D68}" type="presParOf" srcId="{5D2412E9-1FCD-462C-9004-9D4CF9891650}" destId="{C80F0AF8-6A5D-4228-BDCC-5A8C4F25B701}" srcOrd="0" destOrd="0" presId="urn:microsoft.com/office/officeart/2005/8/layout/orgChart1"/>
    <dgm:cxn modelId="{F799816D-BF5C-455B-A86F-992C26250ABF}" type="presParOf" srcId="{5D2412E9-1FCD-462C-9004-9D4CF9891650}" destId="{6B2554DC-B6E8-4B43-875C-AA7B3E508D5B}" srcOrd="1" destOrd="0" presId="urn:microsoft.com/office/officeart/2005/8/layout/orgChart1"/>
    <dgm:cxn modelId="{43D0BD09-2CB3-4631-B406-96F6A77F690D}" type="presParOf" srcId="{DFB019C8-7852-4CFC-9082-20925427AE08}" destId="{57C75B2B-B196-48CC-BF41-C1440586A647}" srcOrd="1" destOrd="0" presId="urn:microsoft.com/office/officeart/2005/8/layout/orgChart1"/>
    <dgm:cxn modelId="{7C9AC622-2253-4523-A9B6-C98C2FD5107A}" type="presParOf" srcId="{57C75B2B-B196-48CC-BF41-C1440586A647}" destId="{A04B908A-349B-468A-8573-DD3B81EB41FF}" srcOrd="0" destOrd="0" presId="urn:microsoft.com/office/officeart/2005/8/layout/orgChart1"/>
    <dgm:cxn modelId="{148A1F1B-6554-42B1-BE23-FB9B9E41D566}" type="presParOf" srcId="{57C75B2B-B196-48CC-BF41-C1440586A647}" destId="{D4D89C74-8651-4BFA-94A7-9EEC6E8F34F8}" srcOrd="1" destOrd="0" presId="urn:microsoft.com/office/officeart/2005/8/layout/orgChart1"/>
    <dgm:cxn modelId="{5CDACBF7-C9DB-4D16-B9E6-E7F441F50169}" type="presParOf" srcId="{D4D89C74-8651-4BFA-94A7-9EEC6E8F34F8}" destId="{650521D6-D9E1-49A7-BC65-2E880607EA1D}" srcOrd="0" destOrd="0" presId="urn:microsoft.com/office/officeart/2005/8/layout/orgChart1"/>
    <dgm:cxn modelId="{46641082-1186-43F7-90DA-2BBD14655304}" type="presParOf" srcId="{650521D6-D9E1-49A7-BC65-2E880607EA1D}" destId="{F671111A-DAB3-485D-A4A7-24E5E74D5416}" srcOrd="0" destOrd="0" presId="urn:microsoft.com/office/officeart/2005/8/layout/orgChart1"/>
    <dgm:cxn modelId="{C7037D64-A050-4603-935A-545DCC1E42A9}" type="presParOf" srcId="{650521D6-D9E1-49A7-BC65-2E880607EA1D}" destId="{40983BC6-6EC7-4849-BB25-DD3BBF05BAAE}" srcOrd="1" destOrd="0" presId="urn:microsoft.com/office/officeart/2005/8/layout/orgChart1"/>
    <dgm:cxn modelId="{FF7ACD57-7840-4507-B4D5-CF387B118E53}" type="presParOf" srcId="{D4D89C74-8651-4BFA-94A7-9EEC6E8F34F8}" destId="{A5D1FBA5-6431-4327-9A9A-71B5950AD18D}" srcOrd="1" destOrd="0" presId="urn:microsoft.com/office/officeart/2005/8/layout/orgChart1"/>
    <dgm:cxn modelId="{53C9A817-26C2-4F65-AC4B-7ECA338436B3}" type="presParOf" srcId="{A5D1FBA5-6431-4327-9A9A-71B5950AD18D}" destId="{74177F46-BF57-4F08-AF26-0EA33526B95D}" srcOrd="0" destOrd="0" presId="urn:microsoft.com/office/officeart/2005/8/layout/orgChart1"/>
    <dgm:cxn modelId="{57CB9E7D-DE04-4F6A-993A-B6CCD1629A77}" type="presParOf" srcId="{A5D1FBA5-6431-4327-9A9A-71B5950AD18D}" destId="{1489F350-05FF-4C81-8986-C08F9191331D}" srcOrd="1" destOrd="0" presId="urn:microsoft.com/office/officeart/2005/8/layout/orgChart1"/>
    <dgm:cxn modelId="{C2B33FA7-7DB5-40AE-918D-8BF13A5DCAF4}" type="presParOf" srcId="{1489F350-05FF-4C81-8986-C08F9191331D}" destId="{25250F9C-98EE-4E7C-BFAE-FF88E7D6A496}" srcOrd="0" destOrd="0" presId="urn:microsoft.com/office/officeart/2005/8/layout/orgChart1"/>
    <dgm:cxn modelId="{3C132E8B-BE24-4B98-B676-86234A6B8C5F}" type="presParOf" srcId="{25250F9C-98EE-4E7C-BFAE-FF88E7D6A496}" destId="{A77A0DE0-EB15-4A73-8763-E1FAC28B944B}" srcOrd="0" destOrd="0" presId="urn:microsoft.com/office/officeart/2005/8/layout/orgChart1"/>
    <dgm:cxn modelId="{C45D2AD7-2A1A-495E-A50C-560DBA531A70}" type="presParOf" srcId="{25250F9C-98EE-4E7C-BFAE-FF88E7D6A496}" destId="{D75A74D5-5AE4-49FE-8E27-ABB73EF530F9}" srcOrd="1" destOrd="0" presId="urn:microsoft.com/office/officeart/2005/8/layout/orgChart1"/>
    <dgm:cxn modelId="{5634880F-6371-4949-B187-2E636F88E350}" type="presParOf" srcId="{1489F350-05FF-4C81-8986-C08F9191331D}" destId="{EA4A01CF-910A-4FE0-9A59-FBA2DEAAFC05}" srcOrd="1" destOrd="0" presId="urn:microsoft.com/office/officeart/2005/8/layout/orgChart1"/>
    <dgm:cxn modelId="{1EC44575-F246-4AE7-B1B8-2EC5937DFAC8}" type="presParOf" srcId="{EA4A01CF-910A-4FE0-9A59-FBA2DEAAFC05}" destId="{E9056BCC-4722-4F6D-A48C-B2875582B79C}" srcOrd="0" destOrd="0" presId="urn:microsoft.com/office/officeart/2005/8/layout/orgChart1"/>
    <dgm:cxn modelId="{917BD21C-77FC-4671-9237-D23A5FA2017D}" type="presParOf" srcId="{EA4A01CF-910A-4FE0-9A59-FBA2DEAAFC05}" destId="{7E2C8038-4CA1-4A38-89D2-8A257C935F20}" srcOrd="1" destOrd="0" presId="urn:microsoft.com/office/officeart/2005/8/layout/orgChart1"/>
    <dgm:cxn modelId="{73EFFC76-7A19-4D1A-9F41-4292BF79FC93}" type="presParOf" srcId="{7E2C8038-4CA1-4A38-89D2-8A257C935F20}" destId="{9CCC5285-2718-4C21-BE3E-B4206C499865}" srcOrd="0" destOrd="0" presId="urn:microsoft.com/office/officeart/2005/8/layout/orgChart1"/>
    <dgm:cxn modelId="{CF56EC6D-AFAA-4E32-9FAE-4E0570704447}" type="presParOf" srcId="{9CCC5285-2718-4C21-BE3E-B4206C499865}" destId="{BDD58685-2CD9-40C9-B52D-1DD3AC824A76}" srcOrd="0" destOrd="0" presId="urn:microsoft.com/office/officeart/2005/8/layout/orgChart1"/>
    <dgm:cxn modelId="{E6676A46-DEAF-48CB-B8C8-C356525AC7BD}" type="presParOf" srcId="{9CCC5285-2718-4C21-BE3E-B4206C499865}" destId="{4ED82C6F-2308-4F4D-85F0-4EAC5753114A}" srcOrd="1" destOrd="0" presId="urn:microsoft.com/office/officeart/2005/8/layout/orgChart1"/>
    <dgm:cxn modelId="{395972CF-DB97-4CBB-B7E9-6B2D6A225F77}" type="presParOf" srcId="{7E2C8038-4CA1-4A38-89D2-8A257C935F20}" destId="{944EA3B7-DF42-4129-AEF0-949FF29DFFF0}" srcOrd="1" destOrd="0" presId="urn:microsoft.com/office/officeart/2005/8/layout/orgChart1"/>
    <dgm:cxn modelId="{9E3796FB-E665-4308-87E7-43B63E19C5F3}" type="presParOf" srcId="{7E2C8038-4CA1-4A38-89D2-8A257C935F20}" destId="{84760A8F-1641-430F-ACE1-A0A065812809}" srcOrd="2" destOrd="0" presId="urn:microsoft.com/office/officeart/2005/8/layout/orgChart1"/>
    <dgm:cxn modelId="{722ECD48-B131-4CC6-B431-FED73436AC41}" type="presParOf" srcId="{1489F350-05FF-4C81-8986-C08F9191331D}" destId="{5ABC1BE3-3533-4739-8009-CA91A06EF915}" srcOrd="2" destOrd="0" presId="urn:microsoft.com/office/officeart/2005/8/layout/orgChart1"/>
    <dgm:cxn modelId="{27AE880E-B3C6-4213-B0E5-497FDAEBAC7D}" type="presParOf" srcId="{D4D89C74-8651-4BFA-94A7-9EEC6E8F34F8}" destId="{AD4E2D0B-FBB1-4E00-BD1B-2B51C8C7D608}" srcOrd="2" destOrd="0" presId="urn:microsoft.com/office/officeart/2005/8/layout/orgChart1"/>
    <dgm:cxn modelId="{A0E3458C-AD11-4101-B8DD-0ADB84D9144A}" type="presParOf" srcId="{DFB019C8-7852-4CFC-9082-20925427AE08}" destId="{2E88979C-A8CF-48F0-979B-CD29F7AEF0F8}" srcOrd="2" destOrd="0" presId="urn:microsoft.com/office/officeart/2005/8/layout/orgChart1"/>
    <dgm:cxn modelId="{A5C35B70-4179-44F4-A1AC-5D01A24673B0}" type="presParOf" srcId="{0D6C4C3A-0B6F-40C4-87CC-19084558669A}" destId="{2142DBE4-9D5C-4A06-9FF1-113DA1847CB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A75D87D-BE30-4A71-9515-440385BE972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373BBB75-6DD4-4C8B-B19D-4574E60A0568}">
      <dgm:prSet phldrT="[Metin]"/>
      <dgm:spPr/>
      <dgm:t>
        <a:bodyPr/>
        <a:lstStyle/>
        <a:p>
          <a:r>
            <a:rPr lang="tr-TR" dirty="0"/>
            <a:t>3-Teacher </a:t>
          </a:r>
          <a:r>
            <a:rPr lang="tr-TR" dirty="0" err="1"/>
            <a:t>Module</a:t>
          </a:r>
          <a:endParaRPr lang="tr-TR" dirty="0"/>
        </a:p>
      </dgm:t>
    </dgm:pt>
    <dgm:pt modelId="{7F02A4A2-F9A3-45B1-A830-7DE7F102F696}" type="parTrans" cxnId="{2AE8076C-7154-42FA-BF13-6D3D53875A8F}">
      <dgm:prSet/>
      <dgm:spPr/>
      <dgm:t>
        <a:bodyPr/>
        <a:lstStyle/>
        <a:p>
          <a:endParaRPr lang="tr-TR"/>
        </a:p>
      </dgm:t>
    </dgm:pt>
    <dgm:pt modelId="{2EEEDADE-9A3E-48AE-BFD1-8563B9167031}" type="sibTrans" cxnId="{2AE8076C-7154-42FA-BF13-6D3D53875A8F}">
      <dgm:prSet/>
      <dgm:spPr/>
      <dgm:t>
        <a:bodyPr/>
        <a:lstStyle/>
        <a:p>
          <a:endParaRPr lang="tr-TR"/>
        </a:p>
      </dgm:t>
    </dgm:pt>
    <dgm:pt modelId="{64B1F30D-DE85-4998-B4EF-B0363C2C14B2}">
      <dgm:prSet phldrT="[Metin]"/>
      <dgm:spPr/>
      <dgm:t>
        <a:bodyPr/>
        <a:lstStyle/>
        <a:p>
          <a:r>
            <a:rPr lang="tr-TR" dirty="0"/>
            <a:t>3.3-Give </a:t>
          </a:r>
          <a:r>
            <a:rPr lang="tr-TR" dirty="0" err="1"/>
            <a:t>homework</a:t>
          </a:r>
          <a:endParaRPr lang="tr-TR" dirty="0"/>
        </a:p>
      </dgm:t>
    </dgm:pt>
    <dgm:pt modelId="{F89C595F-4C52-4B57-9066-04643DA37598}" type="parTrans" cxnId="{485B38F8-3FF3-4DB5-BD00-DE91504B2C1B}">
      <dgm:prSet/>
      <dgm:spPr/>
      <dgm:t>
        <a:bodyPr/>
        <a:lstStyle/>
        <a:p>
          <a:endParaRPr lang="tr-TR"/>
        </a:p>
      </dgm:t>
    </dgm:pt>
    <dgm:pt modelId="{B3C00998-E14C-4819-BB15-BBC60FC534E6}" type="sibTrans" cxnId="{485B38F8-3FF3-4DB5-BD00-DE91504B2C1B}">
      <dgm:prSet/>
      <dgm:spPr/>
      <dgm:t>
        <a:bodyPr/>
        <a:lstStyle/>
        <a:p>
          <a:endParaRPr lang="tr-TR"/>
        </a:p>
      </dgm:t>
    </dgm:pt>
    <dgm:pt modelId="{75A24649-CDCE-4AE3-AD0A-29C211A535FE}">
      <dgm:prSet phldrT="[Metin]"/>
      <dgm:spPr/>
      <dgm:t>
        <a:bodyPr/>
        <a:lstStyle/>
        <a:p>
          <a:r>
            <a:rPr lang="tr-TR" dirty="0"/>
            <a:t>3.1-Create </a:t>
          </a:r>
          <a:r>
            <a:rPr lang="tr-TR" dirty="0" err="1"/>
            <a:t>class</a:t>
          </a:r>
          <a:endParaRPr lang="tr-TR" dirty="0"/>
        </a:p>
      </dgm:t>
    </dgm:pt>
    <dgm:pt modelId="{BDD5E8AF-48A5-47C3-ACB0-FA734EA2E7FA}" type="parTrans" cxnId="{6C44A9F1-75F8-4EB4-9B42-D05A3D75EBFF}">
      <dgm:prSet/>
      <dgm:spPr/>
      <dgm:t>
        <a:bodyPr/>
        <a:lstStyle/>
        <a:p>
          <a:endParaRPr lang="tr-TR"/>
        </a:p>
      </dgm:t>
    </dgm:pt>
    <dgm:pt modelId="{0D03CACE-5D20-40FE-8B3A-E343C7E67E5E}" type="sibTrans" cxnId="{6C44A9F1-75F8-4EB4-9B42-D05A3D75EBFF}">
      <dgm:prSet/>
      <dgm:spPr/>
      <dgm:t>
        <a:bodyPr/>
        <a:lstStyle/>
        <a:p>
          <a:endParaRPr lang="tr-TR"/>
        </a:p>
      </dgm:t>
    </dgm:pt>
    <dgm:pt modelId="{BCCA24D6-6903-4B51-A577-53EAE2CA53D0}">
      <dgm:prSet phldrT="[Metin]"/>
      <dgm:spPr/>
      <dgm:t>
        <a:bodyPr/>
        <a:lstStyle/>
        <a:p>
          <a:r>
            <a:rPr lang="tr-TR" dirty="0"/>
            <a:t>3.2-invitations</a:t>
          </a:r>
        </a:p>
      </dgm:t>
    </dgm:pt>
    <dgm:pt modelId="{2D86A879-79BB-40DA-A277-E289BD03079B}" type="parTrans" cxnId="{7392B24F-9562-4204-85F8-6ED5E1140419}">
      <dgm:prSet/>
      <dgm:spPr/>
      <dgm:t>
        <a:bodyPr/>
        <a:lstStyle/>
        <a:p>
          <a:endParaRPr lang="tr-TR"/>
        </a:p>
      </dgm:t>
    </dgm:pt>
    <dgm:pt modelId="{05042112-00CE-47F5-90F4-23D5F230E072}" type="sibTrans" cxnId="{7392B24F-9562-4204-85F8-6ED5E1140419}">
      <dgm:prSet/>
      <dgm:spPr/>
      <dgm:t>
        <a:bodyPr/>
        <a:lstStyle/>
        <a:p>
          <a:endParaRPr lang="tr-TR"/>
        </a:p>
      </dgm:t>
    </dgm:pt>
    <dgm:pt modelId="{1FC0CD0E-E15B-45B1-BB88-E4C30E4F7B0C}">
      <dgm:prSet phldrT="[Metin]"/>
      <dgm:spPr/>
      <dgm:t>
        <a:bodyPr/>
        <a:lstStyle/>
        <a:p>
          <a:r>
            <a:rPr lang="tr-TR" dirty="0"/>
            <a:t>3.3.1-</a:t>
          </a:r>
          <a:r>
            <a:rPr lang="en-US" dirty="0"/>
            <a:t>homework from the question bank</a:t>
          </a:r>
          <a:endParaRPr lang="tr-TR" dirty="0"/>
        </a:p>
      </dgm:t>
    </dgm:pt>
    <dgm:pt modelId="{7D5ADD43-D9AD-4533-96F8-7CFA3026D5DC}" type="parTrans" cxnId="{BF4221BF-628C-4F4D-8EAB-73E544FC18DB}">
      <dgm:prSet/>
      <dgm:spPr/>
      <dgm:t>
        <a:bodyPr/>
        <a:lstStyle/>
        <a:p>
          <a:endParaRPr lang="tr-TR"/>
        </a:p>
      </dgm:t>
    </dgm:pt>
    <dgm:pt modelId="{3C363B47-D4AA-4012-99CA-AC65695D58EC}" type="sibTrans" cxnId="{BF4221BF-628C-4F4D-8EAB-73E544FC18DB}">
      <dgm:prSet/>
      <dgm:spPr/>
      <dgm:t>
        <a:bodyPr/>
        <a:lstStyle/>
        <a:p>
          <a:endParaRPr lang="tr-TR"/>
        </a:p>
      </dgm:t>
    </dgm:pt>
    <dgm:pt modelId="{9121D6C8-2A07-4998-87FA-D17AC57F722B}">
      <dgm:prSet phldrT="[Metin]"/>
      <dgm:spPr/>
      <dgm:t>
        <a:bodyPr/>
        <a:lstStyle/>
        <a:p>
          <a:r>
            <a:rPr lang="tr-TR" dirty="0"/>
            <a:t>3.3.2-</a:t>
          </a:r>
          <a:r>
            <a:rPr lang="en-US" dirty="0"/>
            <a:t>home</a:t>
          </a:r>
          <a:r>
            <a:rPr lang="tr-TR" dirty="0" err="1"/>
            <a:t>cti</a:t>
          </a:r>
          <a:r>
            <a:rPr lang="en-US" dirty="0"/>
            <a:t>work from the </a:t>
          </a:r>
          <a:r>
            <a:rPr lang="tr-TR" dirty="0" err="1"/>
            <a:t>Practice</a:t>
          </a:r>
          <a:r>
            <a:rPr lang="tr-TR" dirty="0"/>
            <a:t> </a:t>
          </a:r>
          <a:r>
            <a:rPr lang="tr-TR" dirty="0" err="1"/>
            <a:t>exams</a:t>
          </a:r>
          <a:endParaRPr lang="tr-TR" dirty="0"/>
        </a:p>
      </dgm:t>
    </dgm:pt>
    <dgm:pt modelId="{FDE543B0-D062-4D04-9F16-ED3271C2304B}" type="parTrans" cxnId="{22EF496D-7CA2-49E0-B776-A2080995A670}">
      <dgm:prSet/>
      <dgm:spPr/>
      <dgm:t>
        <a:bodyPr/>
        <a:lstStyle/>
        <a:p>
          <a:endParaRPr lang="tr-TR"/>
        </a:p>
      </dgm:t>
    </dgm:pt>
    <dgm:pt modelId="{20690CEB-EF8B-4F82-A5C0-C2B0AD23E58B}" type="sibTrans" cxnId="{22EF496D-7CA2-49E0-B776-A2080995A670}">
      <dgm:prSet/>
      <dgm:spPr/>
      <dgm:t>
        <a:bodyPr/>
        <a:lstStyle/>
        <a:p>
          <a:endParaRPr lang="tr-TR"/>
        </a:p>
      </dgm:t>
    </dgm:pt>
    <dgm:pt modelId="{A5E9D7F2-020B-4A32-99CE-664145408AEA}">
      <dgm:prSet phldrT="[Metin]"/>
      <dgm:spPr/>
      <dgm:t>
        <a:bodyPr/>
        <a:lstStyle/>
        <a:p>
          <a:r>
            <a:rPr lang="tr-TR" dirty="0"/>
            <a:t>3.3.3-homework </a:t>
          </a:r>
          <a:r>
            <a:rPr lang="tr-TR" dirty="0" err="1"/>
            <a:t>check</a:t>
          </a:r>
          <a:endParaRPr lang="tr-TR" dirty="0"/>
        </a:p>
      </dgm:t>
    </dgm:pt>
    <dgm:pt modelId="{79F7DB9A-897C-4C78-98F5-8F1348A7C5FD}" type="parTrans" cxnId="{097D530A-ADEE-4607-B247-9318BC562D24}">
      <dgm:prSet/>
      <dgm:spPr/>
      <dgm:t>
        <a:bodyPr/>
        <a:lstStyle/>
        <a:p>
          <a:endParaRPr lang="tr-TR"/>
        </a:p>
      </dgm:t>
    </dgm:pt>
    <dgm:pt modelId="{836A8C9D-4C6A-4EC3-AD89-8822513C25DF}" type="sibTrans" cxnId="{097D530A-ADEE-4607-B247-9318BC562D24}">
      <dgm:prSet/>
      <dgm:spPr/>
      <dgm:t>
        <a:bodyPr/>
        <a:lstStyle/>
        <a:p>
          <a:endParaRPr lang="tr-TR"/>
        </a:p>
      </dgm:t>
    </dgm:pt>
    <dgm:pt modelId="{4B5F8DE0-B6C4-42C9-A535-4B70B9C2514A}">
      <dgm:prSet phldrT="[Metin]"/>
      <dgm:spPr/>
      <dgm:t>
        <a:bodyPr/>
        <a:lstStyle/>
        <a:p>
          <a:r>
            <a:rPr lang="tr-TR" dirty="0"/>
            <a:t>3.3.4-student data</a:t>
          </a:r>
        </a:p>
      </dgm:t>
    </dgm:pt>
    <dgm:pt modelId="{A0A3685E-2B55-487E-A174-B5B8DA7A2339}" type="parTrans" cxnId="{02DAA640-67F2-4871-93FF-0938D3B4A041}">
      <dgm:prSet/>
      <dgm:spPr/>
      <dgm:t>
        <a:bodyPr/>
        <a:lstStyle/>
        <a:p>
          <a:endParaRPr lang="tr-TR"/>
        </a:p>
      </dgm:t>
    </dgm:pt>
    <dgm:pt modelId="{647214B1-158E-4EE5-976C-7094B4291923}" type="sibTrans" cxnId="{02DAA640-67F2-4871-93FF-0938D3B4A041}">
      <dgm:prSet/>
      <dgm:spPr/>
      <dgm:t>
        <a:bodyPr/>
        <a:lstStyle/>
        <a:p>
          <a:endParaRPr lang="tr-TR"/>
        </a:p>
      </dgm:t>
    </dgm:pt>
    <dgm:pt modelId="{82AC8D05-3947-4F0E-BF81-EA5425231F42}" type="pres">
      <dgm:prSet presAssocID="{0A75D87D-BE30-4A71-9515-440385BE972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D6C4C3A-0B6F-40C4-87CC-19084558669A}" type="pres">
      <dgm:prSet presAssocID="{373BBB75-6DD4-4C8B-B19D-4574E60A0568}" presName="hierRoot1" presStyleCnt="0">
        <dgm:presLayoutVars>
          <dgm:hierBranch val="init"/>
        </dgm:presLayoutVars>
      </dgm:prSet>
      <dgm:spPr/>
    </dgm:pt>
    <dgm:pt modelId="{385C1E81-B070-4D23-94D9-AC8BED17D230}" type="pres">
      <dgm:prSet presAssocID="{373BBB75-6DD4-4C8B-B19D-4574E60A0568}" presName="rootComposite1" presStyleCnt="0"/>
      <dgm:spPr/>
    </dgm:pt>
    <dgm:pt modelId="{E66539F4-3FB7-4429-890A-F6A9391C45BB}" type="pres">
      <dgm:prSet presAssocID="{373BBB75-6DD4-4C8B-B19D-4574E60A0568}" presName="rootText1" presStyleLbl="node0" presStyleIdx="0" presStyleCnt="1" custScaleX="252791">
        <dgm:presLayoutVars>
          <dgm:chPref val="3"/>
        </dgm:presLayoutVars>
      </dgm:prSet>
      <dgm:spPr/>
    </dgm:pt>
    <dgm:pt modelId="{15DF4D6C-EB29-47B4-A322-B9D2388D2FB6}" type="pres">
      <dgm:prSet presAssocID="{373BBB75-6DD4-4C8B-B19D-4574E60A0568}" presName="rootConnector1" presStyleLbl="node1" presStyleIdx="0" presStyleCnt="0"/>
      <dgm:spPr/>
    </dgm:pt>
    <dgm:pt modelId="{4F3DCB29-1186-4B41-8B6A-659F6E2EB511}" type="pres">
      <dgm:prSet presAssocID="{373BBB75-6DD4-4C8B-B19D-4574E60A0568}" presName="hierChild2" presStyleCnt="0"/>
      <dgm:spPr/>
    </dgm:pt>
    <dgm:pt modelId="{34058A1C-60A7-4FE7-AC1F-3EA735511461}" type="pres">
      <dgm:prSet presAssocID="{BDD5E8AF-48A5-47C3-ACB0-FA734EA2E7FA}" presName="Name37" presStyleLbl="parChTrans1D2" presStyleIdx="0" presStyleCnt="3"/>
      <dgm:spPr/>
    </dgm:pt>
    <dgm:pt modelId="{EAA06995-6533-4F2C-A07B-F75F1A1CE846}" type="pres">
      <dgm:prSet presAssocID="{75A24649-CDCE-4AE3-AD0A-29C211A535FE}" presName="hierRoot2" presStyleCnt="0">
        <dgm:presLayoutVars>
          <dgm:hierBranch val="init"/>
        </dgm:presLayoutVars>
      </dgm:prSet>
      <dgm:spPr/>
    </dgm:pt>
    <dgm:pt modelId="{1A61F1F5-2C80-4028-BD3A-24D4B0C92C4F}" type="pres">
      <dgm:prSet presAssocID="{75A24649-CDCE-4AE3-AD0A-29C211A535FE}" presName="rootComposite" presStyleCnt="0"/>
      <dgm:spPr/>
    </dgm:pt>
    <dgm:pt modelId="{30A856A8-9FEF-4336-9F06-490BDD3055CB}" type="pres">
      <dgm:prSet presAssocID="{75A24649-CDCE-4AE3-AD0A-29C211A535FE}" presName="rootText" presStyleLbl="node2" presStyleIdx="0" presStyleCnt="3">
        <dgm:presLayoutVars>
          <dgm:chPref val="3"/>
        </dgm:presLayoutVars>
      </dgm:prSet>
      <dgm:spPr/>
    </dgm:pt>
    <dgm:pt modelId="{FF4667CB-AF11-4925-A2D2-5F9DD56B4F7D}" type="pres">
      <dgm:prSet presAssocID="{75A24649-CDCE-4AE3-AD0A-29C211A535FE}" presName="rootConnector" presStyleLbl="node2" presStyleIdx="0" presStyleCnt="3"/>
      <dgm:spPr/>
    </dgm:pt>
    <dgm:pt modelId="{4DD0334C-3048-47A6-B857-52E352BC4803}" type="pres">
      <dgm:prSet presAssocID="{75A24649-CDCE-4AE3-AD0A-29C211A535FE}" presName="hierChild4" presStyleCnt="0"/>
      <dgm:spPr/>
    </dgm:pt>
    <dgm:pt modelId="{D578319D-0BA0-4264-8DC6-F48253F68CF2}" type="pres">
      <dgm:prSet presAssocID="{75A24649-CDCE-4AE3-AD0A-29C211A535FE}" presName="hierChild5" presStyleCnt="0"/>
      <dgm:spPr/>
    </dgm:pt>
    <dgm:pt modelId="{C86E47B8-9D7B-4B2B-9D87-23C7324BB198}" type="pres">
      <dgm:prSet presAssocID="{2D86A879-79BB-40DA-A277-E289BD03079B}" presName="Name37" presStyleLbl="parChTrans1D2" presStyleIdx="1" presStyleCnt="3"/>
      <dgm:spPr/>
    </dgm:pt>
    <dgm:pt modelId="{59C03A5F-5996-4B84-A95E-8A140837DCB9}" type="pres">
      <dgm:prSet presAssocID="{BCCA24D6-6903-4B51-A577-53EAE2CA53D0}" presName="hierRoot2" presStyleCnt="0">
        <dgm:presLayoutVars>
          <dgm:hierBranch val="init"/>
        </dgm:presLayoutVars>
      </dgm:prSet>
      <dgm:spPr/>
    </dgm:pt>
    <dgm:pt modelId="{92F35F22-C49C-4F35-835C-A38109989BF3}" type="pres">
      <dgm:prSet presAssocID="{BCCA24D6-6903-4B51-A577-53EAE2CA53D0}" presName="rootComposite" presStyleCnt="0"/>
      <dgm:spPr/>
    </dgm:pt>
    <dgm:pt modelId="{65FC1996-91F6-4788-823D-1601411F82EE}" type="pres">
      <dgm:prSet presAssocID="{BCCA24D6-6903-4B51-A577-53EAE2CA53D0}" presName="rootText" presStyleLbl="node2" presStyleIdx="1" presStyleCnt="3">
        <dgm:presLayoutVars>
          <dgm:chPref val="3"/>
        </dgm:presLayoutVars>
      </dgm:prSet>
      <dgm:spPr/>
    </dgm:pt>
    <dgm:pt modelId="{C6BD9D34-E990-4E5A-9A95-EBEEEDC50ED0}" type="pres">
      <dgm:prSet presAssocID="{BCCA24D6-6903-4B51-A577-53EAE2CA53D0}" presName="rootConnector" presStyleLbl="node2" presStyleIdx="1" presStyleCnt="3"/>
      <dgm:spPr/>
    </dgm:pt>
    <dgm:pt modelId="{DC151E21-7A8A-483C-8FD8-D50530FF8CA9}" type="pres">
      <dgm:prSet presAssocID="{BCCA24D6-6903-4B51-A577-53EAE2CA53D0}" presName="hierChild4" presStyleCnt="0"/>
      <dgm:spPr/>
    </dgm:pt>
    <dgm:pt modelId="{216F09D5-04EC-46D8-94A5-F93A5A25C49A}" type="pres">
      <dgm:prSet presAssocID="{BCCA24D6-6903-4B51-A577-53EAE2CA53D0}" presName="hierChild5" presStyleCnt="0"/>
      <dgm:spPr/>
    </dgm:pt>
    <dgm:pt modelId="{31040D69-DCB9-4844-B24E-92BBC82B6C6B}" type="pres">
      <dgm:prSet presAssocID="{F89C595F-4C52-4B57-9066-04643DA37598}" presName="Name37" presStyleLbl="parChTrans1D2" presStyleIdx="2" presStyleCnt="3"/>
      <dgm:spPr/>
    </dgm:pt>
    <dgm:pt modelId="{ED123700-7F1B-4F53-80BA-722A4D391807}" type="pres">
      <dgm:prSet presAssocID="{64B1F30D-DE85-4998-B4EF-B0363C2C14B2}" presName="hierRoot2" presStyleCnt="0">
        <dgm:presLayoutVars>
          <dgm:hierBranch val="init"/>
        </dgm:presLayoutVars>
      </dgm:prSet>
      <dgm:spPr/>
    </dgm:pt>
    <dgm:pt modelId="{5B89F10D-39D1-4BA2-A007-8E7918F8A2AF}" type="pres">
      <dgm:prSet presAssocID="{64B1F30D-DE85-4998-B4EF-B0363C2C14B2}" presName="rootComposite" presStyleCnt="0"/>
      <dgm:spPr/>
    </dgm:pt>
    <dgm:pt modelId="{5F8B1237-D75C-422B-949C-DD3B8CAEAE7C}" type="pres">
      <dgm:prSet presAssocID="{64B1F30D-DE85-4998-B4EF-B0363C2C14B2}" presName="rootText" presStyleLbl="node2" presStyleIdx="2" presStyleCnt="3">
        <dgm:presLayoutVars>
          <dgm:chPref val="3"/>
        </dgm:presLayoutVars>
      </dgm:prSet>
      <dgm:spPr/>
    </dgm:pt>
    <dgm:pt modelId="{68C48C52-62BF-426C-AA85-6E5850F2970B}" type="pres">
      <dgm:prSet presAssocID="{64B1F30D-DE85-4998-B4EF-B0363C2C14B2}" presName="rootConnector" presStyleLbl="node2" presStyleIdx="2" presStyleCnt="3"/>
      <dgm:spPr/>
    </dgm:pt>
    <dgm:pt modelId="{5DA4368F-6F78-41AB-9337-38971635DC22}" type="pres">
      <dgm:prSet presAssocID="{64B1F30D-DE85-4998-B4EF-B0363C2C14B2}" presName="hierChild4" presStyleCnt="0"/>
      <dgm:spPr/>
    </dgm:pt>
    <dgm:pt modelId="{CFE9FD80-A515-4DA1-A637-F03A5C85B4BE}" type="pres">
      <dgm:prSet presAssocID="{7D5ADD43-D9AD-4533-96F8-7CFA3026D5DC}" presName="Name37" presStyleLbl="parChTrans1D3" presStyleIdx="0" presStyleCnt="4"/>
      <dgm:spPr/>
    </dgm:pt>
    <dgm:pt modelId="{68C1C551-F15D-431E-B035-AB8BD8043B2F}" type="pres">
      <dgm:prSet presAssocID="{1FC0CD0E-E15B-45B1-BB88-E4C30E4F7B0C}" presName="hierRoot2" presStyleCnt="0">
        <dgm:presLayoutVars>
          <dgm:hierBranch val="init"/>
        </dgm:presLayoutVars>
      </dgm:prSet>
      <dgm:spPr/>
    </dgm:pt>
    <dgm:pt modelId="{F0A06D1B-4496-4021-ABCE-EB4BEA1E5E96}" type="pres">
      <dgm:prSet presAssocID="{1FC0CD0E-E15B-45B1-BB88-E4C30E4F7B0C}" presName="rootComposite" presStyleCnt="0"/>
      <dgm:spPr/>
    </dgm:pt>
    <dgm:pt modelId="{67D1B02C-D475-493D-A032-EA455C5179A3}" type="pres">
      <dgm:prSet presAssocID="{1FC0CD0E-E15B-45B1-BB88-E4C30E4F7B0C}" presName="rootText" presStyleLbl="node3" presStyleIdx="0" presStyleCnt="4">
        <dgm:presLayoutVars>
          <dgm:chPref val="3"/>
        </dgm:presLayoutVars>
      </dgm:prSet>
      <dgm:spPr/>
    </dgm:pt>
    <dgm:pt modelId="{CABB2612-3A81-4F28-A7F6-DA202169609E}" type="pres">
      <dgm:prSet presAssocID="{1FC0CD0E-E15B-45B1-BB88-E4C30E4F7B0C}" presName="rootConnector" presStyleLbl="node3" presStyleIdx="0" presStyleCnt="4"/>
      <dgm:spPr/>
    </dgm:pt>
    <dgm:pt modelId="{29CB1DAA-394C-4664-968A-29AEDAF80ACF}" type="pres">
      <dgm:prSet presAssocID="{1FC0CD0E-E15B-45B1-BB88-E4C30E4F7B0C}" presName="hierChild4" presStyleCnt="0"/>
      <dgm:spPr/>
    </dgm:pt>
    <dgm:pt modelId="{BAF9A711-5ED3-43B0-B6F6-FC7648BAF4E3}" type="pres">
      <dgm:prSet presAssocID="{1FC0CD0E-E15B-45B1-BB88-E4C30E4F7B0C}" presName="hierChild5" presStyleCnt="0"/>
      <dgm:spPr/>
    </dgm:pt>
    <dgm:pt modelId="{097BE779-7EFC-4237-8FFE-907C464EE01D}" type="pres">
      <dgm:prSet presAssocID="{FDE543B0-D062-4D04-9F16-ED3271C2304B}" presName="Name37" presStyleLbl="parChTrans1D3" presStyleIdx="1" presStyleCnt="4"/>
      <dgm:spPr/>
    </dgm:pt>
    <dgm:pt modelId="{614DA02E-B073-40F3-A75E-6343A136D70D}" type="pres">
      <dgm:prSet presAssocID="{9121D6C8-2A07-4998-87FA-D17AC57F722B}" presName="hierRoot2" presStyleCnt="0">
        <dgm:presLayoutVars>
          <dgm:hierBranch val="init"/>
        </dgm:presLayoutVars>
      </dgm:prSet>
      <dgm:spPr/>
    </dgm:pt>
    <dgm:pt modelId="{49787D96-1FCE-4CAE-B1CC-FF59A5DC7E97}" type="pres">
      <dgm:prSet presAssocID="{9121D6C8-2A07-4998-87FA-D17AC57F722B}" presName="rootComposite" presStyleCnt="0"/>
      <dgm:spPr/>
    </dgm:pt>
    <dgm:pt modelId="{5910E32D-A494-44A3-9319-873DC275EACF}" type="pres">
      <dgm:prSet presAssocID="{9121D6C8-2A07-4998-87FA-D17AC57F722B}" presName="rootText" presStyleLbl="node3" presStyleIdx="1" presStyleCnt="4">
        <dgm:presLayoutVars>
          <dgm:chPref val="3"/>
        </dgm:presLayoutVars>
      </dgm:prSet>
      <dgm:spPr/>
    </dgm:pt>
    <dgm:pt modelId="{7D2C247B-FCEB-4FC1-A5D2-8A1C77A9CA90}" type="pres">
      <dgm:prSet presAssocID="{9121D6C8-2A07-4998-87FA-D17AC57F722B}" presName="rootConnector" presStyleLbl="node3" presStyleIdx="1" presStyleCnt="4"/>
      <dgm:spPr/>
    </dgm:pt>
    <dgm:pt modelId="{B306FB75-61AB-4DA7-BEF9-1B5FF91366C7}" type="pres">
      <dgm:prSet presAssocID="{9121D6C8-2A07-4998-87FA-D17AC57F722B}" presName="hierChild4" presStyleCnt="0"/>
      <dgm:spPr/>
    </dgm:pt>
    <dgm:pt modelId="{1FFD9F20-24A3-4865-AEEC-9CAD6F5ED05F}" type="pres">
      <dgm:prSet presAssocID="{9121D6C8-2A07-4998-87FA-D17AC57F722B}" presName="hierChild5" presStyleCnt="0"/>
      <dgm:spPr/>
    </dgm:pt>
    <dgm:pt modelId="{5115D99C-1C56-43C5-96DF-3D00507B2A2C}" type="pres">
      <dgm:prSet presAssocID="{79F7DB9A-897C-4C78-98F5-8F1348A7C5FD}" presName="Name37" presStyleLbl="parChTrans1D3" presStyleIdx="2" presStyleCnt="4"/>
      <dgm:spPr/>
    </dgm:pt>
    <dgm:pt modelId="{EBB54085-813F-423C-BCC5-75E608A5C98D}" type="pres">
      <dgm:prSet presAssocID="{A5E9D7F2-020B-4A32-99CE-664145408AEA}" presName="hierRoot2" presStyleCnt="0">
        <dgm:presLayoutVars>
          <dgm:hierBranch val="init"/>
        </dgm:presLayoutVars>
      </dgm:prSet>
      <dgm:spPr/>
    </dgm:pt>
    <dgm:pt modelId="{19737C41-E3AB-4064-AF8D-067A312623FD}" type="pres">
      <dgm:prSet presAssocID="{A5E9D7F2-020B-4A32-99CE-664145408AEA}" presName="rootComposite" presStyleCnt="0"/>
      <dgm:spPr/>
    </dgm:pt>
    <dgm:pt modelId="{A01F9CDD-9629-497A-8AB0-47295BA5A2AE}" type="pres">
      <dgm:prSet presAssocID="{A5E9D7F2-020B-4A32-99CE-664145408AEA}" presName="rootText" presStyleLbl="node3" presStyleIdx="2" presStyleCnt="4" custLinFactNeighborX="-7092" custLinFactNeighborY="-2837">
        <dgm:presLayoutVars>
          <dgm:chPref val="3"/>
        </dgm:presLayoutVars>
      </dgm:prSet>
      <dgm:spPr/>
    </dgm:pt>
    <dgm:pt modelId="{1E2F7755-DD6C-4D5B-83A5-38F457D6F461}" type="pres">
      <dgm:prSet presAssocID="{A5E9D7F2-020B-4A32-99CE-664145408AEA}" presName="rootConnector" presStyleLbl="node3" presStyleIdx="2" presStyleCnt="4"/>
      <dgm:spPr/>
    </dgm:pt>
    <dgm:pt modelId="{A2149B29-AD26-4EDA-BEF4-87A146D768FF}" type="pres">
      <dgm:prSet presAssocID="{A5E9D7F2-020B-4A32-99CE-664145408AEA}" presName="hierChild4" presStyleCnt="0"/>
      <dgm:spPr/>
    </dgm:pt>
    <dgm:pt modelId="{6C63BF9C-C047-4722-B68E-EC6A5712EA7B}" type="pres">
      <dgm:prSet presAssocID="{A5E9D7F2-020B-4A32-99CE-664145408AEA}" presName="hierChild5" presStyleCnt="0"/>
      <dgm:spPr/>
    </dgm:pt>
    <dgm:pt modelId="{E7991FBF-A2D4-40D9-BBEA-73C83C36F94D}" type="pres">
      <dgm:prSet presAssocID="{A0A3685E-2B55-487E-A174-B5B8DA7A2339}" presName="Name37" presStyleLbl="parChTrans1D3" presStyleIdx="3" presStyleCnt="4"/>
      <dgm:spPr/>
    </dgm:pt>
    <dgm:pt modelId="{42D06FBF-8132-4ECE-8FD0-979B550BE19E}" type="pres">
      <dgm:prSet presAssocID="{4B5F8DE0-B6C4-42C9-A535-4B70B9C2514A}" presName="hierRoot2" presStyleCnt="0">
        <dgm:presLayoutVars>
          <dgm:hierBranch val="init"/>
        </dgm:presLayoutVars>
      </dgm:prSet>
      <dgm:spPr/>
    </dgm:pt>
    <dgm:pt modelId="{17F5842C-B96F-48AD-9AF4-81E22525774B}" type="pres">
      <dgm:prSet presAssocID="{4B5F8DE0-B6C4-42C9-A535-4B70B9C2514A}" presName="rootComposite" presStyleCnt="0"/>
      <dgm:spPr/>
    </dgm:pt>
    <dgm:pt modelId="{4E808DA5-B6F4-41AC-A084-1BD4B46CCF7A}" type="pres">
      <dgm:prSet presAssocID="{4B5F8DE0-B6C4-42C9-A535-4B70B9C2514A}" presName="rootText" presStyleLbl="node3" presStyleIdx="3" presStyleCnt="4">
        <dgm:presLayoutVars>
          <dgm:chPref val="3"/>
        </dgm:presLayoutVars>
      </dgm:prSet>
      <dgm:spPr/>
    </dgm:pt>
    <dgm:pt modelId="{129F5E5E-6B79-4AB9-A081-0DDB792012B6}" type="pres">
      <dgm:prSet presAssocID="{4B5F8DE0-B6C4-42C9-A535-4B70B9C2514A}" presName="rootConnector" presStyleLbl="node3" presStyleIdx="3" presStyleCnt="4"/>
      <dgm:spPr/>
    </dgm:pt>
    <dgm:pt modelId="{2D5FA57F-ED02-441E-94F9-38028C3FEEA2}" type="pres">
      <dgm:prSet presAssocID="{4B5F8DE0-B6C4-42C9-A535-4B70B9C2514A}" presName="hierChild4" presStyleCnt="0"/>
      <dgm:spPr/>
    </dgm:pt>
    <dgm:pt modelId="{B1614045-E084-4822-BE7D-7D4ED53F437A}" type="pres">
      <dgm:prSet presAssocID="{4B5F8DE0-B6C4-42C9-A535-4B70B9C2514A}" presName="hierChild5" presStyleCnt="0"/>
      <dgm:spPr/>
    </dgm:pt>
    <dgm:pt modelId="{ED887397-25DE-451C-9730-600CD785409E}" type="pres">
      <dgm:prSet presAssocID="{64B1F30D-DE85-4998-B4EF-B0363C2C14B2}" presName="hierChild5" presStyleCnt="0"/>
      <dgm:spPr/>
    </dgm:pt>
    <dgm:pt modelId="{2142DBE4-9D5C-4A06-9FF1-113DA1847CB3}" type="pres">
      <dgm:prSet presAssocID="{373BBB75-6DD4-4C8B-B19D-4574E60A0568}" presName="hierChild3" presStyleCnt="0"/>
      <dgm:spPr/>
    </dgm:pt>
  </dgm:ptLst>
  <dgm:cxnLst>
    <dgm:cxn modelId="{42AD7C06-0B27-4E71-8BF6-18DF13DF1861}" type="presOf" srcId="{FDE543B0-D062-4D04-9F16-ED3271C2304B}" destId="{097BE779-7EFC-4237-8FFE-907C464EE01D}" srcOrd="0" destOrd="0" presId="urn:microsoft.com/office/officeart/2005/8/layout/orgChart1"/>
    <dgm:cxn modelId="{097D530A-ADEE-4607-B247-9318BC562D24}" srcId="{64B1F30D-DE85-4998-B4EF-B0363C2C14B2}" destId="{A5E9D7F2-020B-4A32-99CE-664145408AEA}" srcOrd="2" destOrd="0" parTransId="{79F7DB9A-897C-4C78-98F5-8F1348A7C5FD}" sibTransId="{836A8C9D-4C6A-4EC3-AD89-8822513C25DF}"/>
    <dgm:cxn modelId="{67027E1E-106B-40E6-A055-E7316EDC395D}" type="presOf" srcId="{7D5ADD43-D9AD-4533-96F8-7CFA3026D5DC}" destId="{CFE9FD80-A515-4DA1-A637-F03A5C85B4BE}" srcOrd="0" destOrd="0" presId="urn:microsoft.com/office/officeart/2005/8/layout/orgChart1"/>
    <dgm:cxn modelId="{F89E5920-9024-4513-93C6-6BCFD58B6137}" type="presOf" srcId="{75A24649-CDCE-4AE3-AD0A-29C211A535FE}" destId="{FF4667CB-AF11-4925-A2D2-5F9DD56B4F7D}" srcOrd="1" destOrd="0" presId="urn:microsoft.com/office/officeart/2005/8/layout/orgChart1"/>
    <dgm:cxn modelId="{CB66D130-40DE-4461-9A4D-748CF8C356B9}" type="presOf" srcId="{BDD5E8AF-48A5-47C3-ACB0-FA734EA2E7FA}" destId="{34058A1C-60A7-4FE7-AC1F-3EA735511461}" srcOrd="0" destOrd="0" presId="urn:microsoft.com/office/officeart/2005/8/layout/orgChart1"/>
    <dgm:cxn modelId="{8402D636-37E0-4299-90E4-E26C35FCAB18}" type="presOf" srcId="{64B1F30D-DE85-4998-B4EF-B0363C2C14B2}" destId="{5F8B1237-D75C-422B-949C-DD3B8CAEAE7C}" srcOrd="0" destOrd="0" presId="urn:microsoft.com/office/officeart/2005/8/layout/orgChart1"/>
    <dgm:cxn modelId="{B6233037-5845-480C-A750-4E116196308D}" type="presOf" srcId="{A5E9D7F2-020B-4A32-99CE-664145408AEA}" destId="{1E2F7755-DD6C-4D5B-83A5-38F457D6F461}" srcOrd="1" destOrd="0" presId="urn:microsoft.com/office/officeart/2005/8/layout/orgChart1"/>
    <dgm:cxn modelId="{02DAA640-67F2-4871-93FF-0938D3B4A041}" srcId="{64B1F30D-DE85-4998-B4EF-B0363C2C14B2}" destId="{4B5F8DE0-B6C4-42C9-A535-4B70B9C2514A}" srcOrd="3" destOrd="0" parTransId="{A0A3685E-2B55-487E-A174-B5B8DA7A2339}" sibTransId="{647214B1-158E-4EE5-976C-7094B4291923}"/>
    <dgm:cxn modelId="{78C80D5C-6610-4A24-957F-BFC4686CA624}" type="presOf" srcId="{373BBB75-6DD4-4C8B-B19D-4574E60A0568}" destId="{15DF4D6C-EB29-47B4-A322-B9D2388D2FB6}" srcOrd="1" destOrd="0" presId="urn:microsoft.com/office/officeart/2005/8/layout/orgChart1"/>
    <dgm:cxn modelId="{321A855C-72F2-4FD7-8F13-FF7C520760AB}" type="presOf" srcId="{2D86A879-79BB-40DA-A277-E289BD03079B}" destId="{C86E47B8-9D7B-4B2B-9D87-23C7324BB198}" srcOrd="0" destOrd="0" presId="urn:microsoft.com/office/officeart/2005/8/layout/orgChart1"/>
    <dgm:cxn modelId="{65189847-45F6-440D-98D2-8296C62483A4}" type="presOf" srcId="{1FC0CD0E-E15B-45B1-BB88-E4C30E4F7B0C}" destId="{CABB2612-3A81-4F28-A7F6-DA202169609E}" srcOrd="1" destOrd="0" presId="urn:microsoft.com/office/officeart/2005/8/layout/orgChart1"/>
    <dgm:cxn modelId="{2AE8076C-7154-42FA-BF13-6D3D53875A8F}" srcId="{0A75D87D-BE30-4A71-9515-440385BE9729}" destId="{373BBB75-6DD4-4C8B-B19D-4574E60A0568}" srcOrd="0" destOrd="0" parTransId="{7F02A4A2-F9A3-45B1-A830-7DE7F102F696}" sibTransId="{2EEEDADE-9A3E-48AE-BFD1-8563B9167031}"/>
    <dgm:cxn modelId="{22EF496D-7CA2-49E0-B776-A2080995A670}" srcId="{64B1F30D-DE85-4998-B4EF-B0363C2C14B2}" destId="{9121D6C8-2A07-4998-87FA-D17AC57F722B}" srcOrd="1" destOrd="0" parTransId="{FDE543B0-D062-4D04-9F16-ED3271C2304B}" sibTransId="{20690CEB-EF8B-4F82-A5C0-C2B0AD23E58B}"/>
    <dgm:cxn modelId="{09A7074E-37EB-4266-96F9-D59D6F0E08FA}" type="presOf" srcId="{4B5F8DE0-B6C4-42C9-A535-4B70B9C2514A}" destId="{4E808DA5-B6F4-41AC-A084-1BD4B46CCF7A}" srcOrd="0" destOrd="0" presId="urn:microsoft.com/office/officeart/2005/8/layout/orgChart1"/>
    <dgm:cxn modelId="{913E344E-A0CF-40D5-83CC-FB7345BC41AD}" type="presOf" srcId="{1FC0CD0E-E15B-45B1-BB88-E4C30E4F7B0C}" destId="{67D1B02C-D475-493D-A032-EA455C5179A3}" srcOrd="0" destOrd="0" presId="urn:microsoft.com/office/officeart/2005/8/layout/orgChart1"/>
    <dgm:cxn modelId="{7392B24F-9562-4204-85F8-6ED5E1140419}" srcId="{373BBB75-6DD4-4C8B-B19D-4574E60A0568}" destId="{BCCA24D6-6903-4B51-A577-53EAE2CA53D0}" srcOrd="1" destOrd="0" parTransId="{2D86A879-79BB-40DA-A277-E289BD03079B}" sibTransId="{05042112-00CE-47F5-90F4-23D5F230E072}"/>
    <dgm:cxn modelId="{0EE1CC58-BF7B-460F-A665-F59D492CDCEC}" type="presOf" srcId="{BCCA24D6-6903-4B51-A577-53EAE2CA53D0}" destId="{65FC1996-91F6-4788-823D-1601411F82EE}" srcOrd="0" destOrd="0" presId="urn:microsoft.com/office/officeart/2005/8/layout/orgChart1"/>
    <dgm:cxn modelId="{2D4F2481-3FBA-4E81-8C9E-95B2ED47FA2C}" type="presOf" srcId="{75A24649-CDCE-4AE3-AD0A-29C211A535FE}" destId="{30A856A8-9FEF-4336-9F06-490BDD3055CB}" srcOrd="0" destOrd="0" presId="urn:microsoft.com/office/officeart/2005/8/layout/orgChart1"/>
    <dgm:cxn modelId="{DBD9D583-0F8F-4047-B222-7ABB41BF6A18}" type="presOf" srcId="{64B1F30D-DE85-4998-B4EF-B0363C2C14B2}" destId="{68C48C52-62BF-426C-AA85-6E5850F2970B}" srcOrd="1" destOrd="0" presId="urn:microsoft.com/office/officeart/2005/8/layout/orgChart1"/>
    <dgm:cxn modelId="{3F7C028D-08C8-4E10-B2DA-9BC5179F7127}" type="presOf" srcId="{373BBB75-6DD4-4C8B-B19D-4574E60A0568}" destId="{E66539F4-3FB7-4429-890A-F6A9391C45BB}" srcOrd="0" destOrd="0" presId="urn:microsoft.com/office/officeart/2005/8/layout/orgChart1"/>
    <dgm:cxn modelId="{16113991-2DE6-4E84-937A-31618A865672}" type="presOf" srcId="{BCCA24D6-6903-4B51-A577-53EAE2CA53D0}" destId="{C6BD9D34-E990-4E5A-9A95-EBEEEDC50ED0}" srcOrd="1" destOrd="0" presId="urn:microsoft.com/office/officeart/2005/8/layout/orgChart1"/>
    <dgm:cxn modelId="{58440A9D-6AA9-4BB5-AB8F-891B493639A1}" type="presOf" srcId="{79F7DB9A-897C-4C78-98F5-8F1348A7C5FD}" destId="{5115D99C-1C56-43C5-96DF-3D00507B2A2C}" srcOrd="0" destOrd="0" presId="urn:microsoft.com/office/officeart/2005/8/layout/orgChart1"/>
    <dgm:cxn modelId="{7791F39D-8EBB-4BD8-B391-3A9369A9FA77}" type="presOf" srcId="{9121D6C8-2A07-4998-87FA-D17AC57F722B}" destId="{7D2C247B-FCEB-4FC1-A5D2-8A1C77A9CA90}" srcOrd="1" destOrd="0" presId="urn:microsoft.com/office/officeart/2005/8/layout/orgChart1"/>
    <dgm:cxn modelId="{0CC3A6A2-979B-492A-9666-8D878FAAE43E}" type="presOf" srcId="{9121D6C8-2A07-4998-87FA-D17AC57F722B}" destId="{5910E32D-A494-44A3-9319-873DC275EACF}" srcOrd="0" destOrd="0" presId="urn:microsoft.com/office/officeart/2005/8/layout/orgChart1"/>
    <dgm:cxn modelId="{52EC3DB7-CC26-4C99-91EB-B1E2723A005C}" type="presOf" srcId="{0A75D87D-BE30-4A71-9515-440385BE9729}" destId="{82AC8D05-3947-4F0E-BF81-EA5425231F42}" srcOrd="0" destOrd="0" presId="urn:microsoft.com/office/officeart/2005/8/layout/orgChart1"/>
    <dgm:cxn modelId="{BF4221BF-628C-4F4D-8EAB-73E544FC18DB}" srcId="{64B1F30D-DE85-4998-B4EF-B0363C2C14B2}" destId="{1FC0CD0E-E15B-45B1-BB88-E4C30E4F7B0C}" srcOrd="0" destOrd="0" parTransId="{7D5ADD43-D9AD-4533-96F8-7CFA3026D5DC}" sibTransId="{3C363B47-D4AA-4012-99CA-AC65695D58EC}"/>
    <dgm:cxn modelId="{A2DCECD6-3AFD-4183-8FE1-6A20AEC46F79}" type="presOf" srcId="{F89C595F-4C52-4B57-9066-04643DA37598}" destId="{31040D69-DCB9-4844-B24E-92BBC82B6C6B}" srcOrd="0" destOrd="0" presId="urn:microsoft.com/office/officeart/2005/8/layout/orgChart1"/>
    <dgm:cxn modelId="{F34987DA-EEB6-4BBD-8DEB-6F1F376CAB31}" type="presOf" srcId="{A0A3685E-2B55-487E-A174-B5B8DA7A2339}" destId="{E7991FBF-A2D4-40D9-BBEA-73C83C36F94D}" srcOrd="0" destOrd="0" presId="urn:microsoft.com/office/officeart/2005/8/layout/orgChart1"/>
    <dgm:cxn modelId="{2F0594DA-9F17-4E90-AC50-CBAB8DDC8E40}" type="presOf" srcId="{A5E9D7F2-020B-4A32-99CE-664145408AEA}" destId="{A01F9CDD-9629-497A-8AB0-47295BA5A2AE}" srcOrd="0" destOrd="0" presId="urn:microsoft.com/office/officeart/2005/8/layout/orgChart1"/>
    <dgm:cxn modelId="{BFFFDCEA-FFC4-42AE-A08A-1BAFFFE1AAAF}" type="presOf" srcId="{4B5F8DE0-B6C4-42C9-A535-4B70B9C2514A}" destId="{129F5E5E-6B79-4AB9-A081-0DDB792012B6}" srcOrd="1" destOrd="0" presId="urn:microsoft.com/office/officeart/2005/8/layout/orgChart1"/>
    <dgm:cxn modelId="{6C44A9F1-75F8-4EB4-9B42-D05A3D75EBFF}" srcId="{373BBB75-6DD4-4C8B-B19D-4574E60A0568}" destId="{75A24649-CDCE-4AE3-AD0A-29C211A535FE}" srcOrd="0" destOrd="0" parTransId="{BDD5E8AF-48A5-47C3-ACB0-FA734EA2E7FA}" sibTransId="{0D03CACE-5D20-40FE-8B3A-E343C7E67E5E}"/>
    <dgm:cxn modelId="{485B38F8-3FF3-4DB5-BD00-DE91504B2C1B}" srcId="{373BBB75-6DD4-4C8B-B19D-4574E60A0568}" destId="{64B1F30D-DE85-4998-B4EF-B0363C2C14B2}" srcOrd="2" destOrd="0" parTransId="{F89C595F-4C52-4B57-9066-04643DA37598}" sibTransId="{B3C00998-E14C-4819-BB15-BBC60FC534E6}"/>
    <dgm:cxn modelId="{DFC87024-C2D5-4BCD-A9BD-FAA1FF175AD2}" type="presParOf" srcId="{82AC8D05-3947-4F0E-BF81-EA5425231F42}" destId="{0D6C4C3A-0B6F-40C4-87CC-19084558669A}" srcOrd="0" destOrd="0" presId="urn:microsoft.com/office/officeart/2005/8/layout/orgChart1"/>
    <dgm:cxn modelId="{97C33D08-1568-4600-8817-815A14D04571}" type="presParOf" srcId="{0D6C4C3A-0B6F-40C4-87CC-19084558669A}" destId="{385C1E81-B070-4D23-94D9-AC8BED17D230}" srcOrd="0" destOrd="0" presId="urn:microsoft.com/office/officeart/2005/8/layout/orgChart1"/>
    <dgm:cxn modelId="{520DE763-A261-4791-B7F5-DB53808C4D63}" type="presParOf" srcId="{385C1E81-B070-4D23-94D9-AC8BED17D230}" destId="{E66539F4-3FB7-4429-890A-F6A9391C45BB}" srcOrd="0" destOrd="0" presId="urn:microsoft.com/office/officeart/2005/8/layout/orgChart1"/>
    <dgm:cxn modelId="{47EE361C-FB77-4B29-BE33-EA7C4F539220}" type="presParOf" srcId="{385C1E81-B070-4D23-94D9-AC8BED17D230}" destId="{15DF4D6C-EB29-47B4-A322-B9D2388D2FB6}" srcOrd="1" destOrd="0" presId="urn:microsoft.com/office/officeart/2005/8/layout/orgChart1"/>
    <dgm:cxn modelId="{D1279A5B-5CE8-41E3-A671-1FDE60295C3F}" type="presParOf" srcId="{0D6C4C3A-0B6F-40C4-87CC-19084558669A}" destId="{4F3DCB29-1186-4B41-8B6A-659F6E2EB511}" srcOrd="1" destOrd="0" presId="urn:microsoft.com/office/officeart/2005/8/layout/orgChart1"/>
    <dgm:cxn modelId="{3BBE5D84-F7E5-4D2F-A14C-97261D3F356E}" type="presParOf" srcId="{4F3DCB29-1186-4B41-8B6A-659F6E2EB511}" destId="{34058A1C-60A7-4FE7-AC1F-3EA735511461}" srcOrd="0" destOrd="0" presId="urn:microsoft.com/office/officeart/2005/8/layout/orgChart1"/>
    <dgm:cxn modelId="{721B1147-7DC5-404B-825D-ECF204498E57}" type="presParOf" srcId="{4F3DCB29-1186-4B41-8B6A-659F6E2EB511}" destId="{EAA06995-6533-4F2C-A07B-F75F1A1CE846}" srcOrd="1" destOrd="0" presId="urn:microsoft.com/office/officeart/2005/8/layout/orgChart1"/>
    <dgm:cxn modelId="{728BA4F8-F751-47BF-9D07-EF91A295B3DB}" type="presParOf" srcId="{EAA06995-6533-4F2C-A07B-F75F1A1CE846}" destId="{1A61F1F5-2C80-4028-BD3A-24D4B0C92C4F}" srcOrd="0" destOrd="0" presId="urn:microsoft.com/office/officeart/2005/8/layout/orgChart1"/>
    <dgm:cxn modelId="{5CB7EC41-6C41-4451-A659-34294E79064F}" type="presParOf" srcId="{1A61F1F5-2C80-4028-BD3A-24D4B0C92C4F}" destId="{30A856A8-9FEF-4336-9F06-490BDD3055CB}" srcOrd="0" destOrd="0" presId="urn:microsoft.com/office/officeart/2005/8/layout/orgChart1"/>
    <dgm:cxn modelId="{2BC79819-3E80-4168-AEB2-F185F4412383}" type="presParOf" srcId="{1A61F1F5-2C80-4028-BD3A-24D4B0C92C4F}" destId="{FF4667CB-AF11-4925-A2D2-5F9DD56B4F7D}" srcOrd="1" destOrd="0" presId="urn:microsoft.com/office/officeart/2005/8/layout/orgChart1"/>
    <dgm:cxn modelId="{70E1A482-D7B4-40DE-92BF-CDFB9CA98235}" type="presParOf" srcId="{EAA06995-6533-4F2C-A07B-F75F1A1CE846}" destId="{4DD0334C-3048-47A6-B857-52E352BC4803}" srcOrd="1" destOrd="0" presId="urn:microsoft.com/office/officeart/2005/8/layout/orgChart1"/>
    <dgm:cxn modelId="{CA02B4A0-4858-4DF9-8A25-1914E1F289C6}" type="presParOf" srcId="{EAA06995-6533-4F2C-A07B-F75F1A1CE846}" destId="{D578319D-0BA0-4264-8DC6-F48253F68CF2}" srcOrd="2" destOrd="0" presId="urn:microsoft.com/office/officeart/2005/8/layout/orgChart1"/>
    <dgm:cxn modelId="{F58AD052-8368-43D3-B250-F70EAAB00ED8}" type="presParOf" srcId="{4F3DCB29-1186-4B41-8B6A-659F6E2EB511}" destId="{C86E47B8-9D7B-4B2B-9D87-23C7324BB198}" srcOrd="2" destOrd="0" presId="urn:microsoft.com/office/officeart/2005/8/layout/orgChart1"/>
    <dgm:cxn modelId="{B8C3C3EE-B9D3-4134-824C-D9BB315B4263}" type="presParOf" srcId="{4F3DCB29-1186-4B41-8B6A-659F6E2EB511}" destId="{59C03A5F-5996-4B84-A95E-8A140837DCB9}" srcOrd="3" destOrd="0" presId="urn:microsoft.com/office/officeart/2005/8/layout/orgChart1"/>
    <dgm:cxn modelId="{AA8848A6-53D3-4828-91B6-AEDE245A3AE9}" type="presParOf" srcId="{59C03A5F-5996-4B84-A95E-8A140837DCB9}" destId="{92F35F22-C49C-4F35-835C-A38109989BF3}" srcOrd="0" destOrd="0" presId="urn:microsoft.com/office/officeart/2005/8/layout/orgChart1"/>
    <dgm:cxn modelId="{27FDF19C-C505-4FBC-AEAB-2B34671A1B62}" type="presParOf" srcId="{92F35F22-C49C-4F35-835C-A38109989BF3}" destId="{65FC1996-91F6-4788-823D-1601411F82EE}" srcOrd="0" destOrd="0" presId="urn:microsoft.com/office/officeart/2005/8/layout/orgChart1"/>
    <dgm:cxn modelId="{4E63ACA8-C02D-4547-A615-2392D98E9D56}" type="presParOf" srcId="{92F35F22-C49C-4F35-835C-A38109989BF3}" destId="{C6BD9D34-E990-4E5A-9A95-EBEEEDC50ED0}" srcOrd="1" destOrd="0" presId="urn:microsoft.com/office/officeart/2005/8/layout/orgChart1"/>
    <dgm:cxn modelId="{CD57C260-11F1-48B2-A019-3C5B1ABFBDFD}" type="presParOf" srcId="{59C03A5F-5996-4B84-A95E-8A140837DCB9}" destId="{DC151E21-7A8A-483C-8FD8-D50530FF8CA9}" srcOrd="1" destOrd="0" presId="urn:microsoft.com/office/officeart/2005/8/layout/orgChart1"/>
    <dgm:cxn modelId="{21DDD23F-ABD3-4340-8339-D9473773FF46}" type="presParOf" srcId="{59C03A5F-5996-4B84-A95E-8A140837DCB9}" destId="{216F09D5-04EC-46D8-94A5-F93A5A25C49A}" srcOrd="2" destOrd="0" presId="urn:microsoft.com/office/officeart/2005/8/layout/orgChart1"/>
    <dgm:cxn modelId="{ADA51383-25A5-4D93-BFA3-B220A12451D1}" type="presParOf" srcId="{4F3DCB29-1186-4B41-8B6A-659F6E2EB511}" destId="{31040D69-DCB9-4844-B24E-92BBC82B6C6B}" srcOrd="4" destOrd="0" presId="urn:microsoft.com/office/officeart/2005/8/layout/orgChart1"/>
    <dgm:cxn modelId="{8969FB75-4FA4-47BC-B6A8-9EC2F8DA4D90}" type="presParOf" srcId="{4F3DCB29-1186-4B41-8B6A-659F6E2EB511}" destId="{ED123700-7F1B-4F53-80BA-722A4D391807}" srcOrd="5" destOrd="0" presId="urn:microsoft.com/office/officeart/2005/8/layout/orgChart1"/>
    <dgm:cxn modelId="{6A4A44A3-85B2-4881-8263-4706B6D86B67}" type="presParOf" srcId="{ED123700-7F1B-4F53-80BA-722A4D391807}" destId="{5B89F10D-39D1-4BA2-A007-8E7918F8A2AF}" srcOrd="0" destOrd="0" presId="urn:microsoft.com/office/officeart/2005/8/layout/orgChart1"/>
    <dgm:cxn modelId="{127FA7E0-889D-4C9D-8DCD-551FC2C4F098}" type="presParOf" srcId="{5B89F10D-39D1-4BA2-A007-8E7918F8A2AF}" destId="{5F8B1237-D75C-422B-949C-DD3B8CAEAE7C}" srcOrd="0" destOrd="0" presId="urn:microsoft.com/office/officeart/2005/8/layout/orgChart1"/>
    <dgm:cxn modelId="{FE139484-2A6B-49D9-8A20-3C4A02B8EC1C}" type="presParOf" srcId="{5B89F10D-39D1-4BA2-A007-8E7918F8A2AF}" destId="{68C48C52-62BF-426C-AA85-6E5850F2970B}" srcOrd="1" destOrd="0" presId="urn:microsoft.com/office/officeart/2005/8/layout/orgChart1"/>
    <dgm:cxn modelId="{4C919E36-76D8-4852-A6DB-074E10AEE3EF}" type="presParOf" srcId="{ED123700-7F1B-4F53-80BA-722A4D391807}" destId="{5DA4368F-6F78-41AB-9337-38971635DC22}" srcOrd="1" destOrd="0" presId="urn:microsoft.com/office/officeart/2005/8/layout/orgChart1"/>
    <dgm:cxn modelId="{AFC9A688-52A3-4971-A170-7AAFC8A31E4F}" type="presParOf" srcId="{5DA4368F-6F78-41AB-9337-38971635DC22}" destId="{CFE9FD80-A515-4DA1-A637-F03A5C85B4BE}" srcOrd="0" destOrd="0" presId="urn:microsoft.com/office/officeart/2005/8/layout/orgChart1"/>
    <dgm:cxn modelId="{9DC82C4E-A051-4FCF-BFE8-0C797AE483F7}" type="presParOf" srcId="{5DA4368F-6F78-41AB-9337-38971635DC22}" destId="{68C1C551-F15D-431E-B035-AB8BD8043B2F}" srcOrd="1" destOrd="0" presId="urn:microsoft.com/office/officeart/2005/8/layout/orgChart1"/>
    <dgm:cxn modelId="{C602F0CC-084C-4B25-855F-B32078C83479}" type="presParOf" srcId="{68C1C551-F15D-431E-B035-AB8BD8043B2F}" destId="{F0A06D1B-4496-4021-ABCE-EB4BEA1E5E96}" srcOrd="0" destOrd="0" presId="urn:microsoft.com/office/officeart/2005/8/layout/orgChart1"/>
    <dgm:cxn modelId="{35DBCC5C-33DD-4240-99BD-700FD5791D5B}" type="presParOf" srcId="{F0A06D1B-4496-4021-ABCE-EB4BEA1E5E96}" destId="{67D1B02C-D475-493D-A032-EA455C5179A3}" srcOrd="0" destOrd="0" presId="urn:microsoft.com/office/officeart/2005/8/layout/orgChart1"/>
    <dgm:cxn modelId="{883E54E6-8D79-4966-B836-E526C161B8BF}" type="presParOf" srcId="{F0A06D1B-4496-4021-ABCE-EB4BEA1E5E96}" destId="{CABB2612-3A81-4F28-A7F6-DA202169609E}" srcOrd="1" destOrd="0" presId="urn:microsoft.com/office/officeart/2005/8/layout/orgChart1"/>
    <dgm:cxn modelId="{929AA7F8-9FE8-4FB0-9F65-E310A6E307F8}" type="presParOf" srcId="{68C1C551-F15D-431E-B035-AB8BD8043B2F}" destId="{29CB1DAA-394C-4664-968A-29AEDAF80ACF}" srcOrd="1" destOrd="0" presId="urn:microsoft.com/office/officeart/2005/8/layout/orgChart1"/>
    <dgm:cxn modelId="{0CF0316C-5781-4067-88EC-7832AD52BB02}" type="presParOf" srcId="{68C1C551-F15D-431E-B035-AB8BD8043B2F}" destId="{BAF9A711-5ED3-43B0-B6F6-FC7648BAF4E3}" srcOrd="2" destOrd="0" presId="urn:microsoft.com/office/officeart/2005/8/layout/orgChart1"/>
    <dgm:cxn modelId="{B32C7C88-8B44-4F56-AD74-2A481A734975}" type="presParOf" srcId="{5DA4368F-6F78-41AB-9337-38971635DC22}" destId="{097BE779-7EFC-4237-8FFE-907C464EE01D}" srcOrd="2" destOrd="0" presId="urn:microsoft.com/office/officeart/2005/8/layout/orgChart1"/>
    <dgm:cxn modelId="{B20543DD-E9A9-4B85-840E-E2A3245FB22F}" type="presParOf" srcId="{5DA4368F-6F78-41AB-9337-38971635DC22}" destId="{614DA02E-B073-40F3-A75E-6343A136D70D}" srcOrd="3" destOrd="0" presId="urn:microsoft.com/office/officeart/2005/8/layout/orgChart1"/>
    <dgm:cxn modelId="{71244C93-211C-411B-BF1E-EAA8BF6B26DB}" type="presParOf" srcId="{614DA02E-B073-40F3-A75E-6343A136D70D}" destId="{49787D96-1FCE-4CAE-B1CC-FF59A5DC7E97}" srcOrd="0" destOrd="0" presId="urn:microsoft.com/office/officeart/2005/8/layout/orgChart1"/>
    <dgm:cxn modelId="{E93131A8-70AA-46DD-A625-289ABAAA57AC}" type="presParOf" srcId="{49787D96-1FCE-4CAE-B1CC-FF59A5DC7E97}" destId="{5910E32D-A494-44A3-9319-873DC275EACF}" srcOrd="0" destOrd="0" presId="urn:microsoft.com/office/officeart/2005/8/layout/orgChart1"/>
    <dgm:cxn modelId="{59CE2259-1DF0-4529-A201-253BDA2E1071}" type="presParOf" srcId="{49787D96-1FCE-4CAE-B1CC-FF59A5DC7E97}" destId="{7D2C247B-FCEB-4FC1-A5D2-8A1C77A9CA90}" srcOrd="1" destOrd="0" presId="urn:microsoft.com/office/officeart/2005/8/layout/orgChart1"/>
    <dgm:cxn modelId="{C798233B-2CA7-4FEF-8285-FA7EDCE1B007}" type="presParOf" srcId="{614DA02E-B073-40F3-A75E-6343A136D70D}" destId="{B306FB75-61AB-4DA7-BEF9-1B5FF91366C7}" srcOrd="1" destOrd="0" presId="urn:microsoft.com/office/officeart/2005/8/layout/orgChart1"/>
    <dgm:cxn modelId="{3BA96B2C-2D5F-4603-B9B3-B53FCBB14AD8}" type="presParOf" srcId="{614DA02E-B073-40F3-A75E-6343A136D70D}" destId="{1FFD9F20-24A3-4865-AEEC-9CAD6F5ED05F}" srcOrd="2" destOrd="0" presId="urn:microsoft.com/office/officeart/2005/8/layout/orgChart1"/>
    <dgm:cxn modelId="{97F7800D-EFBF-4AEC-BCC8-C29B42123436}" type="presParOf" srcId="{5DA4368F-6F78-41AB-9337-38971635DC22}" destId="{5115D99C-1C56-43C5-96DF-3D00507B2A2C}" srcOrd="4" destOrd="0" presId="urn:microsoft.com/office/officeart/2005/8/layout/orgChart1"/>
    <dgm:cxn modelId="{5ADAC185-1471-4BDE-9280-815992B76200}" type="presParOf" srcId="{5DA4368F-6F78-41AB-9337-38971635DC22}" destId="{EBB54085-813F-423C-BCC5-75E608A5C98D}" srcOrd="5" destOrd="0" presId="urn:microsoft.com/office/officeart/2005/8/layout/orgChart1"/>
    <dgm:cxn modelId="{B0F68DA6-724E-4B19-9EDA-0CC44A28CD58}" type="presParOf" srcId="{EBB54085-813F-423C-BCC5-75E608A5C98D}" destId="{19737C41-E3AB-4064-AF8D-067A312623FD}" srcOrd="0" destOrd="0" presId="urn:microsoft.com/office/officeart/2005/8/layout/orgChart1"/>
    <dgm:cxn modelId="{042E2B97-0B76-4ED4-8477-B7B2D1FC2184}" type="presParOf" srcId="{19737C41-E3AB-4064-AF8D-067A312623FD}" destId="{A01F9CDD-9629-497A-8AB0-47295BA5A2AE}" srcOrd="0" destOrd="0" presId="urn:microsoft.com/office/officeart/2005/8/layout/orgChart1"/>
    <dgm:cxn modelId="{FE3E0BC0-2E42-4284-B6FF-DB30E55CF8C4}" type="presParOf" srcId="{19737C41-E3AB-4064-AF8D-067A312623FD}" destId="{1E2F7755-DD6C-4D5B-83A5-38F457D6F461}" srcOrd="1" destOrd="0" presId="urn:microsoft.com/office/officeart/2005/8/layout/orgChart1"/>
    <dgm:cxn modelId="{D8552E92-E06A-449E-9BF5-74573D5BD204}" type="presParOf" srcId="{EBB54085-813F-423C-BCC5-75E608A5C98D}" destId="{A2149B29-AD26-4EDA-BEF4-87A146D768FF}" srcOrd="1" destOrd="0" presId="urn:microsoft.com/office/officeart/2005/8/layout/orgChart1"/>
    <dgm:cxn modelId="{F727D1BF-7F75-44CD-83E1-1C1AB1B897E6}" type="presParOf" srcId="{EBB54085-813F-423C-BCC5-75E608A5C98D}" destId="{6C63BF9C-C047-4722-B68E-EC6A5712EA7B}" srcOrd="2" destOrd="0" presId="urn:microsoft.com/office/officeart/2005/8/layout/orgChart1"/>
    <dgm:cxn modelId="{7C76B25F-FE72-4799-ACEA-88411B0406E2}" type="presParOf" srcId="{5DA4368F-6F78-41AB-9337-38971635DC22}" destId="{E7991FBF-A2D4-40D9-BBEA-73C83C36F94D}" srcOrd="6" destOrd="0" presId="urn:microsoft.com/office/officeart/2005/8/layout/orgChart1"/>
    <dgm:cxn modelId="{76A0CCC9-D49F-4262-A83C-EFC4CE030C7A}" type="presParOf" srcId="{5DA4368F-6F78-41AB-9337-38971635DC22}" destId="{42D06FBF-8132-4ECE-8FD0-979B550BE19E}" srcOrd="7" destOrd="0" presId="urn:microsoft.com/office/officeart/2005/8/layout/orgChart1"/>
    <dgm:cxn modelId="{617C106E-984E-4676-8ABF-DAC370F31C54}" type="presParOf" srcId="{42D06FBF-8132-4ECE-8FD0-979B550BE19E}" destId="{17F5842C-B96F-48AD-9AF4-81E22525774B}" srcOrd="0" destOrd="0" presId="urn:microsoft.com/office/officeart/2005/8/layout/orgChart1"/>
    <dgm:cxn modelId="{0D1B0FD0-E6F3-4793-95AF-E89E89FAADD6}" type="presParOf" srcId="{17F5842C-B96F-48AD-9AF4-81E22525774B}" destId="{4E808DA5-B6F4-41AC-A084-1BD4B46CCF7A}" srcOrd="0" destOrd="0" presId="urn:microsoft.com/office/officeart/2005/8/layout/orgChart1"/>
    <dgm:cxn modelId="{61419B17-9DFD-433B-9C7D-456CD74E4D81}" type="presParOf" srcId="{17F5842C-B96F-48AD-9AF4-81E22525774B}" destId="{129F5E5E-6B79-4AB9-A081-0DDB792012B6}" srcOrd="1" destOrd="0" presId="urn:microsoft.com/office/officeart/2005/8/layout/orgChart1"/>
    <dgm:cxn modelId="{B4B579CB-68D2-4CCC-921D-F94F1130CCFC}" type="presParOf" srcId="{42D06FBF-8132-4ECE-8FD0-979B550BE19E}" destId="{2D5FA57F-ED02-441E-94F9-38028C3FEEA2}" srcOrd="1" destOrd="0" presId="urn:microsoft.com/office/officeart/2005/8/layout/orgChart1"/>
    <dgm:cxn modelId="{7523B2BB-B12F-4EF3-B85C-3AEB3C07D76F}" type="presParOf" srcId="{42D06FBF-8132-4ECE-8FD0-979B550BE19E}" destId="{B1614045-E084-4822-BE7D-7D4ED53F437A}" srcOrd="2" destOrd="0" presId="urn:microsoft.com/office/officeart/2005/8/layout/orgChart1"/>
    <dgm:cxn modelId="{286B0E14-BBC5-415A-95B7-C36ED5B804FF}" type="presParOf" srcId="{ED123700-7F1B-4F53-80BA-722A4D391807}" destId="{ED887397-25DE-451C-9730-600CD785409E}" srcOrd="2" destOrd="0" presId="urn:microsoft.com/office/officeart/2005/8/layout/orgChart1"/>
    <dgm:cxn modelId="{A5C35B70-4179-44F4-A1AC-5D01A24673B0}" type="presParOf" srcId="{0D6C4C3A-0B6F-40C4-87CC-19084558669A}" destId="{2142DBE4-9D5C-4A06-9FF1-113DA1847CB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A75D87D-BE30-4A71-9515-440385BE972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373BBB75-6DD4-4C8B-B19D-4574E60A0568}">
      <dgm:prSet phldrT="[Metin]"/>
      <dgm:spPr/>
      <dgm:t>
        <a:bodyPr/>
        <a:lstStyle/>
        <a:p>
          <a:r>
            <a:rPr lang="tr-TR" b="0" i="0" dirty="0"/>
            <a:t>Role </a:t>
          </a:r>
          <a:r>
            <a:rPr lang="tr-TR" b="0" i="0" dirty="0" err="1"/>
            <a:t>and</a:t>
          </a:r>
          <a:r>
            <a:rPr lang="tr-TR" b="0" i="0" dirty="0"/>
            <a:t> </a:t>
          </a:r>
          <a:r>
            <a:rPr lang="tr-TR" b="0" i="0" dirty="0" err="1"/>
            <a:t>RolePermissions</a:t>
          </a:r>
          <a:endParaRPr lang="tr-TR" dirty="0"/>
        </a:p>
      </dgm:t>
    </dgm:pt>
    <dgm:pt modelId="{7F02A4A2-F9A3-45B1-A830-7DE7F102F696}" type="parTrans" cxnId="{2AE8076C-7154-42FA-BF13-6D3D53875A8F}">
      <dgm:prSet/>
      <dgm:spPr/>
      <dgm:t>
        <a:bodyPr/>
        <a:lstStyle/>
        <a:p>
          <a:endParaRPr lang="tr-TR"/>
        </a:p>
      </dgm:t>
    </dgm:pt>
    <dgm:pt modelId="{2EEEDADE-9A3E-48AE-BFD1-8563B9167031}" type="sibTrans" cxnId="{2AE8076C-7154-42FA-BF13-6D3D53875A8F}">
      <dgm:prSet/>
      <dgm:spPr/>
      <dgm:t>
        <a:bodyPr/>
        <a:lstStyle/>
        <a:p>
          <a:endParaRPr lang="tr-TR"/>
        </a:p>
      </dgm:t>
    </dgm:pt>
    <dgm:pt modelId="{50C5124C-B953-47ED-BFEF-FBF56510A850}">
      <dgm:prSet phldrT="[Metin]"/>
      <dgm:spPr/>
      <dgm:t>
        <a:bodyPr/>
        <a:lstStyle/>
        <a:p>
          <a:r>
            <a:rPr lang="tr-TR" dirty="0"/>
            <a:t>Role</a:t>
          </a:r>
        </a:p>
      </dgm:t>
    </dgm:pt>
    <dgm:pt modelId="{21FC1839-B9DA-4D50-9009-6BC20595E883}" type="parTrans" cxnId="{6FE225F5-FC32-47F4-8057-0B0C1ABE5E85}">
      <dgm:prSet/>
      <dgm:spPr/>
      <dgm:t>
        <a:bodyPr/>
        <a:lstStyle/>
        <a:p>
          <a:endParaRPr lang="tr-TR"/>
        </a:p>
      </dgm:t>
    </dgm:pt>
    <dgm:pt modelId="{3B33CEBE-F706-44E1-B459-ABC73EC260B9}" type="sibTrans" cxnId="{6FE225F5-FC32-47F4-8057-0B0C1ABE5E85}">
      <dgm:prSet/>
      <dgm:spPr/>
      <dgm:t>
        <a:bodyPr/>
        <a:lstStyle/>
        <a:p>
          <a:endParaRPr lang="tr-TR"/>
        </a:p>
      </dgm:t>
    </dgm:pt>
    <dgm:pt modelId="{F71ED57E-AD8C-4049-AD63-7CDFCD425BCB}">
      <dgm:prSet phldrT="[Metin]"/>
      <dgm:spPr/>
      <dgm:t>
        <a:bodyPr/>
        <a:lstStyle/>
        <a:p>
          <a:r>
            <a:rPr lang="tr-TR" dirty="0" err="1"/>
            <a:t>Permissions</a:t>
          </a:r>
          <a:endParaRPr lang="tr-TR" dirty="0"/>
        </a:p>
      </dgm:t>
    </dgm:pt>
    <dgm:pt modelId="{5C3B3DA3-AB53-43C2-9CC5-9CB6E7564A6D}" type="parTrans" cxnId="{718E6847-347B-4B3A-A691-BD573A9FD71C}">
      <dgm:prSet/>
      <dgm:spPr/>
      <dgm:t>
        <a:bodyPr/>
        <a:lstStyle/>
        <a:p>
          <a:endParaRPr lang="tr-TR"/>
        </a:p>
      </dgm:t>
    </dgm:pt>
    <dgm:pt modelId="{7B418A7E-2F69-4EE2-8460-092F56955E76}" type="sibTrans" cxnId="{718E6847-347B-4B3A-A691-BD573A9FD71C}">
      <dgm:prSet/>
      <dgm:spPr/>
      <dgm:t>
        <a:bodyPr/>
        <a:lstStyle/>
        <a:p>
          <a:endParaRPr lang="tr-TR"/>
        </a:p>
      </dgm:t>
    </dgm:pt>
    <dgm:pt modelId="{82AC8D05-3947-4F0E-BF81-EA5425231F42}" type="pres">
      <dgm:prSet presAssocID="{0A75D87D-BE30-4A71-9515-440385BE972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D6C4C3A-0B6F-40C4-87CC-19084558669A}" type="pres">
      <dgm:prSet presAssocID="{373BBB75-6DD4-4C8B-B19D-4574E60A0568}" presName="hierRoot1" presStyleCnt="0">
        <dgm:presLayoutVars>
          <dgm:hierBranch val="init"/>
        </dgm:presLayoutVars>
      </dgm:prSet>
      <dgm:spPr/>
    </dgm:pt>
    <dgm:pt modelId="{385C1E81-B070-4D23-94D9-AC8BED17D230}" type="pres">
      <dgm:prSet presAssocID="{373BBB75-6DD4-4C8B-B19D-4574E60A0568}" presName="rootComposite1" presStyleCnt="0"/>
      <dgm:spPr/>
    </dgm:pt>
    <dgm:pt modelId="{E66539F4-3FB7-4429-890A-F6A9391C45BB}" type="pres">
      <dgm:prSet presAssocID="{373BBB75-6DD4-4C8B-B19D-4574E60A0568}" presName="rootText1" presStyleLbl="node0" presStyleIdx="0" presStyleCnt="1">
        <dgm:presLayoutVars>
          <dgm:chPref val="3"/>
        </dgm:presLayoutVars>
      </dgm:prSet>
      <dgm:spPr/>
    </dgm:pt>
    <dgm:pt modelId="{15DF4D6C-EB29-47B4-A322-B9D2388D2FB6}" type="pres">
      <dgm:prSet presAssocID="{373BBB75-6DD4-4C8B-B19D-4574E60A0568}" presName="rootConnector1" presStyleLbl="node1" presStyleIdx="0" presStyleCnt="0"/>
      <dgm:spPr/>
    </dgm:pt>
    <dgm:pt modelId="{4F3DCB29-1186-4B41-8B6A-659F6E2EB511}" type="pres">
      <dgm:prSet presAssocID="{373BBB75-6DD4-4C8B-B19D-4574E60A0568}" presName="hierChild2" presStyleCnt="0"/>
      <dgm:spPr/>
    </dgm:pt>
    <dgm:pt modelId="{44B2DE57-B40B-4B00-9084-C23DA63AF8BD}" type="pres">
      <dgm:prSet presAssocID="{21FC1839-B9DA-4D50-9009-6BC20595E883}" presName="Name37" presStyleLbl="parChTrans1D2" presStyleIdx="0" presStyleCnt="2"/>
      <dgm:spPr/>
    </dgm:pt>
    <dgm:pt modelId="{04CDA7EF-B1A5-4444-B128-C5881DEBDC5D}" type="pres">
      <dgm:prSet presAssocID="{50C5124C-B953-47ED-BFEF-FBF56510A850}" presName="hierRoot2" presStyleCnt="0">
        <dgm:presLayoutVars>
          <dgm:hierBranch val="init"/>
        </dgm:presLayoutVars>
      </dgm:prSet>
      <dgm:spPr/>
    </dgm:pt>
    <dgm:pt modelId="{A9FDBC8E-9AC3-4034-8680-7BE15763F45B}" type="pres">
      <dgm:prSet presAssocID="{50C5124C-B953-47ED-BFEF-FBF56510A850}" presName="rootComposite" presStyleCnt="0"/>
      <dgm:spPr/>
    </dgm:pt>
    <dgm:pt modelId="{401949B3-847D-440B-80F0-B885F7BB6D41}" type="pres">
      <dgm:prSet presAssocID="{50C5124C-B953-47ED-BFEF-FBF56510A850}" presName="rootText" presStyleLbl="node2" presStyleIdx="0" presStyleCnt="2">
        <dgm:presLayoutVars>
          <dgm:chPref val="3"/>
        </dgm:presLayoutVars>
      </dgm:prSet>
      <dgm:spPr/>
    </dgm:pt>
    <dgm:pt modelId="{A2EA59C3-59B5-4EFC-AE7A-98CCDB8544B6}" type="pres">
      <dgm:prSet presAssocID="{50C5124C-B953-47ED-BFEF-FBF56510A850}" presName="rootConnector" presStyleLbl="node2" presStyleIdx="0" presStyleCnt="2"/>
      <dgm:spPr/>
    </dgm:pt>
    <dgm:pt modelId="{E09D3058-EAD4-4B4F-8FAE-43A2206B5D16}" type="pres">
      <dgm:prSet presAssocID="{50C5124C-B953-47ED-BFEF-FBF56510A850}" presName="hierChild4" presStyleCnt="0"/>
      <dgm:spPr/>
    </dgm:pt>
    <dgm:pt modelId="{7E7A1C37-417C-4943-9A31-448BEC065EB7}" type="pres">
      <dgm:prSet presAssocID="{50C5124C-B953-47ED-BFEF-FBF56510A850}" presName="hierChild5" presStyleCnt="0"/>
      <dgm:spPr/>
    </dgm:pt>
    <dgm:pt modelId="{5004B268-804E-4F8D-8C36-1C787374C4D3}" type="pres">
      <dgm:prSet presAssocID="{5C3B3DA3-AB53-43C2-9CC5-9CB6E7564A6D}" presName="Name37" presStyleLbl="parChTrans1D2" presStyleIdx="1" presStyleCnt="2"/>
      <dgm:spPr/>
    </dgm:pt>
    <dgm:pt modelId="{4B8E5CEC-BCBD-4309-A0F4-27FDCE083772}" type="pres">
      <dgm:prSet presAssocID="{F71ED57E-AD8C-4049-AD63-7CDFCD425BCB}" presName="hierRoot2" presStyleCnt="0">
        <dgm:presLayoutVars>
          <dgm:hierBranch val="init"/>
        </dgm:presLayoutVars>
      </dgm:prSet>
      <dgm:spPr/>
    </dgm:pt>
    <dgm:pt modelId="{EB1126A0-9FE5-40BE-9DB2-4A971E50293F}" type="pres">
      <dgm:prSet presAssocID="{F71ED57E-AD8C-4049-AD63-7CDFCD425BCB}" presName="rootComposite" presStyleCnt="0"/>
      <dgm:spPr/>
    </dgm:pt>
    <dgm:pt modelId="{3A1EC54B-0AFF-4B12-B7AF-B1B445CF250E}" type="pres">
      <dgm:prSet presAssocID="{F71ED57E-AD8C-4049-AD63-7CDFCD425BCB}" presName="rootText" presStyleLbl="node2" presStyleIdx="1" presStyleCnt="2">
        <dgm:presLayoutVars>
          <dgm:chPref val="3"/>
        </dgm:presLayoutVars>
      </dgm:prSet>
      <dgm:spPr/>
    </dgm:pt>
    <dgm:pt modelId="{F62A4180-6696-42FD-9853-8561BB146227}" type="pres">
      <dgm:prSet presAssocID="{F71ED57E-AD8C-4049-AD63-7CDFCD425BCB}" presName="rootConnector" presStyleLbl="node2" presStyleIdx="1" presStyleCnt="2"/>
      <dgm:spPr/>
    </dgm:pt>
    <dgm:pt modelId="{AFD2B515-CFF5-4C78-B66C-018E6D1CE1D4}" type="pres">
      <dgm:prSet presAssocID="{F71ED57E-AD8C-4049-AD63-7CDFCD425BCB}" presName="hierChild4" presStyleCnt="0"/>
      <dgm:spPr/>
    </dgm:pt>
    <dgm:pt modelId="{46EB3D2E-53EB-4EC0-A13A-23110B68CFDA}" type="pres">
      <dgm:prSet presAssocID="{F71ED57E-AD8C-4049-AD63-7CDFCD425BCB}" presName="hierChild5" presStyleCnt="0"/>
      <dgm:spPr/>
    </dgm:pt>
    <dgm:pt modelId="{2142DBE4-9D5C-4A06-9FF1-113DA1847CB3}" type="pres">
      <dgm:prSet presAssocID="{373BBB75-6DD4-4C8B-B19D-4574E60A0568}" presName="hierChild3" presStyleCnt="0"/>
      <dgm:spPr/>
    </dgm:pt>
  </dgm:ptLst>
  <dgm:cxnLst>
    <dgm:cxn modelId="{CEF5220F-18E1-4204-8476-2FF3761AA8AC}" type="presOf" srcId="{F71ED57E-AD8C-4049-AD63-7CDFCD425BCB}" destId="{3A1EC54B-0AFF-4B12-B7AF-B1B445CF250E}" srcOrd="0" destOrd="0" presId="urn:microsoft.com/office/officeart/2005/8/layout/orgChart1"/>
    <dgm:cxn modelId="{33DC7116-C033-4BA4-A46D-45FE24251F1A}" type="presOf" srcId="{F71ED57E-AD8C-4049-AD63-7CDFCD425BCB}" destId="{F62A4180-6696-42FD-9853-8561BB146227}" srcOrd="1" destOrd="0" presId="urn:microsoft.com/office/officeart/2005/8/layout/orgChart1"/>
    <dgm:cxn modelId="{5F03C32A-5837-47FD-8CD8-C197F1942EAF}" type="presOf" srcId="{21FC1839-B9DA-4D50-9009-6BC20595E883}" destId="{44B2DE57-B40B-4B00-9084-C23DA63AF8BD}" srcOrd="0" destOrd="0" presId="urn:microsoft.com/office/officeart/2005/8/layout/orgChart1"/>
    <dgm:cxn modelId="{78C80D5C-6610-4A24-957F-BFC4686CA624}" type="presOf" srcId="{373BBB75-6DD4-4C8B-B19D-4574E60A0568}" destId="{15DF4D6C-EB29-47B4-A322-B9D2388D2FB6}" srcOrd="1" destOrd="0" presId="urn:microsoft.com/office/officeart/2005/8/layout/orgChart1"/>
    <dgm:cxn modelId="{920B5764-196C-4CE8-AC55-4AF9A50437A7}" type="presOf" srcId="{50C5124C-B953-47ED-BFEF-FBF56510A850}" destId="{A2EA59C3-59B5-4EFC-AE7A-98CCDB8544B6}" srcOrd="1" destOrd="0" presId="urn:microsoft.com/office/officeart/2005/8/layout/orgChart1"/>
    <dgm:cxn modelId="{718E6847-347B-4B3A-A691-BD573A9FD71C}" srcId="{373BBB75-6DD4-4C8B-B19D-4574E60A0568}" destId="{F71ED57E-AD8C-4049-AD63-7CDFCD425BCB}" srcOrd="1" destOrd="0" parTransId="{5C3B3DA3-AB53-43C2-9CC5-9CB6E7564A6D}" sibTransId="{7B418A7E-2F69-4EE2-8460-092F56955E76}"/>
    <dgm:cxn modelId="{2AE8076C-7154-42FA-BF13-6D3D53875A8F}" srcId="{0A75D87D-BE30-4A71-9515-440385BE9729}" destId="{373BBB75-6DD4-4C8B-B19D-4574E60A0568}" srcOrd="0" destOrd="0" parTransId="{7F02A4A2-F9A3-45B1-A830-7DE7F102F696}" sibTransId="{2EEEDADE-9A3E-48AE-BFD1-8563B9167031}"/>
    <dgm:cxn modelId="{86415F59-8B19-4012-BA7D-9F80C57E8E95}" type="presOf" srcId="{5C3B3DA3-AB53-43C2-9CC5-9CB6E7564A6D}" destId="{5004B268-804E-4F8D-8C36-1C787374C4D3}" srcOrd="0" destOrd="0" presId="urn:microsoft.com/office/officeart/2005/8/layout/orgChart1"/>
    <dgm:cxn modelId="{3F7C028D-08C8-4E10-B2DA-9BC5179F7127}" type="presOf" srcId="{373BBB75-6DD4-4C8B-B19D-4574E60A0568}" destId="{E66539F4-3FB7-4429-890A-F6A9391C45BB}" srcOrd="0" destOrd="0" presId="urn:microsoft.com/office/officeart/2005/8/layout/orgChart1"/>
    <dgm:cxn modelId="{19AF13B3-DB21-4893-8C16-BB3200267B0B}" type="presOf" srcId="{50C5124C-B953-47ED-BFEF-FBF56510A850}" destId="{401949B3-847D-440B-80F0-B885F7BB6D41}" srcOrd="0" destOrd="0" presId="urn:microsoft.com/office/officeart/2005/8/layout/orgChart1"/>
    <dgm:cxn modelId="{52EC3DB7-CC26-4C99-91EB-B1E2723A005C}" type="presOf" srcId="{0A75D87D-BE30-4A71-9515-440385BE9729}" destId="{82AC8D05-3947-4F0E-BF81-EA5425231F42}" srcOrd="0" destOrd="0" presId="urn:microsoft.com/office/officeart/2005/8/layout/orgChart1"/>
    <dgm:cxn modelId="{6FE225F5-FC32-47F4-8057-0B0C1ABE5E85}" srcId="{373BBB75-6DD4-4C8B-B19D-4574E60A0568}" destId="{50C5124C-B953-47ED-BFEF-FBF56510A850}" srcOrd="0" destOrd="0" parTransId="{21FC1839-B9DA-4D50-9009-6BC20595E883}" sibTransId="{3B33CEBE-F706-44E1-B459-ABC73EC260B9}"/>
    <dgm:cxn modelId="{DFC87024-C2D5-4BCD-A9BD-FAA1FF175AD2}" type="presParOf" srcId="{82AC8D05-3947-4F0E-BF81-EA5425231F42}" destId="{0D6C4C3A-0B6F-40C4-87CC-19084558669A}" srcOrd="0" destOrd="0" presId="urn:microsoft.com/office/officeart/2005/8/layout/orgChart1"/>
    <dgm:cxn modelId="{97C33D08-1568-4600-8817-815A14D04571}" type="presParOf" srcId="{0D6C4C3A-0B6F-40C4-87CC-19084558669A}" destId="{385C1E81-B070-4D23-94D9-AC8BED17D230}" srcOrd="0" destOrd="0" presId="urn:microsoft.com/office/officeart/2005/8/layout/orgChart1"/>
    <dgm:cxn modelId="{520DE763-A261-4791-B7F5-DB53808C4D63}" type="presParOf" srcId="{385C1E81-B070-4D23-94D9-AC8BED17D230}" destId="{E66539F4-3FB7-4429-890A-F6A9391C45BB}" srcOrd="0" destOrd="0" presId="urn:microsoft.com/office/officeart/2005/8/layout/orgChart1"/>
    <dgm:cxn modelId="{47EE361C-FB77-4B29-BE33-EA7C4F539220}" type="presParOf" srcId="{385C1E81-B070-4D23-94D9-AC8BED17D230}" destId="{15DF4D6C-EB29-47B4-A322-B9D2388D2FB6}" srcOrd="1" destOrd="0" presId="urn:microsoft.com/office/officeart/2005/8/layout/orgChart1"/>
    <dgm:cxn modelId="{D1279A5B-5CE8-41E3-A671-1FDE60295C3F}" type="presParOf" srcId="{0D6C4C3A-0B6F-40C4-87CC-19084558669A}" destId="{4F3DCB29-1186-4B41-8B6A-659F6E2EB511}" srcOrd="1" destOrd="0" presId="urn:microsoft.com/office/officeart/2005/8/layout/orgChart1"/>
    <dgm:cxn modelId="{C3670E40-3088-4A9A-B580-B5DD35E07419}" type="presParOf" srcId="{4F3DCB29-1186-4B41-8B6A-659F6E2EB511}" destId="{44B2DE57-B40B-4B00-9084-C23DA63AF8BD}" srcOrd="0" destOrd="0" presId="urn:microsoft.com/office/officeart/2005/8/layout/orgChart1"/>
    <dgm:cxn modelId="{45520E41-C656-411D-99A2-39877D65EA8E}" type="presParOf" srcId="{4F3DCB29-1186-4B41-8B6A-659F6E2EB511}" destId="{04CDA7EF-B1A5-4444-B128-C5881DEBDC5D}" srcOrd="1" destOrd="0" presId="urn:microsoft.com/office/officeart/2005/8/layout/orgChart1"/>
    <dgm:cxn modelId="{91A8130B-8471-4AA4-9DE3-06EDF92316AF}" type="presParOf" srcId="{04CDA7EF-B1A5-4444-B128-C5881DEBDC5D}" destId="{A9FDBC8E-9AC3-4034-8680-7BE15763F45B}" srcOrd="0" destOrd="0" presId="urn:microsoft.com/office/officeart/2005/8/layout/orgChart1"/>
    <dgm:cxn modelId="{D0998166-D342-44D8-868B-CAABC7A4DF55}" type="presParOf" srcId="{A9FDBC8E-9AC3-4034-8680-7BE15763F45B}" destId="{401949B3-847D-440B-80F0-B885F7BB6D41}" srcOrd="0" destOrd="0" presId="urn:microsoft.com/office/officeart/2005/8/layout/orgChart1"/>
    <dgm:cxn modelId="{665E9337-826F-49F8-9CD6-B0017A2FF047}" type="presParOf" srcId="{A9FDBC8E-9AC3-4034-8680-7BE15763F45B}" destId="{A2EA59C3-59B5-4EFC-AE7A-98CCDB8544B6}" srcOrd="1" destOrd="0" presId="urn:microsoft.com/office/officeart/2005/8/layout/orgChart1"/>
    <dgm:cxn modelId="{E5E9F02F-C744-46F3-B4B0-03F55D202A4E}" type="presParOf" srcId="{04CDA7EF-B1A5-4444-B128-C5881DEBDC5D}" destId="{E09D3058-EAD4-4B4F-8FAE-43A2206B5D16}" srcOrd="1" destOrd="0" presId="urn:microsoft.com/office/officeart/2005/8/layout/orgChart1"/>
    <dgm:cxn modelId="{89D8690A-D431-4761-B4A2-E152852CF2A0}" type="presParOf" srcId="{04CDA7EF-B1A5-4444-B128-C5881DEBDC5D}" destId="{7E7A1C37-417C-4943-9A31-448BEC065EB7}" srcOrd="2" destOrd="0" presId="urn:microsoft.com/office/officeart/2005/8/layout/orgChart1"/>
    <dgm:cxn modelId="{5745FAF4-0AE9-4025-B5CB-587EE64EA3EA}" type="presParOf" srcId="{4F3DCB29-1186-4B41-8B6A-659F6E2EB511}" destId="{5004B268-804E-4F8D-8C36-1C787374C4D3}" srcOrd="2" destOrd="0" presId="urn:microsoft.com/office/officeart/2005/8/layout/orgChart1"/>
    <dgm:cxn modelId="{69F7A114-26BD-4946-9F17-3532A6E3FCF0}" type="presParOf" srcId="{4F3DCB29-1186-4B41-8B6A-659F6E2EB511}" destId="{4B8E5CEC-BCBD-4309-A0F4-27FDCE083772}" srcOrd="3" destOrd="0" presId="urn:microsoft.com/office/officeart/2005/8/layout/orgChart1"/>
    <dgm:cxn modelId="{26B431F6-82CE-415C-A917-8A826B88CCEA}" type="presParOf" srcId="{4B8E5CEC-BCBD-4309-A0F4-27FDCE083772}" destId="{EB1126A0-9FE5-40BE-9DB2-4A971E50293F}" srcOrd="0" destOrd="0" presId="urn:microsoft.com/office/officeart/2005/8/layout/orgChart1"/>
    <dgm:cxn modelId="{430683CE-54F4-46F0-8029-4C26E9E0C970}" type="presParOf" srcId="{EB1126A0-9FE5-40BE-9DB2-4A971E50293F}" destId="{3A1EC54B-0AFF-4B12-B7AF-B1B445CF250E}" srcOrd="0" destOrd="0" presId="urn:microsoft.com/office/officeart/2005/8/layout/orgChart1"/>
    <dgm:cxn modelId="{E78F4FF6-11AC-4603-A70D-C11F5F0AA0F8}" type="presParOf" srcId="{EB1126A0-9FE5-40BE-9DB2-4A971E50293F}" destId="{F62A4180-6696-42FD-9853-8561BB146227}" srcOrd="1" destOrd="0" presId="urn:microsoft.com/office/officeart/2005/8/layout/orgChart1"/>
    <dgm:cxn modelId="{D39E46B3-D653-44ED-ACF0-099ABA0D9BAF}" type="presParOf" srcId="{4B8E5CEC-BCBD-4309-A0F4-27FDCE083772}" destId="{AFD2B515-CFF5-4C78-B66C-018E6D1CE1D4}" srcOrd="1" destOrd="0" presId="urn:microsoft.com/office/officeart/2005/8/layout/orgChart1"/>
    <dgm:cxn modelId="{37712FC1-C981-4D08-8FF6-3946075981A4}" type="presParOf" srcId="{4B8E5CEC-BCBD-4309-A0F4-27FDCE083772}" destId="{46EB3D2E-53EB-4EC0-A13A-23110B68CFDA}" srcOrd="2" destOrd="0" presId="urn:microsoft.com/office/officeart/2005/8/layout/orgChart1"/>
    <dgm:cxn modelId="{A5C35B70-4179-44F4-A1AC-5D01A24673B0}" type="presParOf" srcId="{0D6C4C3A-0B6F-40C4-87CC-19084558669A}" destId="{2142DBE4-9D5C-4A06-9FF1-113DA1847CB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DA23CE-1361-4FCD-8462-A46D89FF2445}">
      <dsp:nvSpPr>
        <dsp:cNvPr id="0" name=""/>
        <dsp:cNvSpPr/>
      </dsp:nvSpPr>
      <dsp:spPr>
        <a:xfrm>
          <a:off x="6258915" y="1321604"/>
          <a:ext cx="4768528" cy="3280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329"/>
              </a:lnTo>
              <a:lnTo>
                <a:pt x="4768528" y="189329"/>
              </a:lnTo>
              <a:lnTo>
                <a:pt x="4768528" y="3280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C3FF05-51D1-45B4-B2CE-ADA2EF7A649F}">
      <dsp:nvSpPr>
        <dsp:cNvPr id="0" name=""/>
        <dsp:cNvSpPr/>
      </dsp:nvSpPr>
      <dsp:spPr>
        <a:xfrm>
          <a:off x="8928131" y="2259794"/>
          <a:ext cx="198209" cy="15460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6031"/>
              </a:lnTo>
              <a:lnTo>
                <a:pt x="198209" y="15460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0D1783-2F24-4DB1-B565-A2C4F3074970}">
      <dsp:nvSpPr>
        <dsp:cNvPr id="0" name=""/>
        <dsp:cNvSpPr/>
      </dsp:nvSpPr>
      <dsp:spPr>
        <a:xfrm>
          <a:off x="8928131" y="2259794"/>
          <a:ext cx="198209" cy="6078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7841"/>
              </a:lnTo>
              <a:lnTo>
                <a:pt x="198209" y="6078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4F5B8D-BB56-4F86-B29C-E849A2BB3CBF}">
      <dsp:nvSpPr>
        <dsp:cNvPr id="0" name=""/>
        <dsp:cNvSpPr/>
      </dsp:nvSpPr>
      <dsp:spPr>
        <a:xfrm>
          <a:off x="6258915" y="1321604"/>
          <a:ext cx="3197773" cy="2774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746"/>
              </a:lnTo>
              <a:lnTo>
                <a:pt x="3197773" y="138746"/>
              </a:lnTo>
              <a:lnTo>
                <a:pt x="3197773" y="27749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3776B1-10ED-4E29-A558-C09A794998BA}">
      <dsp:nvSpPr>
        <dsp:cNvPr id="0" name=""/>
        <dsp:cNvSpPr/>
      </dsp:nvSpPr>
      <dsp:spPr>
        <a:xfrm>
          <a:off x="6258915" y="1321604"/>
          <a:ext cx="1598886" cy="2774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746"/>
              </a:lnTo>
              <a:lnTo>
                <a:pt x="1598886" y="138746"/>
              </a:lnTo>
              <a:lnTo>
                <a:pt x="1598886" y="27749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0B0CD4-2418-492F-8E03-B0EE8DDBCF7A}">
      <dsp:nvSpPr>
        <dsp:cNvPr id="0" name=""/>
        <dsp:cNvSpPr/>
      </dsp:nvSpPr>
      <dsp:spPr>
        <a:xfrm>
          <a:off x="6213195" y="1321604"/>
          <a:ext cx="91440" cy="2774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749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277605-F70F-4BBC-8BE3-87C3159EA7C6}">
      <dsp:nvSpPr>
        <dsp:cNvPr id="0" name=""/>
        <dsp:cNvSpPr/>
      </dsp:nvSpPr>
      <dsp:spPr>
        <a:xfrm>
          <a:off x="4660028" y="1321604"/>
          <a:ext cx="1598886" cy="277492"/>
        </a:xfrm>
        <a:custGeom>
          <a:avLst/>
          <a:gdLst/>
          <a:ahLst/>
          <a:cxnLst/>
          <a:rect l="0" t="0" r="0" b="0"/>
          <a:pathLst>
            <a:path>
              <a:moveTo>
                <a:pt x="1598886" y="0"/>
              </a:moveTo>
              <a:lnTo>
                <a:pt x="1598886" y="138746"/>
              </a:lnTo>
              <a:lnTo>
                <a:pt x="0" y="138746"/>
              </a:lnTo>
              <a:lnTo>
                <a:pt x="0" y="27749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7CFA62-8D3B-4F65-A048-4C83EEE9B4B3}">
      <dsp:nvSpPr>
        <dsp:cNvPr id="0" name=""/>
        <dsp:cNvSpPr/>
      </dsp:nvSpPr>
      <dsp:spPr>
        <a:xfrm>
          <a:off x="3061141" y="1321604"/>
          <a:ext cx="3197773" cy="277492"/>
        </a:xfrm>
        <a:custGeom>
          <a:avLst/>
          <a:gdLst/>
          <a:ahLst/>
          <a:cxnLst/>
          <a:rect l="0" t="0" r="0" b="0"/>
          <a:pathLst>
            <a:path>
              <a:moveTo>
                <a:pt x="3197773" y="0"/>
              </a:moveTo>
              <a:lnTo>
                <a:pt x="3197773" y="138746"/>
              </a:lnTo>
              <a:lnTo>
                <a:pt x="0" y="138746"/>
              </a:lnTo>
              <a:lnTo>
                <a:pt x="0" y="27749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2E7CF2-D7F7-431C-9150-ACD21CA4F1D4}">
      <dsp:nvSpPr>
        <dsp:cNvPr id="0" name=""/>
        <dsp:cNvSpPr/>
      </dsp:nvSpPr>
      <dsp:spPr>
        <a:xfrm>
          <a:off x="1462254" y="2259794"/>
          <a:ext cx="799443" cy="2774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746"/>
              </a:lnTo>
              <a:lnTo>
                <a:pt x="799443" y="138746"/>
              </a:lnTo>
              <a:lnTo>
                <a:pt x="799443" y="2774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619A4D-AB3C-4628-87C0-08A90E27AFE9}">
      <dsp:nvSpPr>
        <dsp:cNvPr id="0" name=""/>
        <dsp:cNvSpPr/>
      </dsp:nvSpPr>
      <dsp:spPr>
        <a:xfrm>
          <a:off x="134253" y="3197984"/>
          <a:ext cx="198209" cy="6078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7841"/>
              </a:lnTo>
              <a:lnTo>
                <a:pt x="198209" y="6078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90474A-AFFA-4B59-9878-EA8BAF4E8B28}">
      <dsp:nvSpPr>
        <dsp:cNvPr id="0" name=""/>
        <dsp:cNvSpPr/>
      </dsp:nvSpPr>
      <dsp:spPr>
        <a:xfrm>
          <a:off x="662811" y="2259794"/>
          <a:ext cx="799443" cy="277492"/>
        </a:xfrm>
        <a:custGeom>
          <a:avLst/>
          <a:gdLst/>
          <a:ahLst/>
          <a:cxnLst/>
          <a:rect l="0" t="0" r="0" b="0"/>
          <a:pathLst>
            <a:path>
              <a:moveTo>
                <a:pt x="799443" y="0"/>
              </a:moveTo>
              <a:lnTo>
                <a:pt x="799443" y="138746"/>
              </a:lnTo>
              <a:lnTo>
                <a:pt x="0" y="138746"/>
              </a:lnTo>
              <a:lnTo>
                <a:pt x="0" y="2774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040D69-DCB9-4844-B24E-92BBC82B6C6B}">
      <dsp:nvSpPr>
        <dsp:cNvPr id="0" name=""/>
        <dsp:cNvSpPr/>
      </dsp:nvSpPr>
      <dsp:spPr>
        <a:xfrm>
          <a:off x="1462254" y="1321604"/>
          <a:ext cx="4796660" cy="277492"/>
        </a:xfrm>
        <a:custGeom>
          <a:avLst/>
          <a:gdLst/>
          <a:ahLst/>
          <a:cxnLst/>
          <a:rect l="0" t="0" r="0" b="0"/>
          <a:pathLst>
            <a:path>
              <a:moveTo>
                <a:pt x="4796660" y="0"/>
              </a:moveTo>
              <a:lnTo>
                <a:pt x="4796660" y="138746"/>
              </a:lnTo>
              <a:lnTo>
                <a:pt x="0" y="138746"/>
              </a:lnTo>
              <a:lnTo>
                <a:pt x="0" y="27749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6539F4-3FB7-4429-890A-F6A9391C45BB}">
      <dsp:nvSpPr>
        <dsp:cNvPr id="0" name=""/>
        <dsp:cNvSpPr/>
      </dsp:nvSpPr>
      <dsp:spPr>
        <a:xfrm>
          <a:off x="5598218" y="660907"/>
          <a:ext cx="1321394" cy="6606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b="0" i="0" kern="1200" dirty="0"/>
            <a:t>1-Constant </a:t>
          </a:r>
          <a:r>
            <a:rPr lang="tr-TR" sz="1500" b="0" i="0" kern="1200" dirty="0" err="1"/>
            <a:t>values</a:t>
          </a:r>
          <a:endParaRPr lang="tr-TR" sz="1500" kern="1200" dirty="0"/>
        </a:p>
      </dsp:txBody>
      <dsp:txXfrm>
        <a:off x="5598218" y="660907"/>
        <a:ext cx="1321394" cy="660697"/>
      </dsp:txXfrm>
    </dsp:sp>
    <dsp:sp modelId="{5F8B1237-D75C-422B-949C-DD3B8CAEAE7C}">
      <dsp:nvSpPr>
        <dsp:cNvPr id="0" name=""/>
        <dsp:cNvSpPr/>
      </dsp:nvSpPr>
      <dsp:spPr>
        <a:xfrm>
          <a:off x="801557" y="1599097"/>
          <a:ext cx="1321394" cy="6606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kern="1200" dirty="0"/>
            <a:t>1.1-Exams</a:t>
          </a:r>
        </a:p>
      </dsp:txBody>
      <dsp:txXfrm>
        <a:off x="801557" y="1599097"/>
        <a:ext cx="1321394" cy="660697"/>
      </dsp:txXfrm>
    </dsp:sp>
    <dsp:sp modelId="{FD6CD564-64BF-4B17-856D-98764B26CBF0}">
      <dsp:nvSpPr>
        <dsp:cNvPr id="0" name=""/>
        <dsp:cNvSpPr/>
      </dsp:nvSpPr>
      <dsp:spPr>
        <a:xfrm>
          <a:off x="2114" y="2537287"/>
          <a:ext cx="1321394" cy="6606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kern="1200" dirty="0"/>
            <a:t>1.1.1-Point </a:t>
          </a:r>
          <a:r>
            <a:rPr lang="tr-TR" sz="1500" kern="1200" dirty="0" err="1"/>
            <a:t>Calculation</a:t>
          </a:r>
          <a:endParaRPr lang="tr-TR" sz="1500" kern="1200" dirty="0"/>
        </a:p>
      </dsp:txBody>
      <dsp:txXfrm>
        <a:off x="2114" y="2537287"/>
        <a:ext cx="1321394" cy="660697"/>
      </dsp:txXfrm>
    </dsp:sp>
    <dsp:sp modelId="{A3CCE8F1-C36B-4F66-870C-180D14D39FBD}">
      <dsp:nvSpPr>
        <dsp:cNvPr id="0" name=""/>
        <dsp:cNvSpPr/>
      </dsp:nvSpPr>
      <dsp:spPr>
        <a:xfrm>
          <a:off x="332462" y="3475477"/>
          <a:ext cx="1321394" cy="6606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kern="1200" dirty="0"/>
            <a:t>1.1.1.0-diploma </a:t>
          </a:r>
          <a:r>
            <a:rPr lang="tr-TR" sz="1500" kern="1200" dirty="0" err="1"/>
            <a:t>score</a:t>
          </a:r>
          <a:r>
            <a:rPr lang="tr-TR" sz="1500" kern="1200" dirty="0"/>
            <a:t> </a:t>
          </a:r>
          <a:r>
            <a:rPr lang="tr-TR" sz="1500" kern="1200" dirty="0" err="1"/>
            <a:t>calculation</a:t>
          </a:r>
          <a:r>
            <a:rPr lang="tr-TR" sz="1500" kern="1200" dirty="0"/>
            <a:t> </a:t>
          </a:r>
          <a:r>
            <a:rPr lang="tr-TR" sz="1500" kern="1200" dirty="0" err="1"/>
            <a:t>constant</a:t>
          </a:r>
          <a:r>
            <a:rPr lang="tr-TR" sz="1500" kern="1200" dirty="0"/>
            <a:t> </a:t>
          </a:r>
        </a:p>
      </dsp:txBody>
      <dsp:txXfrm>
        <a:off x="332462" y="3475477"/>
        <a:ext cx="1321394" cy="660697"/>
      </dsp:txXfrm>
    </dsp:sp>
    <dsp:sp modelId="{C6DBCAE1-1BC8-4E7F-B679-81B0909F8883}">
      <dsp:nvSpPr>
        <dsp:cNvPr id="0" name=""/>
        <dsp:cNvSpPr/>
      </dsp:nvSpPr>
      <dsp:spPr>
        <a:xfrm>
          <a:off x="1601001" y="2537287"/>
          <a:ext cx="1321394" cy="6606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kern="1200" dirty="0"/>
            <a:t>1.1.2-Score </a:t>
          </a:r>
          <a:r>
            <a:rPr lang="tr-TR" sz="1500" kern="1200" dirty="0" err="1"/>
            <a:t>Ranking</a:t>
          </a:r>
          <a:endParaRPr lang="tr-TR" sz="1500" kern="1200" dirty="0"/>
        </a:p>
      </dsp:txBody>
      <dsp:txXfrm>
        <a:off x="1601001" y="2537287"/>
        <a:ext cx="1321394" cy="660697"/>
      </dsp:txXfrm>
    </dsp:sp>
    <dsp:sp modelId="{1CCC323A-E972-4486-AF55-97CB50D9B7B2}">
      <dsp:nvSpPr>
        <dsp:cNvPr id="0" name=""/>
        <dsp:cNvSpPr/>
      </dsp:nvSpPr>
      <dsp:spPr>
        <a:xfrm>
          <a:off x="2400444" y="1599097"/>
          <a:ext cx="1321394" cy="6606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kern="1200" dirty="0"/>
            <a:t>1.2-Exam </a:t>
          </a:r>
          <a:r>
            <a:rPr lang="tr-TR" sz="1500" kern="1200" dirty="0" err="1"/>
            <a:t>Fields</a:t>
          </a:r>
          <a:endParaRPr lang="tr-TR" sz="1500" kern="1200" dirty="0"/>
        </a:p>
      </dsp:txBody>
      <dsp:txXfrm>
        <a:off x="2400444" y="1599097"/>
        <a:ext cx="1321394" cy="660697"/>
      </dsp:txXfrm>
    </dsp:sp>
    <dsp:sp modelId="{C80F0AF8-6A5D-4228-BDCC-5A8C4F25B701}">
      <dsp:nvSpPr>
        <dsp:cNvPr id="0" name=""/>
        <dsp:cNvSpPr/>
      </dsp:nvSpPr>
      <dsp:spPr>
        <a:xfrm>
          <a:off x="3999331" y="1599097"/>
          <a:ext cx="1321394" cy="6606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kern="1200" dirty="0"/>
            <a:t>1.3-Book </a:t>
          </a:r>
          <a:r>
            <a:rPr lang="tr-TR" sz="1500" kern="1200" dirty="0" err="1"/>
            <a:t>categories</a:t>
          </a:r>
          <a:endParaRPr lang="tr-TR" sz="1500" kern="1200" dirty="0"/>
        </a:p>
      </dsp:txBody>
      <dsp:txXfrm>
        <a:off x="3999331" y="1599097"/>
        <a:ext cx="1321394" cy="660697"/>
      </dsp:txXfrm>
    </dsp:sp>
    <dsp:sp modelId="{A984B76E-7CFA-4D4F-B23E-06D5DD93107C}">
      <dsp:nvSpPr>
        <dsp:cNvPr id="0" name=""/>
        <dsp:cNvSpPr/>
      </dsp:nvSpPr>
      <dsp:spPr>
        <a:xfrm>
          <a:off x="5598218" y="1599097"/>
          <a:ext cx="1321394" cy="6606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kern="1200" dirty="0"/>
            <a:t>1.4-Lessons</a:t>
          </a:r>
        </a:p>
      </dsp:txBody>
      <dsp:txXfrm>
        <a:off x="5598218" y="1599097"/>
        <a:ext cx="1321394" cy="660697"/>
      </dsp:txXfrm>
    </dsp:sp>
    <dsp:sp modelId="{EF4C7A24-DF7C-48BA-8366-1F17F4E5E84B}">
      <dsp:nvSpPr>
        <dsp:cNvPr id="0" name=""/>
        <dsp:cNvSpPr/>
      </dsp:nvSpPr>
      <dsp:spPr>
        <a:xfrm>
          <a:off x="7197105" y="1599097"/>
          <a:ext cx="1321394" cy="6606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kern="1200" dirty="0"/>
            <a:t>1.5-Topics</a:t>
          </a:r>
        </a:p>
      </dsp:txBody>
      <dsp:txXfrm>
        <a:off x="7197105" y="1599097"/>
        <a:ext cx="1321394" cy="660697"/>
      </dsp:txXfrm>
    </dsp:sp>
    <dsp:sp modelId="{A5B6895C-325D-45FA-863D-9017A00D23A3}">
      <dsp:nvSpPr>
        <dsp:cNvPr id="0" name=""/>
        <dsp:cNvSpPr/>
      </dsp:nvSpPr>
      <dsp:spPr>
        <a:xfrm>
          <a:off x="8795992" y="1599097"/>
          <a:ext cx="1321394" cy="6606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kern="1200" dirty="0"/>
            <a:t>1.6- </a:t>
          </a:r>
          <a:r>
            <a:rPr lang="tr-TR" sz="1500" kern="1200" dirty="0" err="1"/>
            <a:t>Sub</a:t>
          </a:r>
          <a:r>
            <a:rPr lang="tr-TR" sz="1500" kern="1200" dirty="0"/>
            <a:t> </a:t>
          </a:r>
          <a:r>
            <a:rPr lang="tr-TR" sz="1500" kern="1200" dirty="0" err="1"/>
            <a:t>Topics</a:t>
          </a:r>
          <a:endParaRPr lang="tr-TR" sz="1500" kern="1200" dirty="0"/>
        </a:p>
      </dsp:txBody>
      <dsp:txXfrm>
        <a:off x="8795992" y="1599097"/>
        <a:ext cx="1321394" cy="660697"/>
      </dsp:txXfrm>
    </dsp:sp>
    <dsp:sp modelId="{860AECFD-5A3D-47BB-BA0B-57527A125B6B}">
      <dsp:nvSpPr>
        <dsp:cNvPr id="0" name=""/>
        <dsp:cNvSpPr/>
      </dsp:nvSpPr>
      <dsp:spPr>
        <a:xfrm>
          <a:off x="9126341" y="2537287"/>
          <a:ext cx="1321394" cy="6606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kern="1200" dirty="0"/>
            <a:t>1.6.1-Add </a:t>
          </a:r>
          <a:r>
            <a:rPr lang="tr-TR" sz="1500" kern="1200" dirty="0" err="1"/>
            <a:t>Question</a:t>
          </a:r>
          <a:r>
            <a:rPr lang="tr-TR" sz="1500" kern="1200" dirty="0"/>
            <a:t> </a:t>
          </a:r>
          <a:r>
            <a:rPr lang="tr-TR" sz="1500" kern="1200" dirty="0" err="1"/>
            <a:t>type</a:t>
          </a:r>
          <a:r>
            <a:rPr lang="tr-TR" sz="1500" kern="1200" dirty="0"/>
            <a:t> </a:t>
          </a:r>
          <a:r>
            <a:rPr lang="tr-TR" sz="1500" kern="1200" dirty="0" err="1"/>
            <a:t>photo</a:t>
          </a:r>
          <a:endParaRPr lang="tr-TR" sz="1500" kern="1200" dirty="0"/>
        </a:p>
      </dsp:txBody>
      <dsp:txXfrm>
        <a:off x="9126341" y="2537287"/>
        <a:ext cx="1321394" cy="660697"/>
      </dsp:txXfrm>
    </dsp:sp>
    <dsp:sp modelId="{431E004D-B288-4C79-AD7E-C441164F7BEE}">
      <dsp:nvSpPr>
        <dsp:cNvPr id="0" name=""/>
        <dsp:cNvSpPr/>
      </dsp:nvSpPr>
      <dsp:spPr>
        <a:xfrm>
          <a:off x="9126341" y="3475477"/>
          <a:ext cx="1321394" cy="6606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kern="1200" dirty="0"/>
            <a:t>1.6.2-Add </a:t>
          </a:r>
          <a:r>
            <a:rPr lang="tr-TR" sz="1500" kern="1200" dirty="0" err="1"/>
            <a:t>Solve</a:t>
          </a:r>
          <a:r>
            <a:rPr lang="tr-TR" sz="1500" kern="1200" dirty="0"/>
            <a:t> </a:t>
          </a:r>
          <a:r>
            <a:rPr lang="tr-TR" sz="1500" kern="1200" dirty="0" err="1"/>
            <a:t>photo</a:t>
          </a:r>
          <a:r>
            <a:rPr lang="tr-TR" sz="1500" kern="1200" dirty="0"/>
            <a:t> of </a:t>
          </a:r>
          <a:r>
            <a:rPr lang="tr-TR" sz="1500" kern="1200" dirty="0" err="1"/>
            <a:t>question</a:t>
          </a:r>
          <a:r>
            <a:rPr lang="tr-TR" sz="1500" kern="1200" dirty="0"/>
            <a:t> </a:t>
          </a:r>
          <a:r>
            <a:rPr lang="tr-TR" sz="1500" kern="1200" dirty="0" err="1"/>
            <a:t>type</a:t>
          </a:r>
          <a:endParaRPr lang="tr-TR" sz="1500" kern="1200" dirty="0"/>
        </a:p>
      </dsp:txBody>
      <dsp:txXfrm>
        <a:off x="9126341" y="3475477"/>
        <a:ext cx="1321394" cy="660697"/>
      </dsp:txXfrm>
    </dsp:sp>
    <dsp:sp modelId="{95833E8B-E94D-4F8A-BE57-D11C1DBF78DA}">
      <dsp:nvSpPr>
        <dsp:cNvPr id="0" name=""/>
        <dsp:cNvSpPr/>
      </dsp:nvSpPr>
      <dsp:spPr>
        <a:xfrm>
          <a:off x="10366746" y="1649680"/>
          <a:ext cx="1321394" cy="6606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kern="1200" dirty="0"/>
            <a:t>1.7-Publisher</a:t>
          </a:r>
        </a:p>
      </dsp:txBody>
      <dsp:txXfrm>
        <a:off x="10366746" y="1649680"/>
        <a:ext cx="1321394" cy="6606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056BCC-4722-4F6D-A48C-B2875582B79C}">
      <dsp:nvSpPr>
        <dsp:cNvPr id="0" name=""/>
        <dsp:cNvSpPr/>
      </dsp:nvSpPr>
      <dsp:spPr>
        <a:xfrm>
          <a:off x="2471179" y="3604416"/>
          <a:ext cx="246204" cy="8465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6537"/>
              </a:lnTo>
              <a:lnTo>
                <a:pt x="246204" y="8465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177F46-BF57-4F08-AF26-0EA33526B95D}">
      <dsp:nvSpPr>
        <dsp:cNvPr id="0" name=""/>
        <dsp:cNvSpPr/>
      </dsp:nvSpPr>
      <dsp:spPr>
        <a:xfrm>
          <a:off x="3001208" y="2766889"/>
          <a:ext cx="91440" cy="117841"/>
        </a:xfrm>
        <a:custGeom>
          <a:avLst/>
          <a:gdLst/>
          <a:ahLst/>
          <a:cxnLst/>
          <a:rect l="0" t="0" r="0" b="0"/>
          <a:pathLst>
            <a:path>
              <a:moveTo>
                <a:pt x="76018" y="0"/>
              </a:moveTo>
              <a:lnTo>
                <a:pt x="45720" y="0"/>
              </a:lnTo>
              <a:lnTo>
                <a:pt x="45720" y="1178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4B908A-349B-468A-8573-DD3B81EB41FF}">
      <dsp:nvSpPr>
        <dsp:cNvPr id="0" name=""/>
        <dsp:cNvSpPr/>
      </dsp:nvSpPr>
      <dsp:spPr>
        <a:xfrm>
          <a:off x="3031507" y="1744936"/>
          <a:ext cx="91440" cy="3022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22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277605-F70F-4BBC-8BE3-87C3159EA7C6}">
      <dsp:nvSpPr>
        <dsp:cNvPr id="0" name=""/>
        <dsp:cNvSpPr/>
      </dsp:nvSpPr>
      <dsp:spPr>
        <a:xfrm>
          <a:off x="2206407" y="722983"/>
          <a:ext cx="870819" cy="3022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133"/>
              </a:lnTo>
              <a:lnTo>
                <a:pt x="870819" y="151133"/>
              </a:lnTo>
              <a:lnTo>
                <a:pt x="870819" y="3022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6B5D0-848E-41A8-A640-31B842F6D0FB}">
      <dsp:nvSpPr>
        <dsp:cNvPr id="0" name=""/>
        <dsp:cNvSpPr/>
      </dsp:nvSpPr>
      <dsp:spPr>
        <a:xfrm>
          <a:off x="759840" y="4810795"/>
          <a:ext cx="215905" cy="16840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4063"/>
              </a:lnTo>
              <a:lnTo>
                <a:pt x="215905" y="16840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B3254F-728A-47E2-91A5-6992D791E10F}">
      <dsp:nvSpPr>
        <dsp:cNvPr id="0" name=""/>
        <dsp:cNvSpPr/>
      </dsp:nvSpPr>
      <dsp:spPr>
        <a:xfrm>
          <a:off x="759840" y="4810795"/>
          <a:ext cx="215905" cy="6621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2110"/>
              </a:lnTo>
              <a:lnTo>
                <a:pt x="215905" y="6621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06043A-8AAD-4050-A75B-2581A6E07284}">
      <dsp:nvSpPr>
        <dsp:cNvPr id="0" name=""/>
        <dsp:cNvSpPr/>
      </dsp:nvSpPr>
      <dsp:spPr>
        <a:xfrm>
          <a:off x="1289868" y="3788842"/>
          <a:ext cx="91440" cy="3022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22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4E5392-4744-4C3F-9285-C9FED91F4FCE}">
      <dsp:nvSpPr>
        <dsp:cNvPr id="0" name=""/>
        <dsp:cNvSpPr/>
      </dsp:nvSpPr>
      <dsp:spPr>
        <a:xfrm>
          <a:off x="1289868" y="2766889"/>
          <a:ext cx="91440" cy="3022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22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D6FD33-B98A-4ED4-B4C5-D96145ABB17C}">
      <dsp:nvSpPr>
        <dsp:cNvPr id="0" name=""/>
        <dsp:cNvSpPr/>
      </dsp:nvSpPr>
      <dsp:spPr>
        <a:xfrm>
          <a:off x="1289868" y="1744936"/>
          <a:ext cx="91440" cy="3022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22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040D69-DCB9-4844-B24E-92BBC82B6C6B}">
      <dsp:nvSpPr>
        <dsp:cNvPr id="0" name=""/>
        <dsp:cNvSpPr/>
      </dsp:nvSpPr>
      <dsp:spPr>
        <a:xfrm>
          <a:off x="1335588" y="722983"/>
          <a:ext cx="870819" cy="302267"/>
        </a:xfrm>
        <a:custGeom>
          <a:avLst/>
          <a:gdLst/>
          <a:ahLst/>
          <a:cxnLst/>
          <a:rect l="0" t="0" r="0" b="0"/>
          <a:pathLst>
            <a:path>
              <a:moveTo>
                <a:pt x="870819" y="0"/>
              </a:moveTo>
              <a:lnTo>
                <a:pt x="870819" y="151133"/>
              </a:lnTo>
              <a:lnTo>
                <a:pt x="0" y="151133"/>
              </a:lnTo>
              <a:lnTo>
                <a:pt x="0" y="3022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6539F4-3FB7-4429-890A-F6A9391C45BB}">
      <dsp:nvSpPr>
        <dsp:cNvPr id="0" name=""/>
        <dsp:cNvSpPr/>
      </dsp:nvSpPr>
      <dsp:spPr>
        <a:xfrm>
          <a:off x="387108" y="3297"/>
          <a:ext cx="3638599" cy="7196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 dirty="0"/>
            <a:t>2-ADD QUESTİONS BANK(BOOK) AND PRACTİCE EXAMS</a:t>
          </a:r>
        </a:p>
      </dsp:txBody>
      <dsp:txXfrm>
        <a:off x="387108" y="3297"/>
        <a:ext cx="3638599" cy="719685"/>
      </dsp:txXfrm>
    </dsp:sp>
    <dsp:sp modelId="{5F8B1237-D75C-422B-949C-DD3B8CAEAE7C}">
      <dsp:nvSpPr>
        <dsp:cNvPr id="0" name=""/>
        <dsp:cNvSpPr/>
      </dsp:nvSpPr>
      <dsp:spPr>
        <a:xfrm>
          <a:off x="615903" y="1025250"/>
          <a:ext cx="1439370" cy="7196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 dirty="0"/>
            <a:t>2.1-QUESTİONS BANK(BOOK) </a:t>
          </a:r>
        </a:p>
      </dsp:txBody>
      <dsp:txXfrm>
        <a:off x="615903" y="1025250"/>
        <a:ext cx="1439370" cy="719685"/>
      </dsp:txXfrm>
    </dsp:sp>
    <dsp:sp modelId="{E8B835E8-35E1-4187-902B-12E719A4281A}">
      <dsp:nvSpPr>
        <dsp:cNvPr id="0" name=""/>
        <dsp:cNvSpPr/>
      </dsp:nvSpPr>
      <dsp:spPr>
        <a:xfrm>
          <a:off x="615903" y="2047204"/>
          <a:ext cx="1439370" cy="7196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 dirty="0"/>
            <a:t>2.1.1-Books</a:t>
          </a:r>
        </a:p>
      </dsp:txBody>
      <dsp:txXfrm>
        <a:off x="615903" y="2047204"/>
        <a:ext cx="1439370" cy="719685"/>
      </dsp:txXfrm>
    </dsp:sp>
    <dsp:sp modelId="{04C910E8-4B2A-4916-9BF7-2BDD32867BD5}">
      <dsp:nvSpPr>
        <dsp:cNvPr id="0" name=""/>
        <dsp:cNvSpPr/>
      </dsp:nvSpPr>
      <dsp:spPr>
        <a:xfrm>
          <a:off x="615903" y="3069157"/>
          <a:ext cx="1439370" cy="7196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b="0" i="0" kern="1200" dirty="0"/>
            <a:t>2.1.1.1-Units in </a:t>
          </a:r>
          <a:r>
            <a:rPr lang="tr-TR" sz="1400" b="0" i="0" kern="1200" dirty="0" err="1"/>
            <a:t>the</a:t>
          </a:r>
          <a:r>
            <a:rPr lang="tr-TR" sz="1400" b="0" i="0" kern="1200" dirty="0"/>
            <a:t> </a:t>
          </a:r>
          <a:r>
            <a:rPr lang="tr-TR" sz="1400" b="0" i="0" kern="1200" dirty="0" err="1"/>
            <a:t>book</a:t>
          </a:r>
          <a:endParaRPr lang="tr-TR" sz="1400" kern="1200" dirty="0"/>
        </a:p>
      </dsp:txBody>
      <dsp:txXfrm>
        <a:off x="615903" y="3069157"/>
        <a:ext cx="1439370" cy="719685"/>
      </dsp:txXfrm>
    </dsp:sp>
    <dsp:sp modelId="{0387712D-B22D-4D71-A7DD-944C9A2A33EC}">
      <dsp:nvSpPr>
        <dsp:cNvPr id="0" name=""/>
        <dsp:cNvSpPr/>
      </dsp:nvSpPr>
      <dsp:spPr>
        <a:xfrm>
          <a:off x="615903" y="4091110"/>
          <a:ext cx="1439370" cy="7196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b="0" i="0" kern="1200" dirty="0"/>
            <a:t>2.1.1.1.1-Sections in </a:t>
          </a:r>
          <a:r>
            <a:rPr lang="tr-TR" sz="1400" b="0" i="0" kern="1200" dirty="0" err="1"/>
            <a:t>the</a:t>
          </a:r>
          <a:r>
            <a:rPr lang="tr-TR" sz="1400" b="0" i="0" kern="1200" dirty="0"/>
            <a:t> </a:t>
          </a:r>
          <a:r>
            <a:rPr lang="tr-TR" sz="1400" b="0" i="0" kern="1200" dirty="0" err="1"/>
            <a:t>unit</a:t>
          </a:r>
          <a:endParaRPr lang="tr-TR" sz="1400" kern="1200" dirty="0"/>
        </a:p>
      </dsp:txBody>
      <dsp:txXfrm>
        <a:off x="615903" y="4091110"/>
        <a:ext cx="1439370" cy="719685"/>
      </dsp:txXfrm>
    </dsp:sp>
    <dsp:sp modelId="{5EAE408C-0BB5-4828-A97B-46138A8F8612}">
      <dsp:nvSpPr>
        <dsp:cNvPr id="0" name=""/>
        <dsp:cNvSpPr/>
      </dsp:nvSpPr>
      <dsp:spPr>
        <a:xfrm>
          <a:off x="975745" y="5113063"/>
          <a:ext cx="1439370" cy="7196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 dirty="0"/>
            <a:t>2.1.1.1.1.1-Questions </a:t>
          </a:r>
          <a:r>
            <a:rPr lang="tr-TR" sz="1400" kern="1200" dirty="0" err="1"/>
            <a:t>Tests</a:t>
          </a:r>
          <a:endParaRPr lang="tr-TR" sz="1400" kern="1200" dirty="0"/>
        </a:p>
      </dsp:txBody>
      <dsp:txXfrm>
        <a:off x="975745" y="5113063"/>
        <a:ext cx="1439370" cy="719685"/>
      </dsp:txXfrm>
    </dsp:sp>
    <dsp:sp modelId="{7229E178-E2C3-4542-8A93-627808D55759}">
      <dsp:nvSpPr>
        <dsp:cNvPr id="0" name=""/>
        <dsp:cNvSpPr/>
      </dsp:nvSpPr>
      <dsp:spPr>
        <a:xfrm>
          <a:off x="975745" y="6135016"/>
          <a:ext cx="1439370" cy="7196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 dirty="0" err="1"/>
            <a:t>Add</a:t>
          </a:r>
          <a:r>
            <a:rPr lang="tr-TR" sz="1400" kern="1200" dirty="0"/>
            <a:t> </a:t>
          </a:r>
          <a:r>
            <a:rPr lang="tr-TR" sz="1400" kern="1200" dirty="0" err="1"/>
            <a:t>Answer</a:t>
          </a:r>
          <a:r>
            <a:rPr lang="tr-TR" sz="1400" kern="1200" dirty="0"/>
            <a:t> </a:t>
          </a:r>
          <a:r>
            <a:rPr lang="tr-TR" sz="1400" kern="1200" dirty="0" err="1"/>
            <a:t>for</a:t>
          </a:r>
          <a:r>
            <a:rPr lang="tr-TR" sz="1400" kern="1200" dirty="0"/>
            <a:t> Test 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 dirty="0"/>
            <a:t>2.1.1.1.1.2</a:t>
          </a:r>
        </a:p>
      </dsp:txBody>
      <dsp:txXfrm>
        <a:off x="975745" y="6135016"/>
        <a:ext cx="1439370" cy="719685"/>
      </dsp:txXfrm>
    </dsp:sp>
    <dsp:sp modelId="{C80F0AF8-6A5D-4228-BDCC-5A8C4F25B701}">
      <dsp:nvSpPr>
        <dsp:cNvPr id="0" name=""/>
        <dsp:cNvSpPr/>
      </dsp:nvSpPr>
      <dsp:spPr>
        <a:xfrm>
          <a:off x="2357541" y="1025250"/>
          <a:ext cx="1439370" cy="7196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 dirty="0"/>
            <a:t>2.2-PRACTİCE EXAMS</a:t>
          </a:r>
        </a:p>
      </dsp:txBody>
      <dsp:txXfrm>
        <a:off x="2357541" y="1025250"/>
        <a:ext cx="1439370" cy="719685"/>
      </dsp:txXfrm>
    </dsp:sp>
    <dsp:sp modelId="{F671111A-DAB3-485D-A4A7-24E5E74D5416}">
      <dsp:nvSpPr>
        <dsp:cNvPr id="0" name=""/>
        <dsp:cNvSpPr/>
      </dsp:nvSpPr>
      <dsp:spPr>
        <a:xfrm>
          <a:off x="2357541" y="2047204"/>
          <a:ext cx="1439370" cy="7196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 dirty="0"/>
            <a:t>2.2.1-Practices </a:t>
          </a:r>
          <a:r>
            <a:rPr lang="tr-TR" sz="1400" kern="1200" dirty="0" err="1"/>
            <a:t>Exam</a:t>
          </a:r>
          <a:r>
            <a:rPr lang="tr-TR" sz="1400" kern="1200" dirty="0"/>
            <a:t> </a:t>
          </a:r>
          <a:r>
            <a:rPr lang="tr-TR" sz="1400" kern="1200" dirty="0" err="1"/>
            <a:t>Sets</a:t>
          </a:r>
          <a:endParaRPr lang="tr-TR" sz="1400" kern="1200" dirty="0"/>
        </a:p>
      </dsp:txBody>
      <dsp:txXfrm>
        <a:off x="2357541" y="2047204"/>
        <a:ext cx="1439370" cy="719685"/>
      </dsp:txXfrm>
    </dsp:sp>
    <dsp:sp modelId="{A77A0DE0-EB15-4A73-8763-E1FAC28B944B}">
      <dsp:nvSpPr>
        <dsp:cNvPr id="0" name=""/>
        <dsp:cNvSpPr/>
      </dsp:nvSpPr>
      <dsp:spPr>
        <a:xfrm>
          <a:off x="2327242" y="2884730"/>
          <a:ext cx="1439370" cy="7196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 dirty="0"/>
            <a:t>2.2.1.1-Practices </a:t>
          </a:r>
          <a:r>
            <a:rPr lang="tr-TR" sz="1400" kern="1200" dirty="0" err="1"/>
            <a:t>Exam</a:t>
          </a:r>
          <a:r>
            <a:rPr lang="tr-TR" sz="1400" kern="1200" dirty="0"/>
            <a:t> </a:t>
          </a:r>
          <a:r>
            <a:rPr lang="tr-TR" sz="1400" kern="1200" dirty="0" err="1"/>
            <a:t>Booklet</a:t>
          </a:r>
          <a:endParaRPr lang="tr-TR" sz="1400" kern="1200" dirty="0"/>
        </a:p>
      </dsp:txBody>
      <dsp:txXfrm>
        <a:off x="2327242" y="2884730"/>
        <a:ext cx="1439370" cy="719685"/>
      </dsp:txXfrm>
    </dsp:sp>
    <dsp:sp modelId="{BDD58685-2CD9-40C9-B52D-1DD3AC824A76}">
      <dsp:nvSpPr>
        <dsp:cNvPr id="0" name=""/>
        <dsp:cNvSpPr/>
      </dsp:nvSpPr>
      <dsp:spPr>
        <a:xfrm>
          <a:off x="2717384" y="4091110"/>
          <a:ext cx="1439370" cy="7196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 dirty="0"/>
            <a:t>2.2.1.1.1-Booklet </a:t>
          </a:r>
          <a:r>
            <a:rPr lang="tr-TR" sz="1400" kern="1200" dirty="0" err="1"/>
            <a:t>Tests</a:t>
          </a:r>
          <a:endParaRPr lang="tr-TR" sz="1400" kern="1200" dirty="0"/>
        </a:p>
      </dsp:txBody>
      <dsp:txXfrm>
        <a:off x="2717384" y="4091110"/>
        <a:ext cx="1439370" cy="7196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056BCC-4722-4F6D-A48C-B2875582B79C}">
      <dsp:nvSpPr>
        <dsp:cNvPr id="0" name=""/>
        <dsp:cNvSpPr/>
      </dsp:nvSpPr>
      <dsp:spPr>
        <a:xfrm>
          <a:off x="2620559" y="3549002"/>
          <a:ext cx="242471" cy="8337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3702"/>
              </a:lnTo>
              <a:lnTo>
                <a:pt x="242471" y="8337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177F46-BF57-4F08-AF26-0EA33526B95D}">
      <dsp:nvSpPr>
        <dsp:cNvPr id="0" name=""/>
        <dsp:cNvSpPr/>
      </dsp:nvSpPr>
      <dsp:spPr>
        <a:xfrm>
          <a:off x="3141857" y="2724174"/>
          <a:ext cx="91440" cy="116054"/>
        </a:xfrm>
        <a:custGeom>
          <a:avLst/>
          <a:gdLst/>
          <a:ahLst/>
          <a:cxnLst/>
          <a:rect l="0" t="0" r="0" b="0"/>
          <a:pathLst>
            <a:path>
              <a:moveTo>
                <a:pt x="75559" y="0"/>
              </a:moveTo>
              <a:lnTo>
                <a:pt x="45720" y="0"/>
              </a:lnTo>
              <a:lnTo>
                <a:pt x="45720" y="1160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4B908A-349B-468A-8573-DD3B81EB41FF}">
      <dsp:nvSpPr>
        <dsp:cNvPr id="0" name=""/>
        <dsp:cNvSpPr/>
      </dsp:nvSpPr>
      <dsp:spPr>
        <a:xfrm>
          <a:off x="3171697" y="1717715"/>
          <a:ext cx="91440" cy="2976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76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277605-F70F-4BBC-8BE3-87C3159EA7C6}">
      <dsp:nvSpPr>
        <dsp:cNvPr id="0" name=""/>
        <dsp:cNvSpPr/>
      </dsp:nvSpPr>
      <dsp:spPr>
        <a:xfrm>
          <a:off x="2345739" y="708773"/>
          <a:ext cx="871678" cy="3001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325"/>
              </a:lnTo>
              <a:lnTo>
                <a:pt x="871678" y="151325"/>
              </a:lnTo>
              <a:lnTo>
                <a:pt x="871678" y="30016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6B5D0-848E-41A8-A640-31B842F6D0FB}">
      <dsp:nvSpPr>
        <dsp:cNvPr id="0" name=""/>
        <dsp:cNvSpPr/>
      </dsp:nvSpPr>
      <dsp:spPr>
        <a:xfrm>
          <a:off x="935166" y="4737091"/>
          <a:ext cx="212632" cy="16585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8530"/>
              </a:lnTo>
              <a:lnTo>
                <a:pt x="212632" y="165853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B3254F-728A-47E2-91A5-6992D791E10F}">
      <dsp:nvSpPr>
        <dsp:cNvPr id="0" name=""/>
        <dsp:cNvSpPr/>
      </dsp:nvSpPr>
      <dsp:spPr>
        <a:xfrm>
          <a:off x="935166" y="4737091"/>
          <a:ext cx="212632" cy="6520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2071"/>
              </a:lnTo>
              <a:lnTo>
                <a:pt x="212632" y="6520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06043A-8AAD-4050-A75B-2581A6E07284}">
      <dsp:nvSpPr>
        <dsp:cNvPr id="0" name=""/>
        <dsp:cNvSpPr/>
      </dsp:nvSpPr>
      <dsp:spPr>
        <a:xfrm>
          <a:off x="1456465" y="3730632"/>
          <a:ext cx="91440" cy="2976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76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4E5392-4744-4C3F-9285-C9FED91F4FCE}">
      <dsp:nvSpPr>
        <dsp:cNvPr id="0" name=""/>
        <dsp:cNvSpPr/>
      </dsp:nvSpPr>
      <dsp:spPr>
        <a:xfrm>
          <a:off x="1456465" y="2724174"/>
          <a:ext cx="91440" cy="2976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76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D6FD33-B98A-4ED4-B4C5-D96145ABB17C}">
      <dsp:nvSpPr>
        <dsp:cNvPr id="0" name=""/>
        <dsp:cNvSpPr/>
      </dsp:nvSpPr>
      <dsp:spPr>
        <a:xfrm>
          <a:off x="1456465" y="1717715"/>
          <a:ext cx="91440" cy="2976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76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040D69-DCB9-4844-B24E-92BBC82B6C6B}">
      <dsp:nvSpPr>
        <dsp:cNvPr id="0" name=""/>
        <dsp:cNvSpPr/>
      </dsp:nvSpPr>
      <dsp:spPr>
        <a:xfrm>
          <a:off x="1502185" y="708773"/>
          <a:ext cx="843554" cy="300168"/>
        </a:xfrm>
        <a:custGeom>
          <a:avLst/>
          <a:gdLst/>
          <a:ahLst/>
          <a:cxnLst/>
          <a:rect l="0" t="0" r="0" b="0"/>
          <a:pathLst>
            <a:path>
              <a:moveTo>
                <a:pt x="843554" y="0"/>
              </a:moveTo>
              <a:lnTo>
                <a:pt x="843554" y="151325"/>
              </a:lnTo>
              <a:lnTo>
                <a:pt x="0" y="151325"/>
              </a:lnTo>
              <a:lnTo>
                <a:pt x="0" y="30016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6539F4-3FB7-4429-890A-F6A9391C45BB}">
      <dsp:nvSpPr>
        <dsp:cNvPr id="0" name=""/>
        <dsp:cNvSpPr/>
      </dsp:nvSpPr>
      <dsp:spPr>
        <a:xfrm>
          <a:off x="554023" y="0"/>
          <a:ext cx="3583432" cy="7087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 dirty="0"/>
            <a:t>2-ADD QUESTİONS BANK(BOOK) AND PRACTİCE EXAMS</a:t>
          </a:r>
        </a:p>
      </dsp:txBody>
      <dsp:txXfrm>
        <a:off x="554023" y="0"/>
        <a:ext cx="3583432" cy="708773"/>
      </dsp:txXfrm>
    </dsp:sp>
    <dsp:sp modelId="{5F8B1237-D75C-422B-949C-DD3B8CAEAE7C}">
      <dsp:nvSpPr>
        <dsp:cNvPr id="0" name=""/>
        <dsp:cNvSpPr/>
      </dsp:nvSpPr>
      <dsp:spPr>
        <a:xfrm>
          <a:off x="793411" y="1008941"/>
          <a:ext cx="1417547" cy="7087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 dirty="0"/>
            <a:t>2.1-QUESTİONS BANK(BOOK) </a:t>
          </a:r>
        </a:p>
      </dsp:txBody>
      <dsp:txXfrm>
        <a:off x="793411" y="1008941"/>
        <a:ext cx="1417547" cy="708773"/>
      </dsp:txXfrm>
    </dsp:sp>
    <dsp:sp modelId="{E8B835E8-35E1-4187-902B-12E719A4281A}">
      <dsp:nvSpPr>
        <dsp:cNvPr id="0" name=""/>
        <dsp:cNvSpPr/>
      </dsp:nvSpPr>
      <dsp:spPr>
        <a:xfrm>
          <a:off x="793411" y="2015400"/>
          <a:ext cx="1417547" cy="7087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 dirty="0"/>
            <a:t>2.1.1-Books</a:t>
          </a:r>
        </a:p>
      </dsp:txBody>
      <dsp:txXfrm>
        <a:off x="793411" y="2015400"/>
        <a:ext cx="1417547" cy="708773"/>
      </dsp:txXfrm>
    </dsp:sp>
    <dsp:sp modelId="{04C910E8-4B2A-4916-9BF7-2BDD32867BD5}">
      <dsp:nvSpPr>
        <dsp:cNvPr id="0" name=""/>
        <dsp:cNvSpPr/>
      </dsp:nvSpPr>
      <dsp:spPr>
        <a:xfrm>
          <a:off x="793411" y="3021859"/>
          <a:ext cx="1417547" cy="7087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b="0" i="0" kern="1200" dirty="0"/>
            <a:t>2.1.1.1-Units in </a:t>
          </a:r>
          <a:r>
            <a:rPr lang="tr-TR" sz="1400" b="0" i="0" kern="1200" dirty="0" err="1"/>
            <a:t>the</a:t>
          </a:r>
          <a:r>
            <a:rPr lang="tr-TR" sz="1400" b="0" i="0" kern="1200" dirty="0"/>
            <a:t> </a:t>
          </a:r>
          <a:r>
            <a:rPr lang="tr-TR" sz="1400" b="0" i="0" kern="1200" dirty="0" err="1"/>
            <a:t>book</a:t>
          </a:r>
          <a:endParaRPr lang="tr-TR" sz="1400" kern="1200" dirty="0"/>
        </a:p>
      </dsp:txBody>
      <dsp:txXfrm>
        <a:off x="793411" y="3021859"/>
        <a:ext cx="1417547" cy="708773"/>
      </dsp:txXfrm>
    </dsp:sp>
    <dsp:sp modelId="{0387712D-B22D-4D71-A7DD-944C9A2A33EC}">
      <dsp:nvSpPr>
        <dsp:cNvPr id="0" name=""/>
        <dsp:cNvSpPr/>
      </dsp:nvSpPr>
      <dsp:spPr>
        <a:xfrm>
          <a:off x="793411" y="4028317"/>
          <a:ext cx="1417547" cy="7087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b="0" i="0" kern="1200" dirty="0"/>
            <a:t>2.1.1.1.1-Sections in </a:t>
          </a:r>
          <a:r>
            <a:rPr lang="tr-TR" sz="1400" b="0" i="0" kern="1200" dirty="0" err="1"/>
            <a:t>the</a:t>
          </a:r>
          <a:r>
            <a:rPr lang="tr-TR" sz="1400" b="0" i="0" kern="1200" dirty="0"/>
            <a:t> </a:t>
          </a:r>
          <a:r>
            <a:rPr lang="tr-TR" sz="1400" b="0" i="0" kern="1200" dirty="0" err="1"/>
            <a:t>unit</a:t>
          </a:r>
          <a:endParaRPr lang="tr-TR" sz="1400" kern="1200" dirty="0"/>
        </a:p>
      </dsp:txBody>
      <dsp:txXfrm>
        <a:off x="793411" y="4028317"/>
        <a:ext cx="1417547" cy="708773"/>
      </dsp:txXfrm>
    </dsp:sp>
    <dsp:sp modelId="{5EAE408C-0BB5-4828-A97B-46138A8F8612}">
      <dsp:nvSpPr>
        <dsp:cNvPr id="0" name=""/>
        <dsp:cNvSpPr/>
      </dsp:nvSpPr>
      <dsp:spPr>
        <a:xfrm>
          <a:off x="1147798" y="5034776"/>
          <a:ext cx="1417547" cy="7087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 dirty="0"/>
            <a:t>2.1.1.1.1.1-Questions </a:t>
          </a:r>
          <a:r>
            <a:rPr lang="tr-TR" sz="1400" kern="1200" dirty="0" err="1"/>
            <a:t>Tests</a:t>
          </a:r>
          <a:endParaRPr lang="tr-TR" sz="1400" kern="1200" dirty="0"/>
        </a:p>
      </dsp:txBody>
      <dsp:txXfrm>
        <a:off x="1147798" y="5034776"/>
        <a:ext cx="1417547" cy="708773"/>
      </dsp:txXfrm>
    </dsp:sp>
    <dsp:sp modelId="{7229E178-E2C3-4542-8A93-627808D55759}">
      <dsp:nvSpPr>
        <dsp:cNvPr id="0" name=""/>
        <dsp:cNvSpPr/>
      </dsp:nvSpPr>
      <dsp:spPr>
        <a:xfrm>
          <a:off x="1147798" y="6041235"/>
          <a:ext cx="1417547" cy="7087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 dirty="0" err="1"/>
            <a:t>Add</a:t>
          </a:r>
          <a:r>
            <a:rPr lang="tr-TR" sz="1400" kern="1200" dirty="0"/>
            <a:t> </a:t>
          </a:r>
          <a:r>
            <a:rPr lang="tr-TR" sz="1400" kern="1200" dirty="0" err="1"/>
            <a:t>Answer</a:t>
          </a:r>
          <a:r>
            <a:rPr lang="tr-TR" sz="1400" kern="1200" dirty="0"/>
            <a:t> </a:t>
          </a:r>
          <a:r>
            <a:rPr lang="tr-TR" sz="1400" kern="1200" dirty="0" err="1"/>
            <a:t>for</a:t>
          </a:r>
          <a:r>
            <a:rPr lang="tr-TR" sz="1400" kern="1200" dirty="0"/>
            <a:t> Test 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 dirty="0"/>
            <a:t>2.1.1.1.1.2</a:t>
          </a:r>
        </a:p>
      </dsp:txBody>
      <dsp:txXfrm>
        <a:off x="1147798" y="6041235"/>
        <a:ext cx="1417547" cy="708773"/>
      </dsp:txXfrm>
    </dsp:sp>
    <dsp:sp modelId="{C80F0AF8-6A5D-4228-BDCC-5A8C4F25B701}">
      <dsp:nvSpPr>
        <dsp:cNvPr id="0" name=""/>
        <dsp:cNvSpPr/>
      </dsp:nvSpPr>
      <dsp:spPr>
        <a:xfrm>
          <a:off x="2508643" y="1008941"/>
          <a:ext cx="1417547" cy="7087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 dirty="0"/>
            <a:t>2.2-PRACTİCE EXAMS</a:t>
          </a:r>
        </a:p>
      </dsp:txBody>
      <dsp:txXfrm>
        <a:off x="2508643" y="1008941"/>
        <a:ext cx="1417547" cy="708773"/>
      </dsp:txXfrm>
    </dsp:sp>
    <dsp:sp modelId="{F671111A-DAB3-485D-A4A7-24E5E74D5416}">
      <dsp:nvSpPr>
        <dsp:cNvPr id="0" name=""/>
        <dsp:cNvSpPr/>
      </dsp:nvSpPr>
      <dsp:spPr>
        <a:xfrm>
          <a:off x="2508643" y="2015400"/>
          <a:ext cx="1417547" cy="7087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 dirty="0"/>
            <a:t>2.2.1-Practices </a:t>
          </a:r>
          <a:r>
            <a:rPr lang="tr-TR" sz="1400" kern="1200" dirty="0" err="1"/>
            <a:t>Exam</a:t>
          </a:r>
          <a:r>
            <a:rPr lang="tr-TR" sz="1400" kern="1200" dirty="0"/>
            <a:t> </a:t>
          </a:r>
          <a:r>
            <a:rPr lang="tr-TR" sz="1400" kern="1200" dirty="0" err="1"/>
            <a:t>Sets</a:t>
          </a:r>
          <a:endParaRPr lang="tr-TR" sz="1400" kern="1200" dirty="0"/>
        </a:p>
      </dsp:txBody>
      <dsp:txXfrm>
        <a:off x="2508643" y="2015400"/>
        <a:ext cx="1417547" cy="708773"/>
      </dsp:txXfrm>
    </dsp:sp>
    <dsp:sp modelId="{A77A0DE0-EB15-4A73-8763-E1FAC28B944B}">
      <dsp:nvSpPr>
        <dsp:cNvPr id="0" name=""/>
        <dsp:cNvSpPr/>
      </dsp:nvSpPr>
      <dsp:spPr>
        <a:xfrm>
          <a:off x="2478804" y="2840228"/>
          <a:ext cx="1417547" cy="7087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 dirty="0"/>
            <a:t>2.2.1.1-Practices </a:t>
          </a:r>
          <a:r>
            <a:rPr lang="tr-TR" sz="1400" kern="1200" dirty="0" err="1"/>
            <a:t>Exam</a:t>
          </a:r>
          <a:r>
            <a:rPr lang="tr-TR" sz="1400" kern="1200" dirty="0"/>
            <a:t> </a:t>
          </a:r>
          <a:r>
            <a:rPr lang="tr-TR" sz="1400" kern="1200" dirty="0" err="1"/>
            <a:t>Booklet</a:t>
          </a:r>
          <a:endParaRPr lang="tr-TR" sz="1400" kern="1200" dirty="0"/>
        </a:p>
      </dsp:txBody>
      <dsp:txXfrm>
        <a:off x="2478804" y="2840228"/>
        <a:ext cx="1417547" cy="708773"/>
      </dsp:txXfrm>
    </dsp:sp>
    <dsp:sp modelId="{BDD58685-2CD9-40C9-B52D-1DD3AC824A76}">
      <dsp:nvSpPr>
        <dsp:cNvPr id="0" name=""/>
        <dsp:cNvSpPr/>
      </dsp:nvSpPr>
      <dsp:spPr>
        <a:xfrm>
          <a:off x="2863030" y="4028317"/>
          <a:ext cx="1417547" cy="7087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 dirty="0"/>
            <a:t>2.2.1.1.1-Booklet </a:t>
          </a:r>
          <a:r>
            <a:rPr lang="tr-TR" sz="1400" kern="1200" dirty="0" err="1"/>
            <a:t>Tests</a:t>
          </a:r>
          <a:endParaRPr lang="tr-TR" sz="1400" kern="1200" dirty="0"/>
        </a:p>
      </dsp:txBody>
      <dsp:txXfrm>
        <a:off x="2863030" y="4028317"/>
        <a:ext cx="1417547" cy="7087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991FBF-A2D4-40D9-BBEA-73C83C36F94D}">
      <dsp:nvSpPr>
        <dsp:cNvPr id="0" name=""/>
        <dsp:cNvSpPr/>
      </dsp:nvSpPr>
      <dsp:spPr>
        <a:xfrm>
          <a:off x="4196039" y="1946546"/>
          <a:ext cx="241127" cy="41634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63464"/>
              </a:lnTo>
              <a:lnTo>
                <a:pt x="241127" y="41634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15D99C-1C56-43C5-96DF-3D00507B2A2C}">
      <dsp:nvSpPr>
        <dsp:cNvPr id="0" name=""/>
        <dsp:cNvSpPr/>
      </dsp:nvSpPr>
      <dsp:spPr>
        <a:xfrm>
          <a:off x="4196039" y="1946546"/>
          <a:ext cx="127122" cy="29993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9326"/>
              </a:lnTo>
              <a:lnTo>
                <a:pt x="127122" y="299932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7BE779-7EFC-4237-8FFE-907C464EE01D}">
      <dsp:nvSpPr>
        <dsp:cNvPr id="0" name=""/>
        <dsp:cNvSpPr/>
      </dsp:nvSpPr>
      <dsp:spPr>
        <a:xfrm>
          <a:off x="4196039" y="1946546"/>
          <a:ext cx="241127" cy="18807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0792"/>
              </a:lnTo>
              <a:lnTo>
                <a:pt x="241127" y="18807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E9FD80-A515-4DA1-A637-F03A5C85B4BE}">
      <dsp:nvSpPr>
        <dsp:cNvPr id="0" name=""/>
        <dsp:cNvSpPr/>
      </dsp:nvSpPr>
      <dsp:spPr>
        <a:xfrm>
          <a:off x="4196039" y="1946546"/>
          <a:ext cx="241127" cy="7394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9457"/>
              </a:lnTo>
              <a:lnTo>
                <a:pt x="241127" y="7394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040D69-DCB9-4844-B24E-92BBC82B6C6B}">
      <dsp:nvSpPr>
        <dsp:cNvPr id="0" name=""/>
        <dsp:cNvSpPr/>
      </dsp:nvSpPr>
      <dsp:spPr>
        <a:xfrm>
          <a:off x="2893952" y="805210"/>
          <a:ext cx="1945093" cy="3375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789"/>
              </a:lnTo>
              <a:lnTo>
                <a:pt x="1945093" y="168789"/>
              </a:lnTo>
              <a:lnTo>
                <a:pt x="1945093" y="3375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6E47B8-9D7B-4B2B-9D87-23C7324BB198}">
      <dsp:nvSpPr>
        <dsp:cNvPr id="0" name=""/>
        <dsp:cNvSpPr/>
      </dsp:nvSpPr>
      <dsp:spPr>
        <a:xfrm>
          <a:off x="2848232" y="805210"/>
          <a:ext cx="91440" cy="3375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75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058A1C-60A7-4FE7-AC1F-3EA735511461}">
      <dsp:nvSpPr>
        <dsp:cNvPr id="0" name=""/>
        <dsp:cNvSpPr/>
      </dsp:nvSpPr>
      <dsp:spPr>
        <a:xfrm>
          <a:off x="948859" y="805210"/>
          <a:ext cx="1945093" cy="337578"/>
        </a:xfrm>
        <a:custGeom>
          <a:avLst/>
          <a:gdLst/>
          <a:ahLst/>
          <a:cxnLst/>
          <a:rect l="0" t="0" r="0" b="0"/>
          <a:pathLst>
            <a:path>
              <a:moveTo>
                <a:pt x="1945093" y="0"/>
              </a:moveTo>
              <a:lnTo>
                <a:pt x="1945093" y="168789"/>
              </a:lnTo>
              <a:lnTo>
                <a:pt x="0" y="168789"/>
              </a:lnTo>
              <a:lnTo>
                <a:pt x="0" y="3375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6539F4-3FB7-4429-890A-F6A9391C45BB}">
      <dsp:nvSpPr>
        <dsp:cNvPr id="0" name=""/>
        <dsp:cNvSpPr/>
      </dsp:nvSpPr>
      <dsp:spPr>
        <a:xfrm>
          <a:off x="862125" y="1452"/>
          <a:ext cx="4063654" cy="8037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dirty="0"/>
            <a:t>3-Teacher </a:t>
          </a:r>
          <a:r>
            <a:rPr lang="tr-TR" sz="1600" kern="1200" dirty="0" err="1"/>
            <a:t>Module</a:t>
          </a:r>
          <a:endParaRPr lang="tr-TR" sz="1600" kern="1200" dirty="0"/>
        </a:p>
      </dsp:txBody>
      <dsp:txXfrm>
        <a:off x="862125" y="1452"/>
        <a:ext cx="4063654" cy="803757"/>
      </dsp:txXfrm>
    </dsp:sp>
    <dsp:sp modelId="{30A856A8-9FEF-4336-9F06-490BDD3055CB}">
      <dsp:nvSpPr>
        <dsp:cNvPr id="0" name=""/>
        <dsp:cNvSpPr/>
      </dsp:nvSpPr>
      <dsp:spPr>
        <a:xfrm>
          <a:off x="145101" y="1142788"/>
          <a:ext cx="1607515" cy="8037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dirty="0"/>
            <a:t>3.1-Create </a:t>
          </a:r>
          <a:r>
            <a:rPr lang="tr-TR" sz="1600" kern="1200" dirty="0" err="1"/>
            <a:t>class</a:t>
          </a:r>
          <a:endParaRPr lang="tr-TR" sz="1600" kern="1200" dirty="0"/>
        </a:p>
      </dsp:txBody>
      <dsp:txXfrm>
        <a:off x="145101" y="1142788"/>
        <a:ext cx="1607515" cy="803757"/>
      </dsp:txXfrm>
    </dsp:sp>
    <dsp:sp modelId="{65FC1996-91F6-4788-823D-1601411F82EE}">
      <dsp:nvSpPr>
        <dsp:cNvPr id="0" name=""/>
        <dsp:cNvSpPr/>
      </dsp:nvSpPr>
      <dsp:spPr>
        <a:xfrm>
          <a:off x="2090194" y="1142788"/>
          <a:ext cx="1607515" cy="8037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dirty="0"/>
            <a:t>3.2-invitations</a:t>
          </a:r>
        </a:p>
      </dsp:txBody>
      <dsp:txXfrm>
        <a:off x="2090194" y="1142788"/>
        <a:ext cx="1607515" cy="803757"/>
      </dsp:txXfrm>
    </dsp:sp>
    <dsp:sp modelId="{5F8B1237-D75C-422B-949C-DD3B8CAEAE7C}">
      <dsp:nvSpPr>
        <dsp:cNvPr id="0" name=""/>
        <dsp:cNvSpPr/>
      </dsp:nvSpPr>
      <dsp:spPr>
        <a:xfrm>
          <a:off x="4035288" y="1142788"/>
          <a:ext cx="1607515" cy="8037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dirty="0"/>
            <a:t>3.3-Give </a:t>
          </a:r>
          <a:r>
            <a:rPr lang="tr-TR" sz="1600" kern="1200" dirty="0" err="1"/>
            <a:t>homework</a:t>
          </a:r>
          <a:endParaRPr lang="tr-TR" sz="1600" kern="1200" dirty="0"/>
        </a:p>
      </dsp:txBody>
      <dsp:txXfrm>
        <a:off x="4035288" y="1142788"/>
        <a:ext cx="1607515" cy="803757"/>
      </dsp:txXfrm>
    </dsp:sp>
    <dsp:sp modelId="{67D1B02C-D475-493D-A032-EA455C5179A3}">
      <dsp:nvSpPr>
        <dsp:cNvPr id="0" name=""/>
        <dsp:cNvSpPr/>
      </dsp:nvSpPr>
      <dsp:spPr>
        <a:xfrm>
          <a:off x="4437167" y="2284124"/>
          <a:ext cx="1607515" cy="8037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dirty="0"/>
            <a:t>3.3.1-</a:t>
          </a:r>
          <a:r>
            <a:rPr lang="en-US" sz="1600" kern="1200" dirty="0"/>
            <a:t>homework from the question bank</a:t>
          </a:r>
          <a:endParaRPr lang="tr-TR" sz="1600" kern="1200" dirty="0"/>
        </a:p>
      </dsp:txBody>
      <dsp:txXfrm>
        <a:off x="4437167" y="2284124"/>
        <a:ext cx="1607515" cy="803757"/>
      </dsp:txXfrm>
    </dsp:sp>
    <dsp:sp modelId="{5910E32D-A494-44A3-9319-873DC275EACF}">
      <dsp:nvSpPr>
        <dsp:cNvPr id="0" name=""/>
        <dsp:cNvSpPr/>
      </dsp:nvSpPr>
      <dsp:spPr>
        <a:xfrm>
          <a:off x="4437167" y="3425460"/>
          <a:ext cx="1607515" cy="8037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dirty="0"/>
            <a:t>3.3.2-</a:t>
          </a:r>
          <a:r>
            <a:rPr lang="en-US" sz="1600" kern="1200" dirty="0"/>
            <a:t>home</a:t>
          </a:r>
          <a:r>
            <a:rPr lang="tr-TR" sz="1600" kern="1200" dirty="0" err="1"/>
            <a:t>cti</a:t>
          </a:r>
          <a:r>
            <a:rPr lang="en-US" sz="1600" kern="1200" dirty="0"/>
            <a:t>work from the </a:t>
          </a:r>
          <a:r>
            <a:rPr lang="tr-TR" sz="1600" kern="1200" dirty="0" err="1"/>
            <a:t>Practice</a:t>
          </a:r>
          <a:r>
            <a:rPr lang="tr-TR" sz="1600" kern="1200" dirty="0"/>
            <a:t> </a:t>
          </a:r>
          <a:r>
            <a:rPr lang="tr-TR" sz="1600" kern="1200" dirty="0" err="1"/>
            <a:t>exams</a:t>
          </a:r>
          <a:endParaRPr lang="tr-TR" sz="1600" kern="1200" dirty="0"/>
        </a:p>
      </dsp:txBody>
      <dsp:txXfrm>
        <a:off x="4437167" y="3425460"/>
        <a:ext cx="1607515" cy="803757"/>
      </dsp:txXfrm>
    </dsp:sp>
    <dsp:sp modelId="{A01F9CDD-9629-497A-8AB0-47295BA5A2AE}">
      <dsp:nvSpPr>
        <dsp:cNvPr id="0" name=""/>
        <dsp:cNvSpPr/>
      </dsp:nvSpPr>
      <dsp:spPr>
        <a:xfrm>
          <a:off x="4323162" y="4543993"/>
          <a:ext cx="1607515" cy="8037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dirty="0"/>
            <a:t>3.3.3-homework </a:t>
          </a:r>
          <a:r>
            <a:rPr lang="tr-TR" sz="1600" kern="1200" dirty="0" err="1"/>
            <a:t>check</a:t>
          </a:r>
          <a:endParaRPr lang="tr-TR" sz="1600" kern="1200" dirty="0"/>
        </a:p>
      </dsp:txBody>
      <dsp:txXfrm>
        <a:off x="4323162" y="4543993"/>
        <a:ext cx="1607515" cy="803757"/>
      </dsp:txXfrm>
    </dsp:sp>
    <dsp:sp modelId="{4E808DA5-B6F4-41AC-A084-1BD4B46CCF7A}">
      <dsp:nvSpPr>
        <dsp:cNvPr id="0" name=""/>
        <dsp:cNvSpPr/>
      </dsp:nvSpPr>
      <dsp:spPr>
        <a:xfrm>
          <a:off x="4437167" y="5708131"/>
          <a:ext cx="1607515" cy="8037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dirty="0"/>
            <a:t>3.3.4-student data</a:t>
          </a:r>
        </a:p>
      </dsp:txBody>
      <dsp:txXfrm>
        <a:off x="4437167" y="5708131"/>
        <a:ext cx="1607515" cy="8037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04B268-804E-4F8D-8C36-1C787374C4D3}">
      <dsp:nvSpPr>
        <dsp:cNvPr id="0" name=""/>
        <dsp:cNvSpPr/>
      </dsp:nvSpPr>
      <dsp:spPr>
        <a:xfrm>
          <a:off x="5859194" y="1221018"/>
          <a:ext cx="1475562" cy="5121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089"/>
              </a:lnTo>
              <a:lnTo>
                <a:pt x="1475562" y="256089"/>
              </a:lnTo>
              <a:lnTo>
                <a:pt x="1475562" y="5121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B2DE57-B40B-4B00-9084-C23DA63AF8BD}">
      <dsp:nvSpPr>
        <dsp:cNvPr id="0" name=""/>
        <dsp:cNvSpPr/>
      </dsp:nvSpPr>
      <dsp:spPr>
        <a:xfrm>
          <a:off x="4383631" y="1221018"/>
          <a:ext cx="1475562" cy="512178"/>
        </a:xfrm>
        <a:custGeom>
          <a:avLst/>
          <a:gdLst/>
          <a:ahLst/>
          <a:cxnLst/>
          <a:rect l="0" t="0" r="0" b="0"/>
          <a:pathLst>
            <a:path>
              <a:moveTo>
                <a:pt x="1475562" y="0"/>
              </a:moveTo>
              <a:lnTo>
                <a:pt x="1475562" y="256089"/>
              </a:lnTo>
              <a:lnTo>
                <a:pt x="0" y="256089"/>
              </a:lnTo>
              <a:lnTo>
                <a:pt x="0" y="5121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6539F4-3FB7-4429-890A-F6A9391C45BB}">
      <dsp:nvSpPr>
        <dsp:cNvPr id="0" name=""/>
        <dsp:cNvSpPr/>
      </dsp:nvSpPr>
      <dsp:spPr>
        <a:xfrm>
          <a:off x="4639720" y="1544"/>
          <a:ext cx="2438946" cy="12194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800" b="0" i="0" kern="1200" dirty="0"/>
            <a:t>Role </a:t>
          </a:r>
          <a:r>
            <a:rPr lang="tr-TR" sz="2800" b="0" i="0" kern="1200" dirty="0" err="1"/>
            <a:t>and</a:t>
          </a:r>
          <a:r>
            <a:rPr lang="tr-TR" sz="2800" b="0" i="0" kern="1200" dirty="0"/>
            <a:t> </a:t>
          </a:r>
          <a:r>
            <a:rPr lang="tr-TR" sz="2800" b="0" i="0" kern="1200" dirty="0" err="1"/>
            <a:t>RolePermissions</a:t>
          </a:r>
          <a:endParaRPr lang="tr-TR" sz="2800" kern="1200" dirty="0"/>
        </a:p>
      </dsp:txBody>
      <dsp:txXfrm>
        <a:off x="4639720" y="1544"/>
        <a:ext cx="2438946" cy="1219473"/>
      </dsp:txXfrm>
    </dsp:sp>
    <dsp:sp modelId="{401949B3-847D-440B-80F0-B885F7BB6D41}">
      <dsp:nvSpPr>
        <dsp:cNvPr id="0" name=""/>
        <dsp:cNvSpPr/>
      </dsp:nvSpPr>
      <dsp:spPr>
        <a:xfrm>
          <a:off x="3164157" y="1733196"/>
          <a:ext cx="2438946" cy="12194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800" kern="1200" dirty="0"/>
            <a:t>Role</a:t>
          </a:r>
        </a:p>
      </dsp:txBody>
      <dsp:txXfrm>
        <a:off x="3164157" y="1733196"/>
        <a:ext cx="2438946" cy="1219473"/>
      </dsp:txXfrm>
    </dsp:sp>
    <dsp:sp modelId="{3A1EC54B-0AFF-4B12-B7AF-B1B445CF250E}">
      <dsp:nvSpPr>
        <dsp:cNvPr id="0" name=""/>
        <dsp:cNvSpPr/>
      </dsp:nvSpPr>
      <dsp:spPr>
        <a:xfrm>
          <a:off x="6115283" y="1733196"/>
          <a:ext cx="2438946" cy="12194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800" kern="1200" dirty="0" err="1"/>
            <a:t>Permissions</a:t>
          </a:r>
          <a:endParaRPr lang="tr-TR" sz="2800" kern="1200" dirty="0"/>
        </a:p>
      </dsp:txBody>
      <dsp:txXfrm>
        <a:off x="6115283" y="1733196"/>
        <a:ext cx="2438946" cy="12194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63672-0543-4CE5-89B6-010E6A5E810B}" type="datetimeFigureOut">
              <a:rPr lang="tr-TR" smtClean="0"/>
              <a:t>19.11.2020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BD88B6-7500-4CF1-9E3E-FBDC9B591E4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3520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BD88B6-7500-4CF1-9E3E-FBDC9B591E43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205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4FA3FBF-ECFD-4AC1-8694-7DB70BDF6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417F2FB-E61A-4FB7-A6F4-80180BCCCE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D17D85C-51D0-4D0A-A6DC-2C87228C3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B50D-5397-4E9E-917B-63B37BB70849}" type="datetimeFigureOut">
              <a:rPr lang="tr-TR" smtClean="0"/>
              <a:t>19.11.2020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B04B14B-CD9A-4C3B-B4C0-473FA1628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C730862-74F7-494C-A04C-B6FD3D588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8526-31DD-4A8C-827C-E392A7E8E30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3929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46DDF15-2A18-42E1-831B-A19DEF4FC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5D7C5AF4-B2C9-4B82-B9E9-007D209C7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7FD9C0A-F201-4146-95C7-F0E9F65C6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B50D-5397-4E9E-917B-63B37BB70849}" type="datetimeFigureOut">
              <a:rPr lang="tr-TR" smtClean="0"/>
              <a:t>19.11.2020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B6A5C83-4FEB-4648-9124-DD0C2C646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879BAAD-61F9-4DE6-92C7-79A56037E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8526-31DD-4A8C-827C-E392A7E8E30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33273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5F9EC9AC-1BDA-42F1-82B3-023EF493DE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67A436E3-C370-472E-A7BB-48154E473F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64A236C-14FC-4178-992C-DAA8D03FE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B50D-5397-4E9E-917B-63B37BB70849}" type="datetimeFigureOut">
              <a:rPr lang="tr-TR" smtClean="0"/>
              <a:t>19.11.2020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04D8E3B-53A4-4CBC-9424-6DA51D6A5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2989BFB-0DE3-4790-8D38-82723812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8526-31DD-4A8C-827C-E392A7E8E30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03597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46C4C4A-50BB-4875-8B47-A84EAC42E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02615F3-F024-49D6-A307-F23F8D9F4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D221CAD-B098-496A-8400-FABC5A75E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B50D-5397-4E9E-917B-63B37BB70849}" type="datetimeFigureOut">
              <a:rPr lang="tr-TR" smtClean="0"/>
              <a:t>19.11.2020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6526617-16AB-403B-B59F-EFC86BA9E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D27BC95-56B2-4ECF-98CF-86E6E8FF4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8526-31DD-4A8C-827C-E392A7E8E30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81903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6180EE8-6F35-4FC9-B5EA-79A22395E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7023ED9-38AE-4C6E-BE1F-0AC3F359D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464106F-3C4D-49AF-929B-ACA888B7F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B50D-5397-4E9E-917B-63B37BB70849}" type="datetimeFigureOut">
              <a:rPr lang="tr-TR" smtClean="0"/>
              <a:t>19.11.2020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72BA3EF-20F7-4DED-89C0-4D1B98183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87CD843-42ED-4D17-809D-C89DC4C14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8526-31DD-4A8C-827C-E392A7E8E30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89858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9A3EEDC-BC18-4A1D-826B-13D6C6BE3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6071BDA-AF94-4160-870D-1D7C9D4259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04F1E65-D60D-40F4-A1B8-BDC87FEBB0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F67DA14-471B-4B19-90C0-BF92EF1E3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B50D-5397-4E9E-917B-63B37BB70849}" type="datetimeFigureOut">
              <a:rPr lang="tr-TR" smtClean="0"/>
              <a:t>19.11.2020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3A532AE-B02F-463A-AE0F-3E3CEB38E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A738E90-EC5B-47C4-9191-29BFD22CF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8526-31DD-4A8C-827C-E392A7E8E30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93860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3C48632-9E7A-4D5D-9E71-3C518F070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9CB0B53-F515-488A-A6D9-C776B798E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1E27C1D3-9EB8-400B-8CF2-ABEB2591F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6CFD9DFB-1DFD-4D7E-BD2C-9A98A13FDC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6B200FD4-2E1A-4C1C-BEE6-45C4506478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751FC209-6A39-4441-8A12-A5EC61984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B50D-5397-4E9E-917B-63B37BB70849}" type="datetimeFigureOut">
              <a:rPr lang="tr-TR" smtClean="0"/>
              <a:t>19.11.2020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BA30D697-6BFB-45D9-8C8E-EE8D62EB8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BC5576AA-0D9B-4525-B38D-D4CEC8E02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8526-31DD-4A8C-827C-E392A7E8E30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44175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FB183DB-500A-4F2A-B33B-0314167EC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BA8D0859-0E65-4BDE-B74E-6F986052B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B50D-5397-4E9E-917B-63B37BB70849}" type="datetimeFigureOut">
              <a:rPr lang="tr-TR" smtClean="0"/>
              <a:t>19.11.2020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0BD9854A-5A07-4B29-B4BB-355E25325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C98F8E5A-7E9A-4C10-B48B-CEAF5B17D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8526-31DD-4A8C-827C-E392A7E8E30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1112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D54687B3-1A8E-4767-A810-4C3C15465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B50D-5397-4E9E-917B-63B37BB70849}" type="datetimeFigureOut">
              <a:rPr lang="tr-TR" smtClean="0"/>
              <a:t>19.11.2020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D46A0EA9-A738-4C12-BBF9-CA5DD66F9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7FD2E478-0B59-41FC-877A-E5FBD5005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8526-31DD-4A8C-827C-E392A7E8E30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28971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E48D689-EE04-4C85-87F6-79253FAEC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A711098-CA68-4DC3-AA87-9241BA902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B76B98B-4455-42B5-AEB0-367B01947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CD2C149-FF9E-4011-BE0C-547ED5951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B50D-5397-4E9E-917B-63B37BB70849}" type="datetimeFigureOut">
              <a:rPr lang="tr-TR" smtClean="0"/>
              <a:t>19.11.2020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E7DB6A0-9074-43DA-9F75-FA5133CE3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29B79CC-77B6-402D-9127-49F9A6BF1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8526-31DD-4A8C-827C-E392A7E8E30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94993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FD91246-D01C-421B-A2EC-B779F6FA7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48904A9E-6D56-4CE3-805A-760EEFC2DE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25915485-5254-4708-AA85-B8E1BA978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AA68D62-1102-459F-8AD6-19EF63A21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B50D-5397-4E9E-917B-63B37BB70849}" type="datetimeFigureOut">
              <a:rPr lang="tr-TR" smtClean="0"/>
              <a:t>19.11.2020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E8EA44F-5865-4462-B399-7A80F7B7A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2C847F0-63BE-4CB0-8595-D6629FB67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8526-31DD-4A8C-827C-E392A7E8E30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38157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87408CE5-A899-4C55-A45A-2A4E367B9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F02C897-CF1F-45FA-BBC5-4114BB247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D79334A-42F9-467E-BBFE-621A4B38DD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5B50D-5397-4E9E-917B-63B37BB70849}" type="datetimeFigureOut">
              <a:rPr lang="tr-TR" smtClean="0"/>
              <a:t>19.11.2020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CA8B08C-605B-4E12-9747-A64B00A94C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0FB3E2A-55AA-4C86-81B4-5644A39030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48526-31DD-4A8C-827C-E392A7E8E30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71598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3935CA3-97A9-4E80-A7BE-DF1B371C61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/>
              <a:t>ÇözümKüpü</a:t>
            </a: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2B695B1E-84CD-4BB6-9A96-9A502E3EAD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WEB-Management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Teacher</a:t>
            </a:r>
            <a:r>
              <a:rPr lang="tr-TR" dirty="0"/>
              <a:t> </a:t>
            </a:r>
            <a:r>
              <a:rPr lang="tr-TR" dirty="0" err="1"/>
              <a:t>module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28918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 3">
            <a:extLst>
              <a:ext uri="{FF2B5EF4-FFF2-40B4-BE49-F238E27FC236}">
                <a16:creationId xmlns:a16="http://schemas.microsoft.com/office/drawing/2014/main" id="{35C8F5B3-CCA6-4DE8-86B8-36819D733469}"/>
              </a:ext>
            </a:extLst>
          </p:cNvPr>
          <p:cNvGrpSpPr/>
          <p:nvPr/>
        </p:nvGrpSpPr>
        <p:grpSpPr>
          <a:xfrm>
            <a:off x="10504034" y="245091"/>
            <a:ext cx="1537752" cy="768876"/>
            <a:chOff x="4898098" y="1092669"/>
            <a:chExt cx="1537752" cy="768876"/>
          </a:xfrm>
        </p:grpSpPr>
        <p:sp>
          <p:nvSpPr>
            <p:cNvPr id="5" name="Dikdörtgen 4">
              <a:extLst>
                <a:ext uri="{FF2B5EF4-FFF2-40B4-BE49-F238E27FC236}">
                  <a16:creationId xmlns:a16="http://schemas.microsoft.com/office/drawing/2014/main" id="{89F82499-3AA4-45F0-937C-09F084F73EA7}"/>
                </a:ext>
              </a:extLst>
            </p:cNvPr>
            <p:cNvSpPr/>
            <p:nvPr/>
          </p:nvSpPr>
          <p:spPr>
            <a:xfrm>
              <a:off x="4898098" y="1092669"/>
              <a:ext cx="1537752" cy="768876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Metin kutusu 5">
              <a:extLst>
                <a:ext uri="{FF2B5EF4-FFF2-40B4-BE49-F238E27FC236}">
                  <a16:creationId xmlns:a16="http://schemas.microsoft.com/office/drawing/2014/main" id="{B3F813B2-D526-43C6-9629-C6B4B9D6EA42}"/>
                </a:ext>
              </a:extLst>
            </p:cNvPr>
            <p:cNvSpPr txBox="1"/>
            <p:nvPr/>
          </p:nvSpPr>
          <p:spPr>
            <a:xfrm>
              <a:off x="4898098" y="1092669"/>
              <a:ext cx="1537752" cy="76887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r-TR" sz="2600" kern="1200" dirty="0"/>
                <a:t>1.4-Lessons</a:t>
              </a:r>
            </a:p>
          </p:txBody>
        </p:sp>
      </p:grpSp>
      <p:pic>
        <p:nvPicPr>
          <p:cNvPr id="10" name="Resim 9" descr="ekran görüntüsü, sahil, su, durak içeren bir resim&#10;&#10;Açıklama otomatik olarak oluşturuldu">
            <a:extLst>
              <a:ext uri="{FF2B5EF4-FFF2-40B4-BE49-F238E27FC236}">
                <a16:creationId xmlns:a16="http://schemas.microsoft.com/office/drawing/2014/main" id="{4C071948-F7CB-49B4-BAD3-E81765E9B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41774"/>
            <a:ext cx="9734550" cy="3086100"/>
          </a:xfrm>
          <a:prstGeom prst="rect">
            <a:avLst/>
          </a:prstGeom>
        </p:spPr>
      </p:pic>
      <p:sp>
        <p:nvSpPr>
          <p:cNvPr id="11" name="Metin kutusu 10">
            <a:extLst>
              <a:ext uri="{FF2B5EF4-FFF2-40B4-BE49-F238E27FC236}">
                <a16:creationId xmlns:a16="http://schemas.microsoft.com/office/drawing/2014/main" id="{0A71A8C0-187B-42FF-AE57-15D1B0F2A19C}"/>
              </a:ext>
            </a:extLst>
          </p:cNvPr>
          <p:cNvSpPr txBox="1"/>
          <p:nvPr/>
        </p:nvSpPr>
        <p:spPr>
          <a:xfrm>
            <a:off x="5401994" y="520505"/>
            <a:ext cx="41218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 err="1"/>
              <a:t>Add</a:t>
            </a:r>
            <a:r>
              <a:rPr lang="tr-TR" b="1" dirty="0"/>
              <a:t> </a:t>
            </a:r>
            <a:r>
              <a:rPr lang="tr-TR" b="1" dirty="0" err="1"/>
              <a:t>Lesson</a:t>
            </a:r>
            <a:endParaRPr lang="tr-TR" b="1" dirty="0"/>
          </a:p>
          <a:p>
            <a:r>
              <a:rPr lang="tr-TR" dirty="0"/>
              <a:t>*</a:t>
            </a:r>
            <a:r>
              <a:rPr lang="tr-TR" dirty="0" err="1"/>
              <a:t>Lesson</a:t>
            </a:r>
            <a:r>
              <a:rPr lang="tr-TR" dirty="0"/>
              <a:t> </a:t>
            </a:r>
            <a:r>
              <a:rPr lang="en-US" dirty="0"/>
              <a:t> Name</a:t>
            </a:r>
            <a:endParaRPr lang="tr-TR" dirty="0"/>
          </a:p>
          <a:p>
            <a:r>
              <a:rPr lang="tr-TR" dirty="0"/>
              <a:t>*</a:t>
            </a:r>
            <a:r>
              <a:rPr lang="en-US" dirty="0"/>
              <a:t>number of questions asked in the exam</a:t>
            </a:r>
            <a:endParaRPr lang="tr-TR" dirty="0"/>
          </a:p>
          <a:p>
            <a:r>
              <a:rPr lang="tr-TR" dirty="0"/>
              <a:t>*</a:t>
            </a:r>
            <a:r>
              <a:rPr lang="en-US" dirty="0">
                <a:solidFill>
                  <a:srgbClr val="7030A0"/>
                </a:solidFill>
              </a:rPr>
              <a:t>Point constant value of each question in the Lesson</a:t>
            </a:r>
            <a:r>
              <a:rPr lang="tr-TR" dirty="0"/>
              <a:t>(</a:t>
            </a:r>
            <a:r>
              <a:rPr lang="tr-TR" dirty="0" err="1"/>
              <a:t>number</a:t>
            </a:r>
            <a:r>
              <a:rPr lang="tr-TR" dirty="0"/>
              <a:t> </a:t>
            </a:r>
            <a:r>
              <a:rPr lang="tr-TR" dirty="0" err="1"/>
              <a:t>Factor</a:t>
            </a:r>
            <a:r>
              <a:rPr lang="tr-TR" dirty="0"/>
              <a:t>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Added </a:t>
            </a:r>
            <a:r>
              <a:rPr lang="tr-TR" dirty="0" err="1"/>
              <a:t>Lesson</a:t>
            </a:r>
            <a:r>
              <a:rPr lang="en-US" dirty="0"/>
              <a:t> will be listed</a:t>
            </a:r>
            <a:endParaRPr lang="tr-TR" dirty="0"/>
          </a:p>
        </p:txBody>
      </p:sp>
      <p:pic>
        <p:nvPicPr>
          <p:cNvPr id="15" name="Resim 1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B74D7EDE-B4B3-4D84-9D16-9847C53B05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4512"/>
            <a:ext cx="4006287" cy="358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168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 3">
            <a:extLst>
              <a:ext uri="{FF2B5EF4-FFF2-40B4-BE49-F238E27FC236}">
                <a16:creationId xmlns:a16="http://schemas.microsoft.com/office/drawing/2014/main" id="{408EDB21-7089-483C-8841-50A3836B9183}"/>
              </a:ext>
            </a:extLst>
          </p:cNvPr>
          <p:cNvGrpSpPr/>
          <p:nvPr/>
        </p:nvGrpSpPr>
        <p:grpSpPr>
          <a:xfrm>
            <a:off x="10447764" y="104415"/>
            <a:ext cx="1537752" cy="768876"/>
            <a:chOff x="8619459" y="1092669"/>
            <a:chExt cx="1537752" cy="768876"/>
          </a:xfrm>
        </p:grpSpPr>
        <p:sp>
          <p:nvSpPr>
            <p:cNvPr id="5" name="Dikdörtgen 4">
              <a:extLst>
                <a:ext uri="{FF2B5EF4-FFF2-40B4-BE49-F238E27FC236}">
                  <a16:creationId xmlns:a16="http://schemas.microsoft.com/office/drawing/2014/main" id="{7F2F63C3-BC32-4E06-99D6-141CFB4285EC}"/>
                </a:ext>
              </a:extLst>
            </p:cNvPr>
            <p:cNvSpPr/>
            <p:nvPr/>
          </p:nvSpPr>
          <p:spPr>
            <a:xfrm>
              <a:off x="8619459" y="1092669"/>
              <a:ext cx="1537752" cy="768876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Metin kutusu 5">
              <a:extLst>
                <a:ext uri="{FF2B5EF4-FFF2-40B4-BE49-F238E27FC236}">
                  <a16:creationId xmlns:a16="http://schemas.microsoft.com/office/drawing/2014/main" id="{E80CBFEB-A0DE-41A2-ACC9-D4E1D4664026}"/>
                </a:ext>
              </a:extLst>
            </p:cNvPr>
            <p:cNvSpPr txBox="1"/>
            <p:nvPr/>
          </p:nvSpPr>
          <p:spPr>
            <a:xfrm>
              <a:off x="8619459" y="1092669"/>
              <a:ext cx="1537752" cy="76887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r-TR" sz="2600" kern="1200" dirty="0"/>
                <a:t>1.5-Topics</a:t>
              </a:r>
            </a:p>
          </p:txBody>
        </p:sp>
      </p:grpSp>
      <p:pic>
        <p:nvPicPr>
          <p:cNvPr id="8" name="Resim 7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09C4921B-1754-4731-B4BF-1099BD9D04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00"/>
            <a:ext cx="4752975" cy="3150010"/>
          </a:xfrm>
          <a:prstGeom prst="rect">
            <a:avLst/>
          </a:prstGeom>
        </p:spPr>
      </p:pic>
      <p:pic>
        <p:nvPicPr>
          <p:cNvPr id="10" name="Resim 9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C3A6A319-AB4C-4ECE-BF4E-1FA4EDA56C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326" y="3111910"/>
            <a:ext cx="10115550" cy="3746090"/>
          </a:xfrm>
          <a:prstGeom prst="rect">
            <a:avLst/>
          </a:prstGeom>
        </p:spPr>
      </p:pic>
      <p:sp>
        <p:nvSpPr>
          <p:cNvPr id="11" name="Metin kutusu 10">
            <a:extLst>
              <a:ext uri="{FF2B5EF4-FFF2-40B4-BE49-F238E27FC236}">
                <a16:creationId xmlns:a16="http://schemas.microsoft.com/office/drawing/2014/main" id="{EC38AF2C-8035-4956-AC57-1BD00FE68355}"/>
              </a:ext>
            </a:extLst>
          </p:cNvPr>
          <p:cNvSpPr txBox="1"/>
          <p:nvPr/>
        </p:nvSpPr>
        <p:spPr>
          <a:xfrm>
            <a:off x="5315682" y="104415"/>
            <a:ext cx="50240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 err="1"/>
              <a:t>Add</a:t>
            </a:r>
            <a:r>
              <a:rPr lang="tr-TR" b="1" dirty="0"/>
              <a:t> </a:t>
            </a:r>
            <a:r>
              <a:rPr lang="tr-TR" b="1" dirty="0" err="1"/>
              <a:t>Topics</a:t>
            </a:r>
            <a:endParaRPr lang="tr-TR" b="1" dirty="0"/>
          </a:p>
          <a:p>
            <a:r>
              <a:rPr lang="tr-TR" b="1" dirty="0" err="1">
                <a:solidFill>
                  <a:srgbClr val="FF0000"/>
                </a:solidFill>
              </a:rPr>
              <a:t>Note</a:t>
            </a:r>
            <a:r>
              <a:rPr lang="tr-TR" b="1" dirty="0">
                <a:solidFill>
                  <a:srgbClr val="FF0000"/>
                </a:solidFill>
              </a:rPr>
              <a:t>: </a:t>
            </a:r>
            <a:r>
              <a:rPr lang="tr-TR" b="1" dirty="0" err="1">
                <a:solidFill>
                  <a:srgbClr val="FF0000"/>
                </a:solidFill>
              </a:rPr>
              <a:t>Lesson</a:t>
            </a:r>
            <a:r>
              <a:rPr lang="tr-TR" b="1" dirty="0">
                <a:solidFill>
                  <a:srgbClr val="FF0000"/>
                </a:solidFill>
              </a:rPr>
              <a:t>-</a:t>
            </a:r>
            <a:r>
              <a:rPr lang="en-US" b="1" dirty="0">
                <a:solidFill>
                  <a:srgbClr val="FF0000"/>
                </a:solidFill>
              </a:rPr>
              <a:t>topics and subtopics are linked</a:t>
            </a:r>
            <a:endParaRPr lang="tr-TR" b="1" dirty="0">
              <a:solidFill>
                <a:srgbClr val="FF0000"/>
              </a:solidFill>
            </a:endParaRPr>
          </a:p>
          <a:p>
            <a:r>
              <a:rPr lang="tr-TR" dirty="0"/>
              <a:t>**</a:t>
            </a:r>
            <a:r>
              <a:rPr lang="tr-TR" dirty="0" err="1"/>
              <a:t>Slect</a:t>
            </a:r>
            <a:r>
              <a:rPr lang="tr-TR" dirty="0"/>
              <a:t> </a:t>
            </a:r>
            <a:r>
              <a:rPr lang="tr-TR" dirty="0" err="1"/>
              <a:t>Lesson</a:t>
            </a:r>
            <a:r>
              <a:rPr lang="tr-TR" dirty="0"/>
              <a:t>(</a:t>
            </a:r>
            <a:r>
              <a:rPr lang="en-US" dirty="0"/>
              <a:t>multiple </a:t>
            </a:r>
            <a:r>
              <a:rPr lang="tr-TR" dirty="0" err="1"/>
              <a:t>lessons</a:t>
            </a:r>
            <a:r>
              <a:rPr lang="en-US" dirty="0"/>
              <a:t> can be selected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a </a:t>
            </a:r>
            <a:r>
              <a:rPr lang="tr-TR" dirty="0" err="1"/>
              <a:t>topic</a:t>
            </a:r>
            <a:r>
              <a:rPr lang="tr-TR" dirty="0"/>
              <a:t>)</a:t>
            </a:r>
          </a:p>
          <a:p>
            <a:r>
              <a:rPr lang="tr-TR" dirty="0"/>
              <a:t>**</a:t>
            </a:r>
            <a:r>
              <a:rPr lang="tr-TR" dirty="0" err="1"/>
              <a:t>Add</a:t>
            </a:r>
            <a:r>
              <a:rPr lang="tr-TR" dirty="0"/>
              <a:t> </a:t>
            </a:r>
            <a:r>
              <a:rPr lang="tr-TR" dirty="0" err="1"/>
              <a:t>topic</a:t>
            </a:r>
            <a:r>
              <a:rPr lang="tr-TR" dirty="0"/>
              <a:t> Name</a:t>
            </a:r>
          </a:p>
          <a:p>
            <a:r>
              <a:rPr lang="tr-TR" dirty="0"/>
              <a:t>	</a:t>
            </a:r>
          </a:p>
          <a:p>
            <a:endParaRPr lang="tr-TR" dirty="0"/>
          </a:p>
          <a:p>
            <a:r>
              <a:rPr lang="en-US" dirty="0"/>
              <a:t>multiple </a:t>
            </a:r>
            <a:r>
              <a:rPr lang="tr-TR" dirty="0" err="1"/>
              <a:t>Topic</a:t>
            </a:r>
            <a:r>
              <a:rPr lang="en-US" dirty="0"/>
              <a:t> names can be added at the same time. for adding to be fast. for example, </a:t>
            </a:r>
            <a:r>
              <a:rPr lang="tr-TR" dirty="0" err="1"/>
              <a:t>Topic</a:t>
            </a:r>
            <a:r>
              <a:rPr lang="en-US" dirty="0"/>
              <a:t> names are separated by commas. Let each </a:t>
            </a:r>
            <a:r>
              <a:rPr lang="tr-TR" dirty="0" err="1"/>
              <a:t>Topic</a:t>
            </a:r>
            <a:r>
              <a:rPr lang="en-US" dirty="0"/>
              <a:t> look like it was added separately.</a:t>
            </a:r>
            <a:r>
              <a:rPr lang="tr-TR" dirty="0"/>
              <a:t> </a:t>
            </a:r>
            <a:r>
              <a:rPr lang="tr-TR" dirty="0" err="1"/>
              <a:t>Like</a:t>
            </a:r>
            <a:r>
              <a:rPr lang="tr-TR" dirty="0"/>
              <a:t> </a:t>
            </a:r>
            <a:r>
              <a:rPr lang="tr-TR" dirty="0" err="1"/>
              <a:t>adding</a:t>
            </a:r>
            <a:r>
              <a:rPr lang="tr-TR" dirty="0"/>
              <a:t> a </a:t>
            </a:r>
            <a:r>
              <a:rPr lang="tr-TR" dirty="0" err="1"/>
              <a:t>Tag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48144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 3">
            <a:extLst>
              <a:ext uri="{FF2B5EF4-FFF2-40B4-BE49-F238E27FC236}">
                <a16:creationId xmlns:a16="http://schemas.microsoft.com/office/drawing/2014/main" id="{429C750F-BE16-4C61-BB4E-EE5FE0D4456B}"/>
              </a:ext>
            </a:extLst>
          </p:cNvPr>
          <p:cNvGrpSpPr/>
          <p:nvPr/>
        </p:nvGrpSpPr>
        <p:grpSpPr>
          <a:xfrm>
            <a:off x="10654248" y="0"/>
            <a:ext cx="1537752" cy="768876"/>
            <a:chOff x="9003897" y="2184473"/>
            <a:chExt cx="1537752" cy="768876"/>
          </a:xfrm>
        </p:grpSpPr>
        <p:sp>
          <p:nvSpPr>
            <p:cNvPr id="5" name="Dikdörtgen 4">
              <a:extLst>
                <a:ext uri="{FF2B5EF4-FFF2-40B4-BE49-F238E27FC236}">
                  <a16:creationId xmlns:a16="http://schemas.microsoft.com/office/drawing/2014/main" id="{6FAC2E71-7DBF-498F-A6EA-B192859B5E50}"/>
                </a:ext>
              </a:extLst>
            </p:cNvPr>
            <p:cNvSpPr/>
            <p:nvPr/>
          </p:nvSpPr>
          <p:spPr>
            <a:xfrm>
              <a:off x="9003897" y="2184473"/>
              <a:ext cx="1537752" cy="768876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Metin kutusu 5">
              <a:extLst>
                <a:ext uri="{FF2B5EF4-FFF2-40B4-BE49-F238E27FC236}">
                  <a16:creationId xmlns:a16="http://schemas.microsoft.com/office/drawing/2014/main" id="{42D42D92-340E-4A2D-89CE-664718B8F74B}"/>
                </a:ext>
              </a:extLst>
            </p:cNvPr>
            <p:cNvSpPr txBox="1"/>
            <p:nvPr/>
          </p:nvSpPr>
          <p:spPr>
            <a:xfrm>
              <a:off x="9003897" y="2184473"/>
              <a:ext cx="1537752" cy="76887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r-TR" sz="2600" kern="1200" dirty="0"/>
                <a:t>1.6-Sub </a:t>
              </a:r>
              <a:r>
                <a:rPr lang="tr-TR" sz="2600" kern="1200" dirty="0" err="1"/>
                <a:t>Topics</a:t>
              </a:r>
              <a:endParaRPr lang="tr-TR" sz="2600" kern="1200" dirty="0"/>
            </a:p>
          </p:txBody>
        </p:sp>
      </p:grpSp>
      <p:pic>
        <p:nvPicPr>
          <p:cNvPr id="8" name="Resim 7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04F45AA0-B567-492B-978F-4AE114D2B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539"/>
            <a:ext cx="4238625" cy="3704552"/>
          </a:xfrm>
          <a:prstGeom prst="rect">
            <a:avLst/>
          </a:prstGeom>
        </p:spPr>
      </p:pic>
      <p:pic>
        <p:nvPicPr>
          <p:cNvPr id="12" name="Resim 11" descr="ekran görüntüsü, dizüstü, bilgisayar, tren içeren bir resim&#10;&#10;Açıklama otomatik olarak oluşturuldu">
            <a:extLst>
              <a:ext uri="{FF2B5EF4-FFF2-40B4-BE49-F238E27FC236}">
                <a16:creationId xmlns:a16="http://schemas.microsoft.com/office/drawing/2014/main" id="{5F8E1F48-8F61-4451-A58D-E466BC4EA8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64077"/>
            <a:ext cx="10668000" cy="2993923"/>
          </a:xfrm>
          <a:prstGeom prst="rect">
            <a:avLst/>
          </a:prstGeom>
        </p:spPr>
      </p:pic>
      <p:sp>
        <p:nvSpPr>
          <p:cNvPr id="13" name="Metin kutusu 12">
            <a:extLst>
              <a:ext uri="{FF2B5EF4-FFF2-40B4-BE49-F238E27FC236}">
                <a16:creationId xmlns:a16="http://schemas.microsoft.com/office/drawing/2014/main" id="{ECD2DD1B-5684-46DA-A18B-F21622AF276D}"/>
              </a:ext>
            </a:extLst>
          </p:cNvPr>
          <p:cNvSpPr txBox="1"/>
          <p:nvPr/>
        </p:nvSpPr>
        <p:spPr>
          <a:xfrm>
            <a:off x="4515729" y="104415"/>
            <a:ext cx="600690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b="1" dirty="0" err="1"/>
              <a:t>Add</a:t>
            </a:r>
            <a:r>
              <a:rPr lang="tr-TR" sz="2000" b="1" dirty="0"/>
              <a:t> </a:t>
            </a:r>
            <a:r>
              <a:rPr lang="tr-TR" sz="2000" b="1" dirty="0" err="1"/>
              <a:t>SubTopics</a:t>
            </a:r>
            <a:endParaRPr lang="tr-TR" sz="2000" b="1" dirty="0"/>
          </a:p>
          <a:p>
            <a:r>
              <a:rPr lang="tr-TR" b="1" dirty="0" err="1">
                <a:solidFill>
                  <a:srgbClr val="FF0000"/>
                </a:solidFill>
              </a:rPr>
              <a:t>Note</a:t>
            </a:r>
            <a:r>
              <a:rPr lang="tr-TR" b="1" dirty="0">
                <a:solidFill>
                  <a:srgbClr val="FF0000"/>
                </a:solidFill>
              </a:rPr>
              <a:t>: </a:t>
            </a:r>
            <a:r>
              <a:rPr lang="tr-TR" b="1" dirty="0" err="1">
                <a:solidFill>
                  <a:srgbClr val="FF0000"/>
                </a:solidFill>
              </a:rPr>
              <a:t>Lesson</a:t>
            </a:r>
            <a:r>
              <a:rPr lang="tr-TR" b="1" dirty="0">
                <a:solidFill>
                  <a:srgbClr val="FF0000"/>
                </a:solidFill>
              </a:rPr>
              <a:t>-</a:t>
            </a:r>
            <a:r>
              <a:rPr lang="en-US" b="1" dirty="0">
                <a:solidFill>
                  <a:srgbClr val="FF0000"/>
                </a:solidFill>
              </a:rPr>
              <a:t>topics and subtopics are linked</a:t>
            </a:r>
            <a:endParaRPr lang="tr-TR" b="1" dirty="0">
              <a:solidFill>
                <a:srgbClr val="FF0000"/>
              </a:solidFill>
            </a:endParaRPr>
          </a:p>
          <a:p>
            <a:r>
              <a:rPr lang="tr-TR" dirty="0"/>
              <a:t>**</a:t>
            </a:r>
            <a:r>
              <a:rPr lang="tr-TR" dirty="0" err="1"/>
              <a:t>Slect</a:t>
            </a:r>
            <a:r>
              <a:rPr lang="tr-TR" dirty="0"/>
              <a:t> </a:t>
            </a:r>
            <a:r>
              <a:rPr lang="tr-TR" dirty="0" err="1"/>
              <a:t>Lesson</a:t>
            </a:r>
            <a:endParaRPr lang="tr-TR" dirty="0"/>
          </a:p>
          <a:p>
            <a:r>
              <a:rPr lang="tr-TR" dirty="0"/>
              <a:t>**Select </a:t>
            </a:r>
            <a:r>
              <a:rPr lang="tr-TR" dirty="0" err="1"/>
              <a:t>Topic</a:t>
            </a:r>
            <a:endParaRPr lang="tr-TR" dirty="0"/>
          </a:p>
          <a:p>
            <a:r>
              <a:rPr lang="tr-TR" dirty="0"/>
              <a:t>**</a:t>
            </a:r>
            <a:r>
              <a:rPr lang="tr-TR" dirty="0" err="1"/>
              <a:t>Add</a:t>
            </a:r>
            <a:r>
              <a:rPr lang="tr-TR" dirty="0"/>
              <a:t> </a:t>
            </a:r>
            <a:r>
              <a:rPr lang="tr-TR" dirty="0" err="1"/>
              <a:t>SubTopic</a:t>
            </a:r>
            <a:r>
              <a:rPr lang="tr-TR" dirty="0"/>
              <a:t> Name</a:t>
            </a:r>
          </a:p>
          <a:p>
            <a:pPr lvl="1"/>
            <a:r>
              <a:rPr lang="en-US" dirty="0"/>
              <a:t>multiple </a:t>
            </a:r>
            <a:r>
              <a:rPr lang="tr-TR" dirty="0" err="1"/>
              <a:t>Sub</a:t>
            </a:r>
            <a:r>
              <a:rPr lang="en-US" dirty="0"/>
              <a:t>Topic names can be added at the same time. for adding to be fast. for example, </a:t>
            </a:r>
            <a:r>
              <a:rPr lang="tr-TR" dirty="0" err="1"/>
              <a:t>Sub</a:t>
            </a:r>
            <a:r>
              <a:rPr lang="en-US" dirty="0"/>
              <a:t>Topic names are separated by commas. Let each </a:t>
            </a:r>
            <a:r>
              <a:rPr lang="tr-TR" dirty="0" err="1"/>
              <a:t>Sub</a:t>
            </a:r>
            <a:r>
              <a:rPr lang="en-US" dirty="0"/>
              <a:t>Topic look like it was added separately. Like adding a Tag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78272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 3">
            <a:extLst>
              <a:ext uri="{FF2B5EF4-FFF2-40B4-BE49-F238E27FC236}">
                <a16:creationId xmlns:a16="http://schemas.microsoft.com/office/drawing/2014/main" id="{DC1C89B2-06E9-4875-9DCB-6C762F4E516C}"/>
              </a:ext>
            </a:extLst>
          </p:cNvPr>
          <p:cNvGrpSpPr/>
          <p:nvPr/>
        </p:nvGrpSpPr>
        <p:grpSpPr>
          <a:xfrm>
            <a:off x="10724756" y="167710"/>
            <a:ext cx="1321394" cy="660697"/>
            <a:chOff x="9126341" y="2537287"/>
            <a:chExt cx="1321394" cy="660697"/>
          </a:xfrm>
        </p:grpSpPr>
        <p:sp>
          <p:nvSpPr>
            <p:cNvPr id="8" name="Dikdörtgen 7">
              <a:extLst>
                <a:ext uri="{FF2B5EF4-FFF2-40B4-BE49-F238E27FC236}">
                  <a16:creationId xmlns:a16="http://schemas.microsoft.com/office/drawing/2014/main" id="{8DA2E622-A326-4155-B349-C44032A9A1AB}"/>
                </a:ext>
              </a:extLst>
            </p:cNvPr>
            <p:cNvSpPr/>
            <p:nvPr/>
          </p:nvSpPr>
          <p:spPr>
            <a:xfrm>
              <a:off x="9126341" y="2537287"/>
              <a:ext cx="1321394" cy="66069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Metin kutusu 8">
              <a:extLst>
                <a:ext uri="{FF2B5EF4-FFF2-40B4-BE49-F238E27FC236}">
                  <a16:creationId xmlns:a16="http://schemas.microsoft.com/office/drawing/2014/main" id="{79A4FF01-193B-4DC2-9A7E-F8DA6463A9CE}"/>
                </a:ext>
              </a:extLst>
            </p:cNvPr>
            <p:cNvSpPr txBox="1"/>
            <p:nvPr/>
          </p:nvSpPr>
          <p:spPr>
            <a:xfrm>
              <a:off x="9126341" y="2537287"/>
              <a:ext cx="1321394" cy="66069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r-TR" sz="1500" kern="1200" dirty="0"/>
                <a:t>1.6.1-Add </a:t>
              </a:r>
              <a:r>
                <a:rPr lang="tr-TR" sz="1500" kern="1200" dirty="0" err="1"/>
                <a:t>Question</a:t>
              </a:r>
              <a:r>
                <a:rPr lang="tr-TR" sz="1500" kern="1200" dirty="0"/>
                <a:t> </a:t>
              </a:r>
              <a:r>
                <a:rPr lang="tr-TR" sz="1500" kern="1200" dirty="0" err="1"/>
                <a:t>type</a:t>
              </a:r>
              <a:r>
                <a:rPr lang="tr-TR" sz="1500" kern="1200" dirty="0"/>
                <a:t> </a:t>
              </a:r>
              <a:r>
                <a:rPr lang="tr-TR" sz="1500" kern="1200" dirty="0" err="1"/>
                <a:t>photo</a:t>
              </a:r>
              <a:endParaRPr lang="tr-TR" sz="1500" kern="1200" dirty="0"/>
            </a:p>
          </p:txBody>
        </p:sp>
      </p:grpSp>
      <p:sp>
        <p:nvSpPr>
          <p:cNvPr id="10" name="Metin kutusu 9">
            <a:extLst>
              <a:ext uri="{FF2B5EF4-FFF2-40B4-BE49-F238E27FC236}">
                <a16:creationId xmlns:a16="http://schemas.microsoft.com/office/drawing/2014/main" id="{513E35B3-DC47-463E-880B-8CF9B6EA0206}"/>
              </a:ext>
            </a:extLst>
          </p:cNvPr>
          <p:cNvSpPr txBox="1"/>
          <p:nvPr/>
        </p:nvSpPr>
        <p:spPr>
          <a:xfrm>
            <a:off x="3615398" y="470375"/>
            <a:ext cx="4515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/>
              <a:t>1.6.1-Add </a:t>
            </a:r>
            <a:r>
              <a:rPr lang="tr-TR" sz="2400" b="1" dirty="0" err="1"/>
              <a:t>Question</a:t>
            </a:r>
            <a:r>
              <a:rPr lang="tr-TR" sz="2400" b="1" dirty="0"/>
              <a:t> </a:t>
            </a:r>
            <a:r>
              <a:rPr lang="tr-TR" sz="2400" b="1" dirty="0" err="1"/>
              <a:t>type</a:t>
            </a:r>
            <a:r>
              <a:rPr lang="tr-TR" sz="2400" b="1" dirty="0"/>
              <a:t> </a:t>
            </a:r>
            <a:r>
              <a:rPr lang="tr-TR" sz="2400" b="1" dirty="0" err="1"/>
              <a:t>photo</a:t>
            </a:r>
            <a:endParaRPr lang="tr-TR" sz="2400" b="1" dirty="0"/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7D51FC7A-B8B1-4E90-90F6-5872C875F2F8}"/>
              </a:ext>
            </a:extLst>
          </p:cNvPr>
          <p:cNvSpPr txBox="1"/>
          <p:nvPr/>
        </p:nvSpPr>
        <p:spPr>
          <a:xfrm>
            <a:off x="914400" y="1046950"/>
            <a:ext cx="60069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**</a:t>
            </a:r>
            <a:r>
              <a:rPr lang="en-US" dirty="0"/>
              <a:t>Sample questions can be added for each subtopic</a:t>
            </a:r>
            <a:endParaRPr lang="tr-TR" dirty="0"/>
          </a:p>
          <a:p>
            <a:r>
              <a:rPr lang="tr-TR" dirty="0"/>
              <a:t>	-</a:t>
            </a:r>
            <a:r>
              <a:rPr lang="en-US" dirty="0"/>
              <a:t>multiple questions </a:t>
            </a:r>
            <a:r>
              <a:rPr lang="tr-TR" dirty="0" err="1"/>
              <a:t>photo</a:t>
            </a:r>
            <a:r>
              <a:rPr lang="tr-TR" dirty="0"/>
              <a:t> </a:t>
            </a:r>
            <a:r>
              <a:rPr lang="en-US" dirty="0"/>
              <a:t>can be added</a:t>
            </a:r>
            <a:endParaRPr lang="tr-TR" dirty="0"/>
          </a:p>
          <a:p>
            <a:endParaRPr lang="tr-TR" dirty="0"/>
          </a:p>
          <a:p>
            <a:r>
              <a:rPr lang="tr-TR" dirty="0" err="1">
                <a:solidFill>
                  <a:srgbClr val="FF0000"/>
                </a:solidFill>
              </a:rPr>
              <a:t>Go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to</a:t>
            </a:r>
            <a:r>
              <a:rPr lang="tr-TR" dirty="0">
                <a:solidFill>
                  <a:srgbClr val="FF0000"/>
                </a:solidFill>
              </a:rPr>
              <a:t> mobile </a:t>
            </a:r>
            <a:r>
              <a:rPr lang="tr-TR" dirty="0" err="1">
                <a:solidFill>
                  <a:srgbClr val="FF0000"/>
                </a:solidFill>
              </a:rPr>
              <a:t>screen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page</a:t>
            </a:r>
            <a:r>
              <a:rPr lang="tr-TR" dirty="0">
                <a:solidFill>
                  <a:srgbClr val="FF0000"/>
                </a:solidFill>
              </a:rPr>
              <a:t> 62</a:t>
            </a:r>
            <a:endParaRPr lang="tr-TR" dirty="0"/>
          </a:p>
          <a:p>
            <a:pPr algn="ctr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83988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 3">
            <a:extLst>
              <a:ext uri="{FF2B5EF4-FFF2-40B4-BE49-F238E27FC236}">
                <a16:creationId xmlns:a16="http://schemas.microsoft.com/office/drawing/2014/main" id="{D4128058-1C8E-4949-A785-5DCCF1571C2E}"/>
              </a:ext>
            </a:extLst>
          </p:cNvPr>
          <p:cNvGrpSpPr/>
          <p:nvPr/>
        </p:nvGrpSpPr>
        <p:grpSpPr>
          <a:xfrm>
            <a:off x="10752892" y="163365"/>
            <a:ext cx="1321394" cy="660697"/>
            <a:chOff x="9126341" y="3475477"/>
            <a:chExt cx="1321394" cy="660697"/>
          </a:xfrm>
        </p:grpSpPr>
        <p:sp>
          <p:nvSpPr>
            <p:cNvPr id="5" name="Dikdörtgen 4">
              <a:extLst>
                <a:ext uri="{FF2B5EF4-FFF2-40B4-BE49-F238E27FC236}">
                  <a16:creationId xmlns:a16="http://schemas.microsoft.com/office/drawing/2014/main" id="{385A5DD0-B095-4509-BCE5-25770048070C}"/>
                </a:ext>
              </a:extLst>
            </p:cNvPr>
            <p:cNvSpPr/>
            <p:nvPr/>
          </p:nvSpPr>
          <p:spPr>
            <a:xfrm>
              <a:off x="9126341" y="3475477"/>
              <a:ext cx="1321394" cy="66069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Metin kutusu 5">
              <a:extLst>
                <a:ext uri="{FF2B5EF4-FFF2-40B4-BE49-F238E27FC236}">
                  <a16:creationId xmlns:a16="http://schemas.microsoft.com/office/drawing/2014/main" id="{155242F9-B2FF-44AE-9371-7DE89F34BEFB}"/>
                </a:ext>
              </a:extLst>
            </p:cNvPr>
            <p:cNvSpPr txBox="1"/>
            <p:nvPr/>
          </p:nvSpPr>
          <p:spPr>
            <a:xfrm>
              <a:off x="9126341" y="3475477"/>
              <a:ext cx="1321394" cy="66069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r-TR" sz="1500" kern="1200" dirty="0"/>
                <a:t>1.6.2-Add </a:t>
              </a:r>
              <a:r>
                <a:rPr lang="tr-TR" sz="1500" kern="1200" dirty="0" err="1"/>
                <a:t>Solve</a:t>
              </a:r>
              <a:r>
                <a:rPr lang="tr-TR" sz="1500" kern="1200" dirty="0"/>
                <a:t> </a:t>
              </a:r>
              <a:r>
                <a:rPr lang="tr-TR" sz="1500" kern="1200" dirty="0" err="1"/>
                <a:t>photo</a:t>
              </a:r>
              <a:r>
                <a:rPr lang="tr-TR" sz="1500" kern="1200" dirty="0"/>
                <a:t> of </a:t>
              </a:r>
              <a:r>
                <a:rPr lang="tr-TR" sz="1500" kern="1200" dirty="0" err="1"/>
                <a:t>question</a:t>
              </a:r>
              <a:r>
                <a:rPr lang="tr-TR" sz="1500" kern="1200" dirty="0"/>
                <a:t> </a:t>
              </a:r>
              <a:r>
                <a:rPr lang="tr-TR" sz="1500" kern="1200" dirty="0" err="1"/>
                <a:t>type</a:t>
              </a:r>
              <a:endParaRPr lang="tr-TR" sz="1500" kern="1200" dirty="0"/>
            </a:p>
          </p:txBody>
        </p:sp>
      </p:grpSp>
      <p:sp>
        <p:nvSpPr>
          <p:cNvPr id="7" name="Metin kutusu 6">
            <a:extLst>
              <a:ext uri="{FF2B5EF4-FFF2-40B4-BE49-F238E27FC236}">
                <a16:creationId xmlns:a16="http://schemas.microsoft.com/office/drawing/2014/main" id="{F44DC637-DEC8-4557-80F6-02477175704C}"/>
              </a:ext>
            </a:extLst>
          </p:cNvPr>
          <p:cNvSpPr txBox="1"/>
          <p:nvPr/>
        </p:nvSpPr>
        <p:spPr>
          <a:xfrm>
            <a:off x="3615398" y="470375"/>
            <a:ext cx="516284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tr-TR" sz="2400" dirty="0"/>
              <a:t>1.6.2-Add </a:t>
            </a:r>
            <a:r>
              <a:rPr lang="tr-TR" sz="2400" dirty="0" err="1"/>
              <a:t>Solve</a:t>
            </a:r>
            <a:r>
              <a:rPr lang="tr-TR" sz="2400" dirty="0"/>
              <a:t> </a:t>
            </a:r>
            <a:r>
              <a:rPr lang="tr-TR" sz="2400" dirty="0" err="1"/>
              <a:t>photo</a:t>
            </a:r>
            <a:r>
              <a:rPr lang="tr-TR" sz="2400" dirty="0"/>
              <a:t> of </a:t>
            </a:r>
            <a:r>
              <a:rPr lang="tr-TR" sz="2400" dirty="0" err="1"/>
              <a:t>question</a:t>
            </a:r>
            <a:r>
              <a:rPr lang="tr-TR" sz="2400" dirty="0"/>
              <a:t> </a:t>
            </a:r>
            <a:r>
              <a:rPr lang="tr-TR" sz="2400" dirty="0" err="1"/>
              <a:t>type</a:t>
            </a:r>
            <a:endParaRPr lang="tr-TR" sz="2400" dirty="0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07EE5B72-D5FA-421E-A7EC-1A631396B7C4}"/>
              </a:ext>
            </a:extLst>
          </p:cNvPr>
          <p:cNvSpPr txBox="1"/>
          <p:nvPr/>
        </p:nvSpPr>
        <p:spPr>
          <a:xfrm>
            <a:off x="914400" y="1046950"/>
            <a:ext cx="60069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**</a:t>
            </a:r>
            <a:r>
              <a:rPr lang="en-US" dirty="0"/>
              <a:t>One question solution photo is added for each question photo added</a:t>
            </a:r>
            <a:endParaRPr lang="tr-TR" dirty="0"/>
          </a:p>
          <a:p>
            <a:endParaRPr lang="tr-TR" dirty="0"/>
          </a:p>
          <a:p>
            <a:r>
              <a:rPr lang="tr-TR" dirty="0" err="1">
                <a:solidFill>
                  <a:srgbClr val="FF0000"/>
                </a:solidFill>
              </a:rPr>
              <a:t>Go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to</a:t>
            </a:r>
            <a:r>
              <a:rPr lang="tr-TR" dirty="0">
                <a:solidFill>
                  <a:srgbClr val="FF0000"/>
                </a:solidFill>
              </a:rPr>
              <a:t> mobile </a:t>
            </a:r>
            <a:r>
              <a:rPr lang="tr-TR" dirty="0" err="1">
                <a:solidFill>
                  <a:srgbClr val="FF0000"/>
                </a:solidFill>
              </a:rPr>
              <a:t>screen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page</a:t>
            </a:r>
            <a:r>
              <a:rPr lang="tr-TR" dirty="0">
                <a:solidFill>
                  <a:srgbClr val="FF0000"/>
                </a:solidFill>
              </a:rPr>
              <a:t> 61</a:t>
            </a:r>
          </a:p>
        </p:txBody>
      </p:sp>
    </p:spTree>
    <p:extLst>
      <p:ext uri="{BB962C8B-B14F-4D97-AF65-F5344CB8AC3E}">
        <p14:creationId xmlns:p14="http://schemas.microsoft.com/office/powerpoint/2010/main" val="1971868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 3">
            <a:extLst>
              <a:ext uri="{FF2B5EF4-FFF2-40B4-BE49-F238E27FC236}">
                <a16:creationId xmlns:a16="http://schemas.microsoft.com/office/drawing/2014/main" id="{94647786-3AEC-47AB-9E7B-3A4A089DE674}"/>
              </a:ext>
            </a:extLst>
          </p:cNvPr>
          <p:cNvGrpSpPr/>
          <p:nvPr/>
        </p:nvGrpSpPr>
        <p:grpSpPr>
          <a:xfrm>
            <a:off x="10475900" y="202888"/>
            <a:ext cx="1537752" cy="768876"/>
            <a:chOff x="6758779" y="1092669"/>
            <a:chExt cx="1537752" cy="768876"/>
          </a:xfrm>
        </p:grpSpPr>
        <p:sp>
          <p:nvSpPr>
            <p:cNvPr id="5" name="Dikdörtgen 4">
              <a:extLst>
                <a:ext uri="{FF2B5EF4-FFF2-40B4-BE49-F238E27FC236}">
                  <a16:creationId xmlns:a16="http://schemas.microsoft.com/office/drawing/2014/main" id="{02B0B271-B6E5-47B9-B193-B655A99DEE6E}"/>
                </a:ext>
              </a:extLst>
            </p:cNvPr>
            <p:cNvSpPr/>
            <p:nvPr/>
          </p:nvSpPr>
          <p:spPr>
            <a:xfrm>
              <a:off x="6758779" y="1092669"/>
              <a:ext cx="1537752" cy="768876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Metin kutusu 5">
              <a:extLst>
                <a:ext uri="{FF2B5EF4-FFF2-40B4-BE49-F238E27FC236}">
                  <a16:creationId xmlns:a16="http://schemas.microsoft.com/office/drawing/2014/main" id="{901B5958-68D1-4600-A675-8F3B9B2462AF}"/>
                </a:ext>
              </a:extLst>
            </p:cNvPr>
            <p:cNvSpPr txBox="1"/>
            <p:nvPr/>
          </p:nvSpPr>
          <p:spPr>
            <a:xfrm>
              <a:off x="6758779" y="1092669"/>
              <a:ext cx="1537752" cy="76887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r-TR" sz="2600" kern="1200" dirty="0"/>
                <a:t>1.7-Publisher</a:t>
              </a:r>
            </a:p>
          </p:txBody>
        </p:sp>
      </p:grpSp>
      <p:pic>
        <p:nvPicPr>
          <p:cNvPr id="8" name="Resim 7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46399F18-1B6B-47E8-B08B-BCE56B886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3441402" cy="3938954"/>
          </a:xfrm>
          <a:prstGeom prst="rect">
            <a:avLst/>
          </a:prstGeom>
        </p:spPr>
      </p:pic>
      <p:pic>
        <p:nvPicPr>
          <p:cNvPr id="10" name="Resim 9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CC948FFB-59BC-4E27-AC88-418BF4997C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8955"/>
            <a:ext cx="7272752" cy="2919044"/>
          </a:xfrm>
          <a:prstGeom prst="rect">
            <a:avLst/>
          </a:prstGeom>
        </p:spPr>
      </p:pic>
      <p:sp>
        <p:nvSpPr>
          <p:cNvPr id="11" name="Metin kutusu 10">
            <a:extLst>
              <a:ext uri="{FF2B5EF4-FFF2-40B4-BE49-F238E27FC236}">
                <a16:creationId xmlns:a16="http://schemas.microsoft.com/office/drawing/2014/main" id="{C08DBDCA-5E4B-4874-AC79-167AEC016AC0}"/>
              </a:ext>
            </a:extLst>
          </p:cNvPr>
          <p:cNvSpPr txBox="1"/>
          <p:nvPr/>
        </p:nvSpPr>
        <p:spPr>
          <a:xfrm>
            <a:off x="5211835" y="510099"/>
            <a:ext cx="41218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 err="1"/>
              <a:t>Add</a:t>
            </a:r>
            <a:r>
              <a:rPr lang="tr-TR" b="1" dirty="0"/>
              <a:t> Publisher</a:t>
            </a:r>
          </a:p>
          <a:p>
            <a:r>
              <a:rPr lang="tr-TR" dirty="0"/>
              <a:t>Publisher Logo:</a:t>
            </a:r>
          </a:p>
          <a:p>
            <a:r>
              <a:rPr lang="tr-TR" dirty="0"/>
              <a:t>Publisher Name:</a:t>
            </a:r>
          </a:p>
          <a:p>
            <a:r>
              <a:rPr lang="tr-TR" dirty="0"/>
              <a:t>Publisher </a:t>
            </a:r>
            <a:r>
              <a:rPr lang="tr-TR" dirty="0" err="1"/>
              <a:t>Email</a:t>
            </a:r>
            <a:r>
              <a:rPr lang="tr-TR" dirty="0"/>
              <a:t>:</a:t>
            </a:r>
          </a:p>
          <a:p>
            <a:r>
              <a:rPr lang="tr-TR" dirty="0"/>
              <a:t>Publisher Phone </a:t>
            </a:r>
            <a:r>
              <a:rPr lang="tr-TR" dirty="0" err="1"/>
              <a:t>number</a:t>
            </a:r>
            <a:r>
              <a:rPr lang="tr-TR" dirty="0"/>
              <a:t>(9 </a:t>
            </a:r>
            <a:r>
              <a:rPr lang="tr-TR" dirty="0" err="1"/>
              <a:t>digit</a:t>
            </a:r>
            <a:r>
              <a:rPr lang="tr-TR" dirty="0"/>
              <a:t>):</a:t>
            </a:r>
          </a:p>
          <a:p>
            <a:r>
              <a:rPr lang="tr-TR" dirty="0"/>
              <a:t>Publisher </a:t>
            </a:r>
            <a:r>
              <a:rPr lang="tr-TR" dirty="0" err="1"/>
              <a:t>Adress</a:t>
            </a:r>
            <a:r>
              <a:rPr lang="tr-TR" dirty="0"/>
              <a:t>:</a:t>
            </a:r>
          </a:p>
          <a:p>
            <a:endParaRPr lang="tr-TR" dirty="0"/>
          </a:p>
          <a:p>
            <a:r>
              <a:rPr lang="en-US" dirty="0"/>
              <a:t>Added </a:t>
            </a:r>
            <a:r>
              <a:rPr lang="tr-TR" dirty="0"/>
              <a:t>Publisher</a:t>
            </a:r>
            <a:r>
              <a:rPr lang="en-US" dirty="0"/>
              <a:t> will be listed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04674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7288F4B-EE82-4D92-8799-A4E522B4C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455" y="481795"/>
            <a:ext cx="6772423" cy="1325563"/>
          </a:xfrm>
        </p:spPr>
        <p:txBody>
          <a:bodyPr>
            <a:normAutofit fontScale="90000"/>
          </a:bodyPr>
          <a:lstStyle/>
          <a:p>
            <a:pPr lvl="0"/>
            <a:r>
              <a:rPr lang="tr-TR" dirty="0"/>
              <a:t>2-ADD QUESTİONS BANK(BOOK) AND PRACTİCE EXAMS</a:t>
            </a:r>
          </a:p>
        </p:txBody>
      </p:sp>
      <p:graphicFrame>
        <p:nvGraphicFramePr>
          <p:cNvPr id="4" name="Diyagram 3">
            <a:extLst>
              <a:ext uri="{FF2B5EF4-FFF2-40B4-BE49-F238E27FC236}">
                <a16:creationId xmlns:a16="http://schemas.microsoft.com/office/drawing/2014/main" id="{7BB56C93-D7E9-492B-B68E-747FDBD212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3836113"/>
              </p:ext>
            </p:extLst>
          </p:nvPr>
        </p:nvGraphicFramePr>
        <p:xfrm>
          <a:off x="7343337" y="0"/>
          <a:ext cx="4543863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Metin kutusu 6">
            <a:extLst>
              <a:ext uri="{FF2B5EF4-FFF2-40B4-BE49-F238E27FC236}">
                <a16:creationId xmlns:a16="http://schemas.microsoft.com/office/drawing/2014/main" id="{0E5E7539-6EC2-4068-9430-12056EE6FB5A}"/>
              </a:ext>
            </a:extLst>
          </p:cNvPr>
          <p:cNvSpPr txBox="1"/>
          <p:nvPr/>
        </p:nvSpPr>
        <p:spPr>
          <a:xfrm>
            <a:off x="683455" y="2926080"/>
            <a:ext cx="4380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question bank and practice exam set are independent from each other</a:t>
            </a:r>
            <a:r>
              <a:rPr lang="tr-T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9932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 10">
            <a:extLst>
              <a:ext uri="{FF2B5EF4-FFF2-40B4-BE49-F238E27FC236}">
                <a16:creationId xmlns:a16="http://schemas.microsoft.com/office/drawing/2014/main" id="{F398C697-C98C-43E6-BD1D-14B18E9D205A}"/>
              </a:ext>
            </a:extLst>
          </p:cNvPr>
          <p:cNvGrpSpPr/>
          <p:nvPr/>
        </p:nvGrpSpPr>
        <p:grpSpPr>
          <a:xfrm>
            <a:off x="10445848" y="172217"/>
            <a:ext cx="1569718" cy="784859"/>
            <a:chOff x="465935" y="2234105"/>
            <a:chExt cx="1569718" cy="784859"/>
          </a:xfrm>
        </p:grpSpPr>
        <p:sp>
          <p:nvSpPr>
            <p:cNvPr id="12" name="Dikdörtgen 11">
              <a:extLst>
                <a:ext uri="{FF2B5EF4-FFF2-40B4-BE49-F238E27FC236}">
                  <a16:creationId xmlns:a16="http://schemas.microsoft.com/office/drawing/2014/main" id="{64061815-409B-49F3-B511-CF1AD45A6B0E}"/>
                </a:ext>
              </a:extLst>
            </p:cNvPr>
            <p:cNvSpPr/>
            <p:nvPr/>
          </p:nvSpPr>
          <p:spPr>
            <a:xfrm>
              <a:off x="465935" y="2234105"/>
              <a:ext cx="1569718" cy="784859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Metin kutusu 12">
              <a:extLst>
                <a:ext uri="{FF2B5EF4-FFF2-40B4-BE49-F238E27FC236}">
                  <a16:creationId xmlns:a16="http://schemas.microsoft.com/office/drawing/2014/main" id="{9AB7E42C-0349-4FCD-BA3D-827DF8AC62E6}"/>
                </a:ext>
              </a:extLst>
            </p:cNvPr>
            <p:cNvSpPr txBox="1"/>
            <p:nvPr/>
          </p:nvSpPr>
          <p:spPr>
            <a:xfrm>
              <a:off x="465935" y="2234105"/>
              <a:ext cx="1569718" cy="7848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r-TR" sz="1800" kern="1200" dirty="0"/>
                <a:t>2.1.1-Books</a:t>
              </a:r>
            </a:p>
          </p:txBody>
        </p:sp>
      </p:grpSp>
      <p:pic>
        <p:nvPicPr>
          <p:cNvPr id="17" name="Resim 16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CCCAADAF-E2CB-41F6-92B1-36493F730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50814" cy="6858000"/>
          </a:xfrm>
          <a:prstGeom prst="rect">
            <a:avLst/>
          </a:prstGeom>
        </p:spPr>
      </p:pic>
      <p:pic>
        <p:nvPicPr>
          <p:cNvPr id="21" name="Resim 20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0A42394E-34A8-4B81-972D-B4073CE2E5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814" y="4098341"/>
            <a:ext cx="8841186" cy="2910081"/>
          </a:xfrm>
          <a:prstGeom prst="rect">
            <a:avLst/>
          </a:prstGeom>
        </p:spPr>
      </p:pic>
      <p:sp>
        <p:nvSpPr>
          <p:cNvPr id="22" name="Metin kutusu 21">
            <a:extLst>
              <a:ext uri="{FF2B5EF4-FFF2-40B4-BE49-F238E27FC236}">
                <a16:creationId xmlns:a16="http://schemas.microsoft.com/office/drawing/2014/main" id="{D0D62DEB-3C4F-4814-8AF4-D3F65537C13D}"/>
              </a:ext>
            </a:extLst>
          </p:cNvPr>
          <p:cNvSpPr txBox="1"/>
          <p:nvPr/>
        </p:nvSpPr>
        <p:spPr>
          <a:xfrm>
            <a:off x="3695293" y="405022"/>
            <a:ext cx="64060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 err="1"/>
              <a:t>Add-Book</a:t>
            </a:r>
            <a:endParaRPr lang="tr-TR" b="1" dirty="0"/>
          </a:p>
          <a:p>
            <a:r>
              <a:rPr lang="tr-TR" dirty="0"/>
              <a:t>**</a:t>
            </a:r>
            <a:r>
              <a:rPr lang="tr-TR" dirty="0" err="1"/>
              <a:t>Book</a:t>
            </a:r>
            <a:r>
              <a:rPr lang="tr-TR" dirty="0"/>
              <a:t> Photo(</a:t>
            </a:r>
            <a:r>
              <a:rPr lang="en-US" dirty="0"/>
              <a:t>book photo should be clipped in A4 size. Crop should be</a:t>
            </a:r>
            <a:r>
              <a:rPr lang="tr-TR" dirty="0"/>
              <a:t>)</a:t>
            </a:r>
          </a:p>
          <a:p>
            <a:r>
              <a:rPr lang="tr-TR" dirty="0"/>
              <a:t>**</a:t>
            </a:r>
            <a:r>
              <a:rPr lang="tr-TR" dirty="0" err="1"/>
              <a:t>Book</a:t>
            </a:r>
            <a:r>
              <a:rPr lang="tr-TR" dirty="0"/>
              <a:t> Name</a:t>
            </a:r>
          </a:p>
          <a:p>
            <a:r>
              <a:rPr lang="tr-TR" dirty="0"/>
              <a:t>**</a:t>
            </a:r>
            <a:r>
              <a:rPr lang="tr-TR" dirty="0" err="1"/>
              <a:t>select</a:t>
            </a:r>
            <a:r>
              <a:rPr lang="tr-TR" dirty="0"/>
              <a:t> </a:t>
            </a:r>
            <a:r>
              <a:rPr lang="tr-TR" dirty="0" err="1"/>
              <a:t>Category</a:t>
            </a:r>
            <a:endParaRPr lang="tr-TR" dirty="0"/>
          </a:p>
          <a:p>
            <a:r>
              <a:rPr lang="tr-TR" dirty="0"/>
              <a:t>**Select Exam(select more than one)</a:t>
            </a:r>
            <a:r>
              <a:rPr lang="en-US" dirty="0"/>
              <a:t> (e.g. “AYT”, “TYT”)</a:t>
            </a:r>
            <a:endParaRPr lang="tr-TR" dirty="0"/>
          </a:p>
          <a:p>
            <a:r>
              <a:rPr lang="tr-TR" dirty="0"/>
              <a:t>**Select Publisher</a:t>
            </a:r>
          </a:p>
          <a:p>
            <a:r>
              <a:rPr lang="tr-TR" dirty="0"/>
              <a:t>**</a:t>
            </a:r>
            <a:r>
              <a:rPr lang="tr-TR" dirty="0" err="1"/>
              <a:t>add</a:t>
            </a:r>
            <a:r>
              <a:rPr lang="tr-TR" dirty="0"/>
              <a:t> ISBN </a:t>
            </a:r>
            <a:r>
              <a:rPr lang="tr-TR" dirty="0" err="1"/>
              <a:t>no</a:t>
            </a:r>
            <a:endParaRPr lang="tr-TR" dirty="0"/>
          </a:p>
          <a:p>
            <a:r>
              <a:rPr lang="tr-TR" dirty="0"/>
              <a:t>**</a:t>
            </a:r>
            <a:r>
              <a:rPr lang="tr-TR" dirty="0" err="1"/>
              <a:t>add</a:t>
            </a:r>
            <a:r>
              <a:rPr lang="tr-TR" dirty="0"/>
              <a:t> </a:t>
            </a:r>
            <a:r>
              <a:rPr lang="tr-TR" dirty="0" err="1"/>
              <a:t>Release</a:t>
            </a:r>
            <a:r>
              <a:rPr lang="tr-TR" dirty="0"/>
              <a:t> </a:t>
            </a:r>
            <a:r>
              <a:rPr lang="tr-TR" dirty="0" err="1"/>
              <a:t>Year</a:t>
            </a:r>
            <a:endParaRPr lang="tr-TR" dirty="0"/>
          </a:p>
          <a:p>
            <a:r>
              <a:rPr lang="tr-TR" dirty="0"/>
              <a:t>**Select </a:t>
            </a:r>
            <a:r>
              <a:rPr lang="tr-TR" dirty="0" err="1"/>
              <a:t>Book</a:t>
            </a:r>
            <a:r>
              <a:rPr lang="tr-TR" dirty="0"/>
              <a:t> Level (1 </a:t>
            </a:r>
            <a:r>
              <a:rPr lang="tr-TR" dirty="0" err="1"/>
              <a:t>to</a:t>
            </a:r>
            <a:r>
              <a:rPr lang="tr-TR" dirty="0"/>
              <a:t> 10)</a:t>
            </a:r>
          </a:p>
          <a:p>
            <a:r>
              <a:rPr lang="tr-TR" dirty="0"/>
              <a:t>** Select Show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Users</a:t>
            </a:r>
            <a:r>
              <a:rPr lang="tr-TR" dirty="0"/>
              <a:t>(</a:t>
            </a:r>
            <a:r>
              <a:rPr lang="en-US" dirty="0"/>
              <a:t>users will not see it now, if we want to see it later, we will not mark it. because no more questions and answers have been added</a:t>
            </a:r>
            <a:r>
              <a:rPr lang="tr-TR" dirty="0"/>
              <a:t>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63696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 3">
            <a:extLst>
              <a:ext uri="{FF2B5EF4-FFF2-40B4-BE49-F238E27FC236}">
                <a16:creationId xmlns:a16="http://schemas.microsoft.com/office/drawing/2014/main" id="{5DA71DCA-E80B-4398-B92B-A8904C72913F}"/>
              </a:ext>
            </a:extLst>
          </p:cNvPr>
          <p:cNvGrpSpPr/>
          <p:nvPr/>
        </p:nvGrpSpPr>
        <p:grpSpPr>
          <a:xfrm>
            <a:off x="10488052" y="152694"/>
            <a:ext cx="1569718" cy="784859"/>
            <a:chOff x="465935" y="3348605"/>
            <a:chExt cx="1569718" cy="784859"/>
          </a:xfrm>
        </p:grpSpPr>
        <p:sp>
          <p:nvSpPr>
            <p:cNvPr id="5" name="Dikdörtgen 4">
              <a:extLst>
                <a:ext uri="{FF2B5EF4-FFF2-40B4-BE49-F238E27FC236}">
                  <a16:creationId xmlns:a16="http://schemas.microsoft.com/office/drawing/2014/main" id="{E9410BA1-9A02-4ADC-A1E6-72704EA52EAB}"/>
                </a:ext>
              </a:extLst>
            </p:cNvPr>
            <p:cNvSpPr/>
            <p:nvPr/>
          </p:nvSpPr>
          <p:spPr>
            <a:xfrm>
              <a:off x="465935" y="3348605"/>
              <a:ext cx="1569718" cy="784859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Metin kutusu 5">
              <a:extLst>
                <a:ext uri="{FF2B5EF4-FFF2-40B4-BE49-F238E27FC236}">
                  <a16:creationId xmlns:a16="http://schemas.microsoft.com/office/drawing/2014/main" id="{B2227DDD-F3CF-41F5-BF57-78A5CD620EC3}"/>
                </a:ext>
              </a:extLst>
            </p:cNvPr>
            <p:cNvSpPr txBox="1"/>
            <p:nvPr/>
          </p:nvSpPr>
          <p:spPr>
            <a:xfrm>
              <a:off x="465935" y="3348605"/>
              <a:ext cx="1569718" cy="7848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r-TR" sz="1800" b="0" i="0" kern="1200" dirty="0"/>
                <a:t>2.1.1.1-Units in </a:t>
              </a:r>
              <a:r>
                <a:rPr lang="tr-TR" sz="1800" b="0" i="0" kern="1200" dirty="0" err="1"/>
                <a:t>the</a:t>
              </a:r>
              <a:r>
                <a:rPr lang="tr-TR" sz="1800" b="0" i="0" kern="1200" dirty="0"/>
                <a:t> </a:t>
              </a:r>
              <a:r>
                <a:rPr lang="tr-TR" sz="1800" b="0" i="0" kern="1200" dirty="0" err="1"/>
                <a:t>book</a:t>
              </a:r>
              <a:endParaRPr lang="tr-TR" sz="1800" kern="1200" dirty="0"/>
            </a:p>
          </p:txBody>
        </p:sp>
      </p:grpSp>
      <p:pic>
        <p:nvPicPr>
          <p:cNvPr id="8" name="Resim 7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55C5096C-9618-4201-A9C4-6D39C666A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62500" cy="4229100"/>
          </a:xfrm>
          <a:prstGeom prst="rect">
            <a:avLst/>
          </a:prstGeom>
        </p:spPr>
      </p:pic>
      <p:pic>
        <p:nvPicPr>
          <p:cNvPr id="10" name="Resim 9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D6A0F1D0-BF91-4AB3-A4F6-CB87F4AD5D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255" y="4115153"/>
            <a:ext cx="7659272" cy="2742847"/>
          </a:xfrm>
          <a:prstGeom prst="rect">
            <a:avLst/>
          </a:prstGeom>
        </p:spPr>
      </p:pic>
      <p:sp>
        <p:nvSpPr>
          <p:cNvPr id="11" name="Metin kutusu 10">
            <a:extLst>
              <a:ext uri="{FF2B5EF4-FFF2-40B4-BE49-F238E27FC236}">
                <a16:creationId xmlns:a16="http://schemas.microsoft.com/office/drawing/2014/main" id="{0903CFCF-DD34-43F2-AE43-0008127CF1CC}"/>
              </a:ext>
            </a:extLst>
          </p:cNvPr>
          <p:cNvSpPr txBox="1"/>
          <p:nvPr/>
        </p:nvSpPr>
        <p:spPr>
          <a:xfrm>
            <a:off x="4762501" y="72418"/>
            <a:ext cx="5725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 err="1"/>
              <a:t>Add-Book</a:t>
            </a:r>
            <a:r>
              <a:rPr lang="tr-TR" b="1" dirty="0"/>
              <a:t> </a:t>
            </a:r>
            <a:r>
              <a:rPr lang="tr-TR" b="1" dirty="0" err="1"/>
              <a:t>Unit</a:t>
            </a:r>
            <a:endParaRPr lang="tr-TR" b="1" dirty="0"/>
          </a:p>
          <a:p>
            <a:r>
              <a:rPr lang="tr-TR" dirty="0"/>
              <a:t>**Select </a:t>
            </a:r>
            <a:r>
              <a:rPr lang="tr-TR" dirty="0" err="1"/>
              <a:t>Book</a:t>
            </a:r>
            <a:endParaRPr lang="tr-TR" dirty="0"/>
          </a:p>
          <a:p>
            <a:r>
              <a:rPr lang="tr-TR" dirty="0"/>
              <a:t>**Select Lesson</a:t>
            </a:r>
            <a:r>
              <a:rPr lang="en-US" dirty="0"/>
              <a:t> (e.g. “mathematics”, “history”)</a:t>
            </a:r>
            <a:endParaRPr lang="tr-TR" dirty="0"/>
          </a:p>
          <a:p>
            <a:r>
              <a:rPr lang="tr-TR" dirty="0"/>
              <a:t>**</a:t>
            </a:r>
            <a:r>
              <a:rPr lang="tr-TR" dirty="0" err="1"/>
              <a:t>Add</a:t>
            </a:r>
            <a:r>
              <a:rPr lang="tr-TR" dirty="0"/>
              <a:t> </a:t>
            </a:r>
            <a:r>
              <a:rPr lang="tr-TR" dirty="0" err="1"/>
              <a:t>unit</a:t>
            </a:r>
            <a:r>
              <a:rPr lang="tr-TR" dirty="0"/>
              <a:t> </a:t>
            </a:r>
            <a:r>
              <a:rPr lang="tr-TR" dirty="0" err="1"/>
              <a:t>Title</a:t>
            </a:r>
            <a:r>
              <a:rPr lang="tr-TR" dirty="0"/>
              <a:t>. (</a:t>
            </a:r>
            <a:r>
              <a:rPr lang="en-US" dirty="0"/>
              <a:t>allow multiple Adds at once</a:t>
            </a:r>
            <a:r>
              <a:rPr lang="tr-TR" dirty="0"/>
              <a:t>, </a:t>
            </a:r>
            <a:r>
              <a:rPr lang="tr-TR" dirty="0" err="1"/>
              <a:t>just</a:t>
            </a:r>
            <a:r>
              <a:rPr lang="tr-TR" dirty="0"/>
              <a:t> </a:t>
            </a:r>
            <a:r>
              <a:rPr lang="tr-TR" dirty="0" err="1"/>
              <a:t>like</a:t>
            </a:r>
            <a:r>
              <a:rPr lang="tr-TR" dirty="0"/>
              <a:t> </a:t>
            </a:r>
            <a:r>
              <a:rPr lang="tr-TR" dirty="0" err="1"/>
              <a:t>Tag</a:t>
            </a:r>
            <a:r>
              <a:rPr lang="tr-T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69708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 3">
            <a:extLst>
              <a:ext uri="{FF2B5EF4-FFF2-40B4-BE49-F238E27FC236}">
                <a16:creationId xmlns:a16="http://schemas.microsoft.com/office/drawing/2014/main" id="{DC3E9BD8-1846-4723-A779-91788B3F73D0}"/>
              </a:ext>
            </a:extLst>
          </p:cNvPr>
          <p:cNvGrpSpPr/>
          <p:nvPr/>
        </p:nvGrpSpPr>
        <p:grpSpPr>
          <a:xfrm>
            <a:off x="10403645" y="166762"/>
            <a:ext cx="1569718" cy="784859"/>
            <a:chOff x="465935" y="4463105"/>
            <a:chExt cx="1569718" cy="784859"/>
          </a:xfrm>
        </p:grpSpPr>
        <p:sp>
          <p:nvSpPr>
            <p:cNvPr id="5" name="Dikdörtgen 4">
              <a:extLst>
                <a:ext uri="{FF2B5EF4-FFF2-40B4-BE49-F238E27FC236}">
                  <a16:creationId xmlns:a16="http://schemas.microsoft.com/office/drawing/2014/main" id="{4E3EE3C8-495F-47A2-A14A-DE007E8CB0FD}"/>
                </a:ext>
              </a:extLst>
            </p:cNvPr>
            <p:cNvSpPr/>
            <p:nvPr/>
          </p:nvSpPr>
          <p:spPr>
            <a:xfrm>
              <a:off x="465935" y="4463105"/>
              <a:ext cx="1569718" cy="784859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Metin kutusu 5">
              <a:extLst>
                <a:ext uri="{FF2B5EF4-FFF2-40B4-BE49-F238E27FC236}">
                  <a16:creationId xmlns:a16="http://schemas.microsoft.com/office/drawing/2014/main" id="{419710D8-EAF2-4FA6-954F-46D827EE6A88}"/>
                </a:ext>
              </a:extLst>
            </p:cNvPr>
            <p:cNvSpPr txBox="1"/>
            <p:nvPr/>
          </p:nvSpPr>
          <p:spPr>
            <a:xfrm>
              <a:off x="465935" y="4463105"/>
              <a:ext cx="1569718" cy="7848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r-TR" sz="1800" b="0" i="0" kern="1200" dirty="0"/>
                <a:t>2.1.1.1.1-Sections in </a:t>
              </a:r>
              <a:r>
                <a:rPr lang="tr-TR" sz="1800" b="0" i="0" kern="1200" dirty="0" err="1"/>
                <a:t>the</a:t>
              </a:r>
              <a:r>
                <a:rPr lang="tr-TR" sz="1800" b="0" i="0" kern="1200" dirty="0"/>
                <a:t> </a:t>
              </a:r>
              <a:r>
                <a:rPr lang="tr-TR" sz="1800" b="0" i="0" kern="1200" dirty="0" err="1"/>
                <a:t>unit</a:t>
              </a:r>
              <a:endParaRPr lang="tr-TR" sz="1800" kern="1200" dirty="0"/>
            </a:p>
          </p:txBody>
        </p:sp>
      </p:grpSp>
      <p:pic>
        <p:nvPicPr>
          <p:cNvPr id="8" name="Resim 7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6F36FD1C-B032-44E4-B075-89E911BE7B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23058" cy="3815048"/>
          </a:xfrm>
          <a:prstGeom prst="rect">
            <a:avLst/>
          </a:prstGeom>
        </p:spPr>
      </p:pic>
      <p:pic>
        <p:nvPicPr>
          <p:cNvPr id="10" name="Resim 9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FA0343E0-5931-4285-B0C3-23AEB30E37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194" y="3815048"/>
            <a:ext cx="9571428" cy="2876190"/>
          </a:xfrm>
          <a:prstGeom prst="rect">
            <a:avLst/>
          </a:prstGeom>
        </p:spPr>
      </p:pic>
      <p:sp>
        <p:nvSpPr>
          <p:cNvPr id="11" name="Metin kutusu 10">
            <a:extLst>
              <a:ext uri="{FF2B5EF4-FFF2-40B4-BE49-F238E27FC236}">
                <a16:creationId xmlns:a16="http://schemas.microsoft.com/office/drawing/2014/main" id="{6FB288EC-7CE8-4068-B1FE-237CBF64F382}"/>
              </a:ext>
            </a:extLst>
          </p:cNvPr>
          <p:cNvSpPr txBox="1"/>
          <p:nvPr/>
        </p:nvSpPr>
        <p:spPr>
          <a:xfrm>
            <a:off x="4762501" y="72418"/>
            <a:ext cx="57255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 err="1"/>
              <a:t>Add-Book</a:t>
            </a:r>
            <a:r>
              <a:rPr lang="tr-TR" b="1" dirty="0"/>
              <a:t> </a:t>
            </a:r>
            <a:r>
              <a:rPr lang="tr-TR" b="1" dirty="0" err="1"/>
              <a:t>Sections</a:t>
            </a:r>
            <a:r>
              <a:rPr lang="tr-TR" b="1" dirty="0"/>
              <a:t> </a:t>
            </a:r>
            <a:r>
              <a:rPr lang="tr-TR" b="1" dirty="0" err="1"/>
              <a:t>Unit</a:t>
            </a:r>
            <a:endParaRPr lang="tr-TR" b="1" dirty="0"/>
          </a:p>
          <a:p>
            <a:r>
              <a:rPr lang="tr-TR" dirty="0"/>
              <a:t>**Select </a:t>
            </a:r>
            <a:r>
              <a:rPr lang="tr-TR" dirty="0" err="1"/>
              <a:t>Book</a:t>
            </a:r>
            <a:endParaRPr lang="tr-TR" dirty="0"/>
          </a:p>
          <a:p>
            <a:r>
              <a:rPr lang="tr-TR" dirty="0"/>
              <a:t>**Select </a:t>
            </a:r>
            <a:r>
              <a:rPr lang="tr-TR" dirty="0" err="1"/>
              <a:t>Units</a:t>
            </a:r>
            <a:endParaRPr lang="tr-TR" dirty="0"/>
          </a:p>
          <a:p>
            <a:r>
              <a:rPr lang="tr-TR" dirty="0"/>
              <a:t>**Select </a:t>
            </a:r>
            <a:r>
              <a:rPr lang="tr-TR" dirty="0" err="1"/>
              <a:t>Topic</a:t>
            </a:r>
            <a:r>
              <a:rPr lang="tr-TR" dirty="0"/>
              <a:t> (</a:t>
            </a:r>
            <a:r>
              <a:rPr lang="en-US" dirty="0"/>
              <a:t>allow multiple </a:t>
            </a:r>
            <a:r>
              <a:rPr lang="tr-TR" dirty="0"/>
              <a:t>Select</a:t>
            </a:r>
            <a:r>
              <a:rPr lang="en-US" dirty="0"/>
              <a:t>ion</a:t>
            </a:r>
            <a:r>
              <a:rPr lang="tr-TR" dirty="0"/>
              <a:t>s</a:t>
            </a:r>
            <a:r>
              <a:rPr lang="en-US" dirty="0"/>
              <a:t> at once</a:t>
            </a:r>
            <a:r>
              <a:rPr lang="tr-TR" dirty="0"/>
              <a:t>. </a:t>
            </a:r>
            <a:r>
              <a:rPr lang="en-US" dirty="0"/>
              <a:t>We have added lessons for the unit before. topics related to the lesson below will appear here</a:t>
            </a:r>
            <a:r>
              <a:rPr lang="tr-TR" dirty="0"/>
              <a:t>)</a:t>
            </a:r>
            <a:r>
              <a:rPr lang="en-US" dirty="0"/>
              <a:t> (e.g. “derivative”, “integral”)</a:t>
            </a:r>
            <a:endParaRPr lang="tr-TR" dirty="0"/>
          </a:p>
          <a:p>
            <a:r>
              <a:rPr lang="tr-TR" dirty="0"/>
              <a:t>**</a:t>
            </a:r>
            <a:r>
              <a:rPr lang="tr-TR" dirty="0" err="1"/>
              <a:t>Add</a:t>
            </a:r>
            <a:r>
              <a:rPr lang="tr-TR" dirty="0"/>
              <a:t> </a:t>
            </a:r>
            <a:r>
              <a:rPr lang="tr-TR" dirty="0" err="1"/>
              <a:t>unit</a:t>
            </a:r>
            <a:r>
              <a:rPr lang="tr-TR" dirty="0"/>
              <a:t> </a:t>
            </a:r>
            <a:r>
              <a:rPr lang="tr-TR" dirty="0" err="1"/>
              <a:t>Sections</a:t>
            </a:r>
            <a:r>
              <a:rPr lang="tr-TR" dirty="0"/>
              <a:t> </a:t>
            </a:r>
            <a:r>
              <a:rPr lang="tr-TR" dirty="0" err="1"/>
              <a:t>Title</a:t>
            </a:r>
            <a:r>
              <a:rPr lang="tr-TR" dirty="0"/>
              <a:t>. (</a:t>
            </a:r>
            <a:r>
              <a:rPr lang="en-US" dirty="0"/>
              <a:t>allow multiple Adds at once</a:t>
            </a:r>
            <a:r>
              <a:rPr lang="tr-TR" dirty="0"/>
              <a:t>, </a:t>
            </a:r>
            <a:r>
              <a:rPr lang="tr-TR" dirty="0" err="1"/>
              <a:t>just</a:t>
            </a:r>
            <a:r>
              <a:rPr lang="tr-TR" dirty="0"/>
              <a:t> </a:t>
            </a:r>
            <a:r>
              <a:rPr lang="tr-TR" dirty="0" err="1"/>
              <a:t>like</a:t>
            </a:r>
            <a:r>
              <a:rPr lang="tr-TR" dirty="0"/>
              <a:t> </a:t>
            </a:r>
            <a:r>
              <a:rPr lang="tr-TR" dirty="0" err="1"/>
              <a:t>Tag</a:t>
            </a:r>
            <a:r>
              <a:rPr lang="tr-TR" dirty="0"/>
              <a:t>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62679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1291B79-AEB5-477E-B55A-F8BA8E487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CONTENTS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743032F-E15B-4066-9345-1A31F5D6C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err="1"/>
              <a:t>Constant</a:t>
            </a:r>
            <a:r>
              <a:rPr lang="tr-TR" dirty="0"/>
              <a:t> </a:t>
            </a:r>
            <a:r>
              <a:rPr lang="tr-TR" dirty="0" err="1"/>
              <a:t>Values</a:t>
            </a:r>
            <a:endParaRPr lang="tr-TR" dirty="0"/>
          </a:p>
          <a:p>
            <a:r>
              <a:rPr lang="tr-TR" dirty="0" err="1"/>
              <a:t>Questions</a:t>
            </a:r>
            <a:r>
              <a:rPr lang="tr-TR" dirty="0"/>
              <a:t> </a:t>
            </a:r>
            <a:r>
              <a:rPr lang="tr-TR" dirty="0" err="1"/>
              <a:t>Banks-PracticesExamSet</a:t>
            </a:r>
            <a:endParaRPr lang="tr-TR" dirty="0"/>
          </a:p>
          <a:p>
            <a:r>
              <a:rPr lang="tr-TR" dirty="0" err="1"/>
              <a:t>Teacher</a:t>
            </a:r>
            <a:r>
              <a:rPr lang="tr-TR" dirty="0"/>
              <a:t> </a:t>
            </a:r>
            <a:r>
              <a:rPr lang="tr-TR" dirty="0" err="1"/>
              <a:t>Module</a:t>
            </a:r>
            <a:endParaRPr lang="tr-TR" dirty="0"/>
          </a:p>
          <a:p>
            <a:r>
              <a:rPr lang="tr-TR" dirty="0"/>
              <a:t>Role</a:t>
            </a:r>
          </a:p>
          <a:p>
            <a:r>
              <a:rPr lang="tr-TR" dirty="0"/>
              <a:t>Accounting Management</a:t>
            </a:r>
          </a:p>
          <a:p>
            <a:r>
              <a:rPr lang="tr-TR" dirty="0" err="1"/>
              <a:t>Support</a:t>
            </a:r>
            <a:r>
              <a:rPr lang="tr-TR" dirty="0"/>
              <a:t> Management</a:t>
            </a:r>
          </a:p>
          <a:p>
            <a:r>
              <a:rPr lang="tr-TR" dirty="0" err="1"/>
              <a:t>Students-Teacher-Admin</a:t>
            </a:r>
            <a:r>
              <a:rPr lang="tr-TR" dirty="0"/>
              <a:t> Management</a:t>
            </a:r>
          </a:p>
          <a:p>
            <a:r>
              <a:rPr lang="tr-TR" dirty="0" err="1"/>
              <a:t>Notifications</a:t>
            </a:r>
            <a:endParaRPr lang="tr-TR" dirty="0"/>
          </a:p>
          <a:p>
            <a:r>
              <a:rPr lang="tr-TR" dirty="0" err="1"/>
              <a:t>Settings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803674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 3">
            <a:extLst>
              <a:ext uri="{FF2B5EF4-FFF2-40B4-BE49-F238E27FC236}">
                <a16:creationId xmlns:a16="http://schemas.microsoft.com/office/drawing/2014/main" id="{BB08D59F-F40A-4652-88DB-0FC574FA4383}"/>
              </a:ext>
            </a:extLst>
          </p:cNvPr>
          <p:cNvGrpSpPr/>
          <p:nvPr/>
        </p:nvGrpSpPr>
        <p:grpSpPr>
          <a:xfrm>
            <a:off x="10403645" y="180830"/>
            <a:ext cx="1569718" cy="784859"/>
            <a:chOff x="858364" y="5577605"/>
            <a:chExt cx="1569718" cy="784859"/>
          </a:xfrm>
        </p:grpSpPr>
        <p:sp>
          <p:nvSpPr>
            <p:cNvPr id="5" name="Dikdörtgen 4">
              <a:extLst>
                <a:ext uri="{FF2B5EF4-FFF2-40B4-BE49-F238E27FC236}">
                  <a16:creationId xmlns:a16="http://schemas.microsoft.com/office/drawing/2014/main" id="{51C3769F-B17B-4AEE-BB07-5243F02A67D6}"/>
                </a:ext>
              </a:extLst>
            </p:cNvPr>
            <p:cNvSpPr/>
            <p:nvPr/>
          </p:nvSpPr>
          <p:spPr>
            <a:xfrm>
              <a:off x="858364" y="5577605"/>
              <a:ext cx="1569718" cy="784859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Metin kutusu 5">
              <a:extLst>
                <a:ext uri="{FF2B5EF4-FFF2-40B4-BE49-F238E27FC236}">
                  <a16:creationId xmlns:a16="http://schemas.microsoft.com/office/drawing/2014/main" id="{B3E58480-9C69-4C55-A517-A719D8C42253}"/>
                </a:ext>
              </a:extLst>
            </p:cNvPr>
            <p:cNvSpPr txBox="1"/>
            <p:nvPr/>
          </p:nvSpPr>
          <p:spPr>
            <a:xfrm>
              <a:off x="858364" y="5577605"/>
              <a:ext cx="1569718" cy="7848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r-TR" sz="1800" kern="1200" dirty="0"/>
                <a:t>2.1.1.1.1.1-Questions </a:t>
              </a:r>
              <a:r>
                <a:rPr lang="tr-TR" sz="1800" kern="1200" dirty="0" err="1"/>
                <a:t>Tests</a:t>
              </a:r>
              <a:endParaRPr lang="tr-TR" sz="1800" kern="1200" dirty="0"/>
            </a:p>
          </p:txBody>
        </p:sp>
      </p:grpSp>
      <p:pic>
        <p:nvPicPr>
          <p:cNvPr id="8" name="Resim 7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C5B741CA-1320-4F6A-91FD-340334908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9" y="1"/>
            <a:ext cx="3469225" cy="4485382"/>
          </a:xfrm>
          <a:prstGeom prst="rect">
            <a:avLst/>
          </a:prstGeom>
        </p:spPr>
      </p:pic>
      <p:pic>
        <p:nvPicPr>
          <p:cNvPr id="12" name="Resim 11" descr="ekran görüntüsü, bakarken, bilgisayar, dizüstü içeren bir resim&#10;&#10;Açıklama otomatik olarak oluşturuldu">
            <a:extLst>
              <a:ext uri="{FF2B5EF4-FFF2-40B4-BE49-F238E27FC236}">
                <a16:creationId xmlns:a16="http://schemas.microsoft.com/office/drawing/2014/main" id="{881B7A5E-2134-4D8C-9803-0FA885335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034" y="4185945"/>
            <a:ext cx="9898966" cy="2672055"/>
          </a:xfrm>
          <a:prstGeom prst="rect">
            <a:avLst/>
          </a:prstGeom>
        </p:spPr>
      </p:pic>
      <p:sp>
        <p:nvSpPr>
          <p:cNvPr id="15" name="Metin kutusu 14">
            <a:extLst>
              <a:ext uri="{FF2B5EF4-FFF2-40B4-BE49-F238E27FC236}">
                <a16:creationId xmlns:a16="http://schemas.microsoft.com/office/drawing/2014/main" id="{17A6F12C-7FA8-4348-BF8F-F9F2BC213DE1}"/>
              </a:ext>
            </a:extLst>
          </p:cNvPr>
          <p:cNvSpPr txBox="1"/>
          <p:nvPr/>
        </p:nvSpPr>
        <p:spPr>
          <a:xfrm>
            <a:off x="4678093" y="180830"/>
            <a:ext cx="57255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 err="1"/>
              <a:t>Add-Questions</a:t>
            </a:r>
            <a:r>
              <a:rPr lang="tr-TR" b="1" dirty="0"/>
              <a:t> </a:t>
            </a:r>
            <a:r>
              <a:rPr lang="tr-TR" b="1" dirty="0" err="1"/>
              <a:t>Tests</a:t>
            </a:r>
            <a:endParaRPr lang="tr-TR" b="1" dirty="0"/>
          </a:p>
          <a:p>
            <a:r>
              <a:rPr lang="tr-TR" dirty="0"/>
              <a:t>**Select </a:t>
            </a:r>
            <a:r>
              <a:rPr lang="tr-TR" dirty="0" err="1"/>
              <a:t>Book</a:t>
            </a:r>
            <a:endParaRPr lang="tr-TR" dirty="0"/>
          </a:p>
          <a:p>
            <a:r>
              <a:rPr lang="tr-TR" dirty="0"/>
              <a:t>**Select </a:t>
            </a:r>
            <a:r>
              <a:rPr lang="tr-TR" dirty="0" err="1"/>
              <a:t>Units</a:t>
            </a:r>
            <a:endParaRPr lang="tr-TR" dirty="0"/>
          </a:p>
          <a:p>
            <a:r>
              <a:rPr lang="tr-TR" dirty="0"/>
              <a:t>**Select </a:t>
            </a:r>
            <a:r>
              <a:rPr lang="tr-TR" dirty="0" err="1"/>
              <a:t>Unit</a:t>
            </a:r>
            <a:r>
              <a:rPr lang="tr-TR" dirty="0"/>
              <a:t> </a:t>
            </a:r>
            <a:r>
              <a:rPr lang="tr-TR" dirty="0" err="1"/>
              <a:t>Section</a:t>
            </a:r>
            <a:endParaRPr lang="tr-TR" dirty="0"/>
          </a:p>
          <a:p>
            <a:r>
              <a:rPr lang="tr-TR" dirty="0"/>
              <a:t>**</a:t>
            </a:r>
            <a:r>
              <a:rPr lang="tr-TR" dirty="0" err="1"/>
              <a:t>Add</a:t>
            </a:r>
            <a:r>
              <a:rPr lang="tr-TR" dirty="0"/>
              <a:t> Test </a:t>
            </a:r>
            <a:r>
              <a:rPr lang="tr-TR" dirty="0" err="1"/>
              <a:t>Title</a:t>
            </a:r>
            <a:endParaRPr lang="tr-TR" dirty="0"/>
          </a:p>
          <a:p>
            <a:r>
              <a:rPr lang="tr-TR" dirty="0"/>
              <a:t>**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questions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test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71681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A5294EBC-6F92-4CCA-9C76-0C465BB588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502855" cy="4325674"/>
          </a:xfrm>
        </p:spPr>
      </p:pic>
      <p:pic>
        <p:nvPicPr>
          <p:cNvPr id="7" name="Resim 6" descr="ekran görüntüsü, bakarken, bilgisayar, dizüstü içeren bir resim&#10;&#10;Açıklama otomatik olarak oluşturuldu">
            <a:extLst>
              <a:ext uri="{FF2B5EF4-FFF2-40B4-BE49-F238E27FC236}">
                <a16:creationId xmlns:a16="http://schemas.microsoft.com/office/drawing/2014/main" id="{94C746B1-8D41-4FD5-AF23-AA708F3517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4219575"/>
            <a:ext cx="10001250" cy="2638425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44D948AA-F6F2-4A94-90C0-A672B2176469}"/>
              </a:ext>
            </a:extLst>
          </p:cNvPr>
          <p:cNvSpPr txBox="1"/>
          <p:nvPr/>
        </p:nvSpPr>
        <p:spPr>
          <a:xfrm>
            <a:off x="4328599" y="799808"/>
            <a:ext cx="57255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 err="1"/>
              <a:t>Add-answers</a:t>
            </a:r>
            <a:r>
              <a:rPr lang="tr-TR" b="1" dirty="0"/>
              <a:t> </a:t>
            </a:r>
            <a:r>
              <a:rPr lang="tr-TR" b="1" dirty="0" err="1"/>
              <a:t>for</a:t>
            </a:r>
            <a:r>
              <a:rPr lang="tr-TR" b="1" dirty="0"/>
              <a:t> </a:t>
            </a:r>
            <a:r>
              <a:rPr lang="tr-TR" b="1" dirty="0" err="1"/>
              <a:t>tests</a:t>
            </a:r>
            <a:endParaRPr lang="tr-TR" b="1" dirty="0"/>
          </a:p>
          <a:p>
            <a:r>
              <a:rPr lang="tr-TR" dirty="0"/>
              <a:t>**</a:t>
            </a:r>
            <a:r>
              <a:rPr lang="en-US" dirty="0"/>
              <a:t>mark the correct answer for the question</a:t>
            </a:r>
            <a:endParaRPr lang="tr-TR" dirty="0"/>
          </a:p>
          <a:p>
            <a:r>
              <a:rPr lang="tr-TR" dirty="0"/>
              <a:t>**</a:t>
            </a:r>
            <a:r>
              <a:rPr lang="en-US" dirty="0"/>
              <a:t>the question belongs to which sub-topic</a:t>
            </a:r>
            <a:r>
              <a:rPr lang="tr-TR" dirty="0"/>
              <a:t>(</a:t>
            </a:r>
            <a:r>
              <a:rPr lang="en-US" dirty="0"/>
              <a:t>previously selected the topic to which the test was linked</a:t>
            </a:r>
            <a:r>
              <a:rPr lang="tr-TR" dirty="0"/>
              <a:t>.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en-US" dirty="0"/>
              <a:t>the subtopics shown here must be subtopics depending on the topics flagged for testing</a:t>
            </a:r>
            <a:r>
              <a:rPr lang="tr-TR" dirty="0"/>
              <a:t>.</a:t>
            </a:r>
          </a:p>
        </p:txBody>
      </p:sp>
      <p:grpSp>
        <p:nvGrpSpPr>
          <p:cNvPr id="12" name="Grup 11">
            <a:extLst>
              <a:ext uri="{FF2B5EF4-FFF2-40B4-BE49-F238E27FC236}">
                <a16:creationId xmlns:a16="http://schemas.microsoft.com/office/drawing/2014/main" id="{6EEA202F-9DB8-4B71-A00F-82790567E71B}"/>
              </a:ext>
            </a:extLst>
          </p:cNvPr>
          <p:cNvGrpSpPr/>
          <p:nvPr/>
        </p:nvGrpSpPr>
        <p:grpSpPr>
          <a:xfrm>
            <a:off x="9616912" y="91035"/>
            <a:ext cx="2575088" cy="708773"/>
            <a:chOff x="1147798" y="6041235"/>
            <a:chExt cx="1417547" cy="708773"/>
          </a:xfrm>
        </p:grpSpPr>
        <p:sp>
          <p:nvSpPr>
            <p:cNvPr id="13" name="Dikdörtgen 12">
              <a:extLst>
                <a:ext uri="{FF2B5EF4-FFF2-40B4-BE49-F238E27FC236}">
                  <a16:creationId xmlns:a16="http://schemas.microsoft.com/office/drawing/2014/main" id="{159DC552-011D-45F9-A3B3-E897EFB8DC0B}"/>
                </a:ext>
              </a:extLst>
            </p:cNvPr>
            <p:cNvSpPr/>
            <p:nvPr/>
          </p:nvSpPr>
          <p:spPr>
            <a:xfrm>
              <a:off x="1147798" y="6041235"/>
              <a:ext cx="1417547" cy="70877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Metin kutusu 13">
              <a:extLst>
                <a:ext uri="{FF2B5EF4-FFF2-40B4-BE49-F238E27FC236}">
                  <a16:creationId xmlns:a16="http://schemas.microsoft.com/office/drawing/2014/main" id="{38ED6A72-86BE-41EA-8072-C400DBF881D9}"/>
                </a:ext>
              </a:extLst>
            </p:cNvPr>
            <p:cNvSpPr txBox="1"/>
            <p:nvPr/>
          </p:nvSpPr>
          <p:spPr>
            <a:xfrm>
              <a:off x="1147798" y="6041235"/>
              <a:ext cx="1417547" cy="7087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r-TR" kern="1200" dirty="0" err="1"/>
                <a:t>Add</a:t>
              </a:r>
              <a:r>
                <a:rPr lang="tr-TR" kern="1200" dirty="0"/>
                <a:t> </a:t>
              </a:r>
              <a:r>
                <a:rPr lang="tr-TR" kern="1200" dirty="0" err="1"/>
                <a:t>Answer</a:t>
              </a:r>
              <a:r>
                <a:rPr lang="tr-TR" kern="1200" dirty="0"/>
                <a:t> </a:t>
              </a:r>
              <a:r>
                <a:rPr lang="tr-TR" kern="1200" dirty="0" err="1"/>
                <a:t>for</a:t>
              </a:r>
              <a:r>
                <a:rPr lang="tr-TR" kern="1200" dirty="0"/>
                <a:t> Test s</a:t>
              </a:r>
            </a:p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r-TR" kern="1200" dirty="0"/>
                <a:t>2.1.1.1.1.2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02888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: Köşeleri Yuvarlatılmış 5">
            <a:extLst>
              <a:ext uri="{FF2B5EF4-FFF2-40B4-BE49-F238E27FC236}">
                <a16:creationId xmlns:a16="http://schemas.microsoft.com/office/drawing/2014/main" id="{C3A0A7C3-9796-49CD-9DF4-04BEAF01F603}"/>
              </a:ext>
            </a:extLst>
          </p:cNvPr>
          <p:cNvSpPr/>
          <p:nvPr/>
        </p:nvSpPr>
        <p:spPr>
          <a:xfrm>
            <a:off x="9537895" y="773723"/>
            <a:ext cx="2321169" cy="4698609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aphicFrame>
        <p:nvGraphicFramePr>
          <p:cNvPr id="7" name="Diyagram 6">
            <a:extLst>
              <a:ext uri="{FF2B5EF4-FFF2-40B4-BE49-F238E27FC236}">
                <a16:creationId xmlns:a16="http://schemas.microsoft.com/office/drawing/2014/main" id="{09818044-1CF7-41C6-A147-780B48CDEB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6400353"/>
              </p:ext>
            </p:extLst>
          </p:nvPr>
        </p:nvGraphicFramePr>
        <p:xfrm>
          <a:off x="7230795" y="52754"/>
          <a:ext cx="4848663" cy="67524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Metin kutusu 7">
            <a:extLst>
              <a:ext uri="{FF2B5EF4-FFF2-40B4-BE49-F238E27FC236}">
                <a16:creationId xmlns:a16="http://schemas.microsoft.com/office/drawing/2014/main" id="{D519A01D-05E5-4508-BB41-8F70D1C2C32E}"/>
              </a:ext>
            </a:extLst>
          </p:cNvPr>
          <p:cNvSpPr txBox="1"/>
          <p:nvPr/>
        </p:nvSpPr>
        <p:spPr>
          <a:xfrm>
            <a:off x="1772530" y="1448972"/>
            <a:ext cx="455793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b="1" dirty="0"/>
              <a:t>2.2-PRACTİCE EXAM SETS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286072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 3">
            <a:extLst>
              <a:ext uri="{FF2B5EF4-FFF2-40B4-BE49-F238E27FC236}">
                <a16:creationId xmlns:a16="http://schemas.microsoft.com/office/drawing/2014/main" id="{726F83A5-8BEA-49A2-851F-59024510104B}"/>
              </a:ext>
            </a:extLst>
          </p:cNvPr>
          <p:cNvGrpSpPr/>
          <p:nvPr/>
        </p:nvGrpSpPr>
        <p:grpSpPr>
          <a:xfrm>
            <a:off x="10445848" y="152693"/>
            <a:ext cx="1569718" cy="784859"/>
            <a:chOff x="2365294" y="2234105"/>
            <a:chExt cx="1569718" cy="784859"/>
          </a:xfrm>
        </p:grpSpPr>
        <p:sp>
          <p:nvSpPr>
            <p:cNvPr id="5" name="Dikdörtgen 4">
              <a:extLst>
                <a:ext uri="{FF2B5EF4-FFF2-40B4-BE49-F238E27FC236}">
                  <a16:creationId xmlns:a16="http://schemas.microsoft.com/office/drawing/2014/main" id="{46A4990C-401E-4151-A337-EA5F9143B007}"/>
                </a:ext>
              </a:extLst>
            </p:cNvPr>
            <p:cNvSpPr/>
            <p:nvPr/>
          </p:nvSpPr>
          <p:spPr>
            <a:xfrm>
              <a:off x="2365294" y="2234105"/>
              <a:ext cx="1569718" cy="784859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Metin kutusu 5">
              <a:extLst>
                <a:ext uri="{FF2B5EF4-FFF2-40B4-BE49-F238E27FC236}">
                  <a16:creationId xmlns:a16="http://schemas.microsoft.com/office/drawing/2014/main" id="{2E057A4D-BD31-4B7C-AE73-109BADEF6A50}"/>
                </a:ext>
              </a:extLst>
            </p:cNvPr>
            <p:cNvSpPr txBox="1"/>
            <p:nvPr/>
          </p:nvSpPr>
          <p:spPr>
            <a:xfrm>
              <a:off x="2365294" y="2234105"/>
              <a:ext cx="1569718" cy="7848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r-TR" sz="1800" kern="1200" dirty="0"/>
                <a:t>2.2.1-Practices </a:t>
              </a:r>
              <a:r>
                <a:rPr lang="tr-TR" sz="1800" kern="1200" dirty="0" err="1"/>
                <a:t>Exam</a:t>
              </a:r>
              <a:r>
                <a:rPr lang="tr-TR" sz="1800" kern="1200" dirty="0"/>
                <a:t> </a:t>
              </a:r>
              <a:r>
                <a:rPr lang="tr-TR" sz="1800" kern="1200" dirty="0" err="1"/>
                <a:t>Sets</a:t>
              </a:r>
              <a:endParaRPr lang="tr-TR" sz="1800" kern="1200" dirty="0"/>
            </a:p>
          </p:txBody>
        </p:sp>
      </p:grpSp>
      <p:pic>
        <p:nvPicPr>
          <p:cNvPr id="8" name="Resim 7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4E8B3338-6680-4E9E-93E5-B732B17D5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27206" cy="6858000"/>
          </a:xfrm>
          <a:prstGeom prst="rect">
            <a:avLst/>
          </a:prstGeom>
        </p:spPr>
      </p:pic>
      <p:pic>
        <p:nvPicPr>
          <p:cNvPr id="10" name="Resim 9" descr="ekran görüntüsü, iç mekan, tablo, oturma içeren bir resim&#10;&#10;Açıklama otomatik olarak oluşturuldu">
            <a:extLst>
              <a:ext uri="{FF2B5EF4-FFF2-40B4-BE49-F238E27FC236}">
                <a16:creationId xmlns:a16="http://schemas.microsoft.com/office/drawing/2014/main" id="{033E75B9-7D07-4593-A8AE-2FD1C39EFE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206" y="4799196"/>
            <a:ext cx="8411686" cy="2058804"/>
          </a:xfrm>
          <a:prstGeom prst="rect">
            <a:avLst/>
          </a:prstGeom>
        </p:spPr>
      </p:pic>
      <p:sp>
        <p:nvSpPr>
          <p:cNvPr id="11" name="Metin kutusu 10">
            <a:extLst>
              <a:ext uri="{FF2B5EF4-FFF2-40B4-BE49-F238E27FC236}">
                <a16:creationId xmlns:a16="http://schemas.microsoft.com/office/drawing/2014/main" id="{42965561-80BA-4324-9EAA-1A7DDD5F6F97}"/>
              </a:ext>
            </a:extLst>
          </p:cNvPr>
          <p:cNvSpPr txBox="1"/>
          <p:nvPr/>
        </p:nvSpPr>
        <p:spPr>
          <a:xfrm>
            <a:off x="4739053" y="545122"/>
            <a:ext cx="57255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 err="1"/>
              <a:t>Add-Practices</a:t>
            </a:r>
            <a:r>
              <a:rPr lang="tr-TR" b="1" dirty="0"/>
              <a:t> </a:t>
            </a:r>
            <a:r>
              <a:rPr lang="tr-TR" b="1" dirty="0" err="1"/>
              <a:t>Exam</a:t>
            </a:r>
            <a:r>
              <a:rPr lang="tr-TR" b="1" dirty="0"/>
              <a:t> </a:t>
            </a:r>
            <a:r>
              <a:rPr lang="tr-TR" b="1" dirty="0" err="1"/>
              <a:t>Sets</a:t>
            </a:r>
            <a:endParaRPr lang="tr-TR" b="1" dirty="0"/>
          </a:p>
          <a:p>
            <a:r>
              <a:rPr lang="tr-TR" dirty="0"/>
              <a:t>**</a:t>
            </a:r>
            <a:r>
              <a:rPr lang="tr-TR" dirty="0" err="1"/>
              <a:t>Add</a:t>
            </a:r>
            <a:r>
              <a:rPr lang="tr-TR" dirty="0"/>
              <a:t> </a:t>
            </a:r>
            <a:r>
              <a:rPr lang="tr-TR" dirty="0" err="1"/>
              <a:t>Exam</a:t>
            </a:r>
            <a:r>
              <a:rPr lang="tr-TR" dirty="0"/>
              <a:t> set Photo(A4size </a:t>
            </a:r>
            <a:r>
              <a:rPr lang="tr-TR" dirty="0" err="1"/>
              <a:t>Crop</a:t>
            </a:r>
            <a:r>
              <a:rPr lang="tr-TR" dirty="0"/>
              <a:t>)</a:t>
            </a:r>
          </a:p>
          <a:p>
            <a:r>
              <a:rPr lang="tr-TR" dirty="0"/>
              <a:t>**</a:t>
            </a:r>
            <a:r>
              <a:rPr lang="tr-TR" dirty="0" err="1"/>
              <a:t>Add</a:t>
            </a:r>
            <a:r>
              <a:rPr lang="tr-TR" dirty="0"/>
              <a:t> </a:t>
            </a:r>
            <a:r>
              <a:rPr lang="tr-TR" dirty="0" err="1"/>
              <a:t>Practices</a:t>
            </a:r>
            <a:r>
              <a:rPr lang="tr-TR" dirty="0"/>
              <a:t> </a:t>
            </a:r>
            <a:r>
              <a:rPr lang="tr-TR" dirty="0" err="1"/>
              <a:t>Exam</a:t>
            </a:r>
            <a:r>
              <a:rPr lang="tr-TR" dirty="0"/>
              <a:t> Set </a:t>
            </a:r>
            <a:r>
              <a:rPr lang="tr-TR" dirty="0" err="1"/>
              <a:t>Title</a:t>
            </a:r>
            <a:endParaRPr lang="tr-TR" dirty="0"/>
          </a:p>
          <a:p>
            <a:r>
              <a:rPr lang="tr-TR" dirty="0"/>
              <a:t>**Select </a:t>
            </a:r>
            <a:r>
              <a:rPr lang="tr-TR" dirty="0" err="1"/>
              <a:t>Category</a:t>
            </a:r>
            <a:endParaRPr lang="tr-TR" dirty="0"/>
          </a:p>
          <a:p>
            <a:r>
              <a:rPr lang="tr-TR" dirty="0"/>
              <a:t>**Select </a:t>
            </a:r>
            <a:r>
              <a:rPr lang="tr-TR" dirty="0" err="1"/>
              <a:t>Exam</a:t>
            </a:r>
            <a:endParaRPr lang="tr-TR" dirty="0"/>
          </a:p>
          <a:p>
            <a:r>
              <a:rPr lang="tr-TR" dirty="0"/>
              <a:t>**Select Publisher</a:t>
            </a:r>
          </a:p>
          <a:p>
            <a:r>
              <a:rPr lang="tr-TR" dirty="0"/>
              <a:t>**</a:t>
            </a:r>
            <a:r>
              <a:rPr lang="tr-TR" dirty="0" err="1"/>
              <a:t>Add</a:t>
            </a:r>
            <a:r>
              <a:rPr lang="tr-TR" dirty="0"/>
              <a:t> ISBN </a:t>
            </a:r>
            <a:r>
              <a:rPr lang="tr-TR" dirty="0" err="1"/>
              <a:t>Number</a:t>
            </a:r>
            <a:endParaRPr lang="tr-TR" dirty="0"/>
          </a:p>
          <a:p>
            <a:r>
              <a:rPr lang="tr-TR" dirty="0"/>
              <a:t>**</a:t>
            </a:r>
            <a:r>
              <a:rPr lang="tr-TR" dirty="0" err="1"/>
              <a:t>Release</a:t>
            </a:r>
            <a:r>
              <a:rPr lang="tr-TR" dirty="0"/>
              <a:t> </a:t>
            </a:r>
            <a:r>
              <a:rPr lang="tr-TR" dirty="0" err="1"/>
              <a:t>Year</a:t>
            </a:r>
            <a:endParaRPr lang="tr-TR" dirty="0"/>
          </a:p>
          <a:p>
            <a:r>
              <a:rPr lang="tr-TR" dirty="0"/>
              <a:t>**</a:t>
            </a:r>
            <a:r>
              <a:rPr lang="tr-TR" dirty="0" err="1"/>
              <a:t>select</a:t>
            </a:r>
            <a:r>
              <a:rPr lang="tr-TR" dirty="0"/>
              <a:t> Level </a:t>
            </a:r>
            <a:r>
              <a:rPr lang="tr-TR" dirty="0" err="1"/>
              <a:t>stars</a:t>
            </a:r>
            <a:r>
              <a:rPr lang="tr-TR" dirty="0"/>
              <a:t>(1 </a:t>
            </a:r>
            <a:r>
              <a:rPr lang="tr-TR" dirty="0" err="1"/>
              <a:t>to</a:t>
            </a:r>
            <a:r>
              <a:rPr lang="tr-TR" dirty="0"/>
              <a:t> 10)</a:t>
            </a:r>
          </a:p>
          <a:p>
            <a:r>
              <a:rPr lang="tr-TR" dirty="0"/>
              <a:t>**</a:t>
            </a:r>
            <a:r>
              <a:rPr lang="tr-TR" dirty="0" err="1"/>
              <a:t>Select,Show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User?</a:t>
            </a:r>
          </a:p>
        </p:txBody>
      </p:sp>
    </p:spTree>
    <p:extLst>
      <p:ext uri="{BB962C8B-B14F-4D97-AF65-F5344CB8AC3E}">
        <p14:creationId xmlns:p14="http://schemas.microsoft.com/office/powerpoint/2010/main" val="28364030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 1">
            <a:extLst>
              <a:ext uri="{FF2B5EF4-FFF2-40B4-BE49-F238E27FC236}">
                <a16:creationId xmlns:a16="http://schemas.microsoft.com/office/drawing/2014/main" id="{7C679929-99B1-4959-B07A-54ACBB3D1478}"/>
              </a:ext>
            </a:extLst>
          </p:cNvPr>
          <p:cNvGrpSpPr/>
          <p:nvPr/>
        </p:nvGrpSpPr>
        <p:grpSpPr>
          <a:xfrm>
            <a:off x="10417713" y="168812"/>
            <a:ext cx="1569718" cy="784859"/>
            <a:chOff x="2365294" y="3348605"/>
            <a:chExt cx="1569718" cy="784859"/>
          </a:xfrm>
        </p:grpSpPr>
        <p:sp>
          <p:nvSpPr>
            <p:cNvPr id="3" name="Dikdörtgen 2">
              <a:extLst>
                <a:ext uri="{FF2B5EF4-FFF2-40B4-BE49-F238E27FC236}">
                  <a16:creationId xmlns:a16="http://schemas.microsoft.com/office/drawing/2014/main" id="{59B2E089-64CE-4417-92C3-8004F01EF99D}"/>
                </a:ext>
              </a:extLst>
            </p:cNvPr>
            <p:cNvSpPr/>
            <p:nvPr/>
          </p:nvSpPr>
          <p:spPr>
            <a:xfrm>
              <a:off x="2365294" y="3348605"/>
              <a:ext cx="1569718" cy="784859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Metin kutusu 3">
              <a:extLst>
                <a:ext uri="{FF2B5EF4-FFF2-40B4-BE49-F238E27FC236}">
                  <a16:creationId xmlns:a16="http://schemas.microsoft.com/office/drawing/2014/main" id="{2D106F3B-2F4B-43C6-9CC8-A0375A3AF0DF}"/>
                </a:ext>
              </a:extLst>
            </p:cNvPr>
            <p:cNvSpPr txBox="1"/>
            <p:nvPr/>
          </p:nvSpPr>
          <p:spPr>
            <a:xfrm>
              <a:off x="2365294" y="3348605"/>
              <a:ext cx="1569718" cy="7848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r-TR" sz="1800" kern="1200" dirty="0"/>
                <a:t>2.2.1.1-Practices </a:t>
              </a:r>
              <a:r>
                <a:rPr lang="tr-TR" sz="1800" kern="1200" dirty="0" err="1"/>
                <a:t>Exam</a:t>
              </a:r>
              <a:r>
                <a:rPr lang="tr-TR" sz="1800" kern="1200" dirty="0"/>
                <a:t> </a:t>
              </a:r>
              <a:r>
                <a:rPr lang="tr-TR" sz="1800" kern="1200" dirty="0" err="1"/>
                <a:t>Booklet</a:t>
              </a:r>
              <a:endParaRPr lang="tr-TR" sz="1800" kern="1200" dirty="0"/>
            </a:p>
          </p:txBody>
        </p:sp>
      </p:grpSp>
      <p:pic>
        <p:nvPicPr>
          <p:cNvPr id="6" name="Resim 5" descr="ekran görüntüsü, yol, ekran, bilgisayar içeren bir resim&#10;&#10;Açıklama otomatik olarak oluşturuldu">
            <a:extLst>
              <a:ext uri="{FF2B5EF4-FFF2-40B4-BE49-F238E27FC236}">
                <a16:creationId xmlns:a16="http://schemas.microsoft.com/office/drawing/2014/main" id="{C33EF9BA-BB1B-44DD-9A79-12B41E1777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04049"/>
            <a:ext cx="7881657" cy="4353951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A41369C3-2270-4A92-BAFE-AE09EC151066}"/>
              </a:ext>
            </a:extLst>
          </p:cNvPr>
          <p:cNvSpPr txBox="1"/>
          <p:nvPr/>
        </p:nvSpPr>
        <p:spPr>
          <a:xfrm>
            <a:off x="4218549" y="819896"/>
            <a:ext cx="4203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 err="1"/>
              <a:t>Add-Practices</a:t>
            </a:r>
            <a:r>
              <a:rPr lang="tr-TR" b="1" dirty="0"/>
              <a:t> </a:t>
            </a:r>
            <a:r>
              <a:rPr lang="tr-TR" b="1" dirty="0" err="1"/>
              <a:t>Exam</a:t>
            </a:r>
            <a:r>
              <a:rPr lang="tr-TR" b="1" dirty="0"/>
              <a:t> </a:t>
            </a:r>
            <a:r>
              <a:rPr lang="tr-TR" b="1" dirty="0" err="1"/>
              <a:t>Booklet</a:t>
            </a:r>
            <a:endParaRPr lang="tr-TR" b="1" dirty="0"/>
          </a:p>
          <a:p>
            <a:r>
              <a:rPr lang="tr-TR" dirty="0"/>
              <a:t>**Select </a:t>
            </a:r>
            <a:r>
              <a:rPr lang="tr-TR" dirty="0" err="1"/>
              <a:t>Exam</a:t>
            </a:r>
            <a:r>
              <a:rPr lang="tr-TR" dirty="0"/>
              <a:t> Set</a:t>
            </a:r>
          </a:p>
          <a:p>
            <a:r>
              <a:rPr lang="tr-TR" dirty="0"/>
              <a:t>**</a:t>
            </a:r>
            <a:r>
              <a:rPr lang="tr-TR" dirty="0" err="1"/>
              <a:t>Add</a:t>
            </a:r>
            <a:r>
              <a:rPr lang="tr-TR" dirty="0"/>
              <a:t> </a:t>
            </a:r>
            <a:r>
              <a:rPr lang="tr-TR" dirty="0" err="1"/>
              <a:t>booklet</a:t>
            </a:r>
            <a:r>
              <a:rPr lang="tr-TR" dirty="0"/>
              <a:t> Name</a:t>
            </a:r>
          </a:p>
        </p:txBody>
      </p:sp>
    </p:spTree>
    <p:extLst>
      <p:ext uri="{BB962C8B-B14F-4D97-AF65-F5344CB8AC3E}">
        <p14:creationId xmlns:p14="http://schemas.microsoft.com/office/powerpoint/2010/main" val="21592370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 1">
            <a:extLst>
              <a:ext uri="{FF2B5EF4-FFF2-40B4-BE49-F238E27FC236}">
                <a16:creationId xmlns:a16="http://schemas.microsoft.com/office/drawing/2014/main" id="{1E65EDF7-9F7C-4607-B3EC-677484672C76}"/>
              </a:ext>
            </a:extLst>
          </p:cNvPr>
          <p:cNvGrpSpPr/>
          <p:nvPr/>
        </p:nvGrpSpPr>
        <p:grpSpPr>
          <a:xfrm>
            <a:off x="10502120" y="152694"/>
            <a:ext cx="1569718" cy="784859"/>
            <a:chOff x="2757723" y="4463105"/>
            <a:chExt cx="1569718" cy="784859"/>
          </a:xfrm>
        </p:grpSpPr>
        <p:sp>
          <p:nvSpPr>
            <p:cNvPr id="3" name="Dikdörtgen 2">
              <a:extLst>
                <a:ext uri="{FF2B5EF4-FFF2-40B4-BE49-F238E27FC236}">
                  <a16:creationId xmlns:a16="http://schemas.microsoft.com/office/drawing/2014/main" id="{B5461455-5D6C-4CCF-BA84-B213F7222A91}"/>
                </a:ext>
              </a:extLst>
            </p:cNvPr>
            <p:cNvSpPr/>
            <p:nvPr/>
          </p:nvSpPr>
          <p:spPr>
            <a:xfrm>
              <a:off x="2757723" y="4463105"/>
              <a:ext cx="1569718" cy="784859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Metin kutusu 3">
              <a:extLst>
                <a:ext uri="{FF2B5EF4-FFF2-40B4-BE49-F238E27FC236}">
                  <a16:creationId xmlns:a16="http://schemas.microsoft.com/office/drawing/2014/main" id="{C30E3DC5-71CF-4F90-BEDD-26BB3C6F3E7A}"/>
                </a:ext>
              </a:extLst>
            </p:cNvPr>
            <p:cNvSpPr txBox="1"/>
            <p:nvPr/>
          </p:nvSpPr>
          <p:spPr>
            <a:xfrm>
              <a:off x="2757723" y="4463105"/>
              <a:ext cx="1569718" cy="7848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r-TR" sz="1800" kern="1200" dirty="0"/>
                <a:t>2.2.1.1.1-Booklet </a:t>
              </a:r>
              <a:r>
                <a:rPr lang="tr-TR" sz="1800" kern="1200" dirty="0" err="1"/>
                <a:t>Tests</a:t>
              </a:r>
              <a:endParaRPr lang="tr-TR" sz="1800" kern="1200" dirty="0"/>
            </a:p>
          </p:txBody>
        </p:sp>
      </p:grpSp>
      <p:pic>
        <p:nvPicPr>
          <p:cNvPr id="6" name="Resim 5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1546F9ED-BD1B-4120-B11C-81B7CD126F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62" y="0"/>
            <a:ext cx="3664046" cy="5038725"/>
          </a:xfrm>
          <a:prstGeom prst="rect">
            <a:avLst/>
          </a:prstGeom>
        </p:spPr>
      </p:pic>
      <p:pic>
        <p:nvPicPr>
          <p:cNvPr id="8" name="Resim 7" descr="ekran görüntüsü, iç mekan, ekran, dizüstü içeren bir resim&#10;&#10;Açıklama otomatik olarak oluşturuldu">
            <a:extLst>
              <a:ext uri="{FF2B5EF4-FFF2-40B4-BE49-F238E27FC236}">
                <a16:creationId xmlns:a16="http://schemas.microsoft.com/office/drawing/2014/main" id="{0C6E41EA-ABBD-40F8-B02C-766551200A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208" y="3476625"/>
            <a:ext cx="8407791" cy="3381375"/>
          </a:xfrm>
          <a:prstGeom prst="rect">
            <a:avLst/>
          </a:prstGeom>
        </p:spPr>
      </p:pic>
      <p:sp>
        <p:nvSpPr>
          <p:cNvPr id="11" name="Metin kutusu 10">
            <a:extLst>
              <a:ext uri="{FF2B5EF4-FFF2-40B4-BE49-F238E27FC236}">
                <a16:creationId xmlns:a16="http://schemas.microsoft.com/office/drawing/2014/main" id="{4D2B3862-55C9-471F-88CE-3D1625B9F2F3}"/>
              </a:ext>
            </a:extLst>
          </p:cNvPr>
          <p:cNvSpPr txBox="1"/>
          <p:nvPr/>
        </p:nvSpPr>
        <p:spPr>
          <a:xfrm>
            <a:off x="4152901" y="405912"/>
            <a:ext cx="59805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 err="1"/>
              <a:t>Add-Booklet</a:t>
            </a:r>
            <a:r>
              <a:rPr lang="tr-TR" b="1" dirty="0"/>
              <a:t> </a:t>
            </a:r>
            <a:r>
              <a:rPr lang="tr-TR" b="1" dirty="0" err="1"/>
              <a:t>Tests</a:t>
            </a:r>
            <a:endParaRPr lang="tr-TR" b="1" dirty="0"/>
          </a:p>
          <a:p>
            <a:r>
              <a:rPr lang="tr-TR" dirty="0"/>
              <a:t>**Select </a:t>
            </a:r>
            <a:r>
              <a:rPr lang="tr-TR" dirty="0" err="1"/>
              <a:t>exam</a:t>
            </a:r>
            <a:r>
              <a:rPr lang="tr-TR" dirty="0"/>
              <a:t> Set</a:t>
            </a:r>
          </a:p>
          <a:p>
            <a:r>
              <a:rPr lang="tr-TR" dirty="0"/>
              <a:t>**Select </a:t>
            </a:r>
            <a:r>
              <a:rPr lang="tr-TR" dirty="0" err="1"/>
              <a:t>Booklet</a:t>
            </a:r>
            <a:endParaRPr lang="tr-TR" dirty="0"/>
          </a:p>
          <a:p>
            <a:r>
              <a:rPr lang="tr-TR" dirty="0"/>
              <a:t>**</a:t>
            </a:r>
            <a:r>
              <a:rPr lang="tr-TR" dirty="0" err="1"/>
              <a:t>Add</a:t>
            </a:r>
            <a:r>
              <a:rPr lang="tr-TR" dirty="0"/>
              <a:t> Test Name</a:t>
            </a:r>
          </a:p>
          <a:p>
            <a:r>
              <a:rPr lang="tr-TR" dirty="0"/>
              <a:t>**</a:t>
            </a:r>
            <a:r>
              <a:rPr lang="tr-TR" dirty="0" err="1"/>
              <a:t>select</a:t>
            </a:r>
            <a:r>
              <a:rPr lang="tr-TR" dirty="0"/>
              <a:t> </a:t>
            </a:r>
            <a:r>
              <a:rPr lang="tr-TR" dirty="0" err="1"/>
              <a:t>Tests</a:t>
            </a:r>
            <a:r>
              <a:rPr lang="tr-TR" dirty="0"/>
              <a:t> </a:t>
            </a:r>
            <a:r>
              <a:rPr lang="tr-TR" dirty="0" err="1"/>
              <a:t>Lesson</a:t>
            </a:r>
            <a:r>
              <a:rPr lang="tr-TR" dirty="0"/>
              <a:t>(Select </a:t>
            </a:r>
            <a:r>
              <a:rPr lang="tr-TR" dirty="0" err="1"/>
              <a:t>multiple-more</a:t>
            </a:r>
            <a:r>
              <a:rPr lang="tr-TR" dirty="0"/>
              <a:t> </a:t>
            </a:r>
            <a:r>
              <a:rPr lang="tr-TR" dirty="0" err="1"/>
              <a:t>than</a:t>
            </a:r>
            <a:r>
              <a:rPr lang="tr-TR" dirty="0"/>
              <a:t> </a:t>
            </a:r>
            <a:r>
              <a:rPr lang="tr-TR" dirty="0" err="1"/>
              <a:t>one</a:t>
            </a:r>
            <a:r>
              <a:rPr lang="tr-TR" dirty="0"/>
              <a:t>)</a:t>
            </a:r>
          </a:p>
          <a:p>
            <a:r>
              <a:rPr lang="tr-TR" dirty="0"/>
              <a:t>**</a:t>
            </a:r>
            <a:r>
              <a:rPr lang="en-US" dirty="0"/>
              <a:t>what order in the tab menu</a:t>
            </a:r>
            <a:r>
              <a:rPr lang="tr-TR" dirty="0"/>
              <a:t>( </a:t>
            </a:r>
            <a:r>
              <a:rPr lang="tr-TR" dirty="0" err="1"/>
              <a:t>go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page</a:t>
            </a:r>
            <a:r>
              <a:rPr lang="tr-TR" dirty="0"/>
              <a:t> 50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app</a:t>
            </a:r>
            <a:r>
              <a:rPr lang="tr-TR" dirty="0"/>
              <a:t> </a:t>
            </a:r>
            <a:r>
              <a:rPr lang="tr-TR" dirty="0" err="1"/>
              <a:t>screeen</a:t>
            </a:r>
            <a:r>
              <a:rPr lang="tr-TR" dirty="0"/>
              <a:t> </a:t>
            </a:r>
            <a:r>
              <a:rPr lang="tr-TR" dirty="0" err="1"/>
              <a:t>document</a:t>
            </a:r>
            <a:r>
              <a:rPr lang="tr-TR" dirty="0"/>
              <a:t>, </a:t>
            </a:r>
            <a:r>
              <a:rPr lang="tr-TR" dirty="0" err="1"/>
              <a:t>Tab</a:t>
            </a:r>
            <a:r>
              <a:rPr lang="tr-TR" dirty="0"/>
              <a:t> </a:t>
            </a:r>
            <a:r>
              <a:rPr lang="tr-TR" dirty="0" err="1"/>
              <a:t>menu</a:t>
            </a:r>
            <a:r>
              <a:rPr lang="tr-TR" dirty="0"/>
              <a:t> </a:t>
            </a:r>
            <a:r>
              <a:rPr lang="tr-TR" dirty="0" err="1"/>
              <a:t>course</a:t>
            </a:r>
            <a:r>
              <a:rPr lang="tr-TR" dirty="0"/>
              <a:t> is </a:t>
            </a:r>
            <a:r>
              <a:rPr lang="tr-TR" dirty="0" err="1"/>
              <a:t>booklet</a:t>
            </a:r>
            <a:r>
              <a:rPr lang="tr-TR" dirty="0"/>
              <a:t> </a:t>
            </a:r>
            <a:r>
              <a:rPr lang="tr-TR" dirty="0" err="1"/>
              <a:t>tests</a:t>
            </a:r>
            <a:r>
              <a:rPr lang="tr-TR" dirty="0"/>
              <a:t>.</a:t>
            </a:r>
            <a:r>
              <a:rPr lang="en-US" dirty="0"/>
              <a:t> in what order they will be sorted</a:t>
            </a:r>
            <a:r>
              <a:rPr lang="tr-T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426372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 1">
            <a:extLst>
              <a:ext uri="{FF2B5EF4-FFF2-40B4-BE49-F238E27FC236}">
                <a16:creationId xmlns:a16="http://schemas.microsoft.com/office/drawing/2014/main" id="{1E65EDF7-9F7C-4607-B3EC-677484672C76}"/>
              </a:ext>
            </a:extLst>
          </p:cNvPr>
          <p:cNvGrpSpPr/>
          <p:nvPr/>
        </p:nvGrpSpPr>
        <p:grpSpPr>
          <a:xfrm>
            <a:off x="10495673" y="196948"/>
            <a:ext cx="1569718" cy="784859"/>
            <a:chOff x="2757723" y="4463105"/>
            <a:chExt cx="1569718" cy="784859"/>
          </a:xfrm>
        </p:grpSpPr>
        <p:sp>
          <p:nvSpPr>
            <p:cNvPr id="3" name="Dikdörtgen 2">
              <a:extLst>
                <a:ext uri="{FF2B5EF4-FFF2-40B4-BE49-F238E27FC236}">
                  <a16:creationId xmlns:a16="http://schemas.microsoft.com/office/drawing/2014/main" id="{B5461455-5D6C-4CCF-BA84-B213F7222A91}"/>
                </a:ext>
              </a:extLst>
            </p:cNvPr>
            <p:cNvSpPr/>
            <p:nvPr/>
          </p:nvSpPr>
          <p:spPr>
            <a:xfrm>
              <a:off x="2757723" y="4463105"/>
              <a:ext cx="1569718" cy="784859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Metin kutusu 3">
              <a:extLst>
                <a:ext uri="{FF2B5EF4-FFF2-40B4-BE49-F238E27FC236}">
                  <a16:creationId xmlns:a16="http://schemas.microsoft.com/office/drawing/2014/main" id="{C30E3DC5-71CF-4F90-BEDD-26BB3C6F3E7A}"/>
                </a:ext>
              </a:extLst>
            </p:cNvPr>
            <p:cNvSpPr txBox="1"/>
            <p:nvPr/>
          </p:nvSpPr>
          <p:spPr>
            <a:xfrm>
              <a:off x="2757723" y="4463105"/>
              <a:ext cx="1569718" cy="7848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r-TR" sz="1800" kern="1200" dirty="0"/>
                <a:t>2.2.1.1.1-Booklet </a:t>
              </a:r>
              <a:r>
                <a:rPr lang="tr-TR" sz="1800" kern="1200" dirty="0" err="1"/>
                <a:t>Tests</a:t>
              </a:r>
              <a:r>
                <a:rPr lang="tr-TR" sz="1800" kern="1200" dirty="0"/>
                <a:t> </a:t>
              </a:r>
              <a:r>
                <a:rPr lang="tr-TR" sz="1800" kern="1200" dirty="0" err="1"/>
                <a:t>Answer</a:t>
              </a:r>
              <a:endParaRPr lang="tr-TR" sz="1800" kern="1200" dirty="0"/>
            </a:p>
          </p:txBody>
        </p:sp>
      </p:grpSp>
      <p:pic>
        <p:nvPicPr>
          <p:cNvPr id="10" name="Resim 9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7A972619-3D99-4C2A-91A1-EC9538B3BE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867"/>
          <a:stretch/>
        </p:blipFill>
        <p:spPr>
          <a:xfrm>
            <a:off x="126610" y="0"/>
            <a:ext cx="4572000" cy="3277772"/>
          </a:xfrm>
          <a:prstGeom prst="rect">
            <a:avLst/>
          </a:prstGeom>
        </p:spPr>
      </p:pic>
      <p:pic>
        <p:nvPicPr>
          <p:cNvPr id="12" name="Resim 11" descr="ekran görüntüsü, iç mekan, bilgisayar, beyaz içeren bir resim&#10;&#10;Açıklama otomatik olarak oluşturuldu">
            <a:extLst>
              <a:ext uri="{FF2B5EF4-FFF2-40B4-BE49-F238E27FC236}">
                <a16:creationId xmlns:a16="http://schemas.microsoft.com/office/drawing/2014/main" id="{C3DC3FEE-D68D-488B-8B32-207981112B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101" y="3867150"/>
            <a:ext cx="10325100" cy="2990850"/>
          </a:xfrm>
          <a:prstGeom prst="rect">
            <a:avLst/>
          </a:prstGeom>
        </p:spPr>
      </p:pic>
      <p:sp>
        <p:nvSpPr>
          <p:cNvPr id="13" name="Metin kutusu 12">
            <a:extLst>
              <a:ext uri="{FF2B5EF4-FFF2-40B4-BE49-F238E27FC236}">
                <a16:creationId xmlns:a16="http://schemas.microsoft.com/office/drawing/2014/main" id="{784F49DC-87F6-42E0-BEE6-5CD0895A54FA}"/>
              </a:ext>
            </a:extLst>
          </p:cNvPr>
          <p:cNvSpPr txBox="1"/>
          <p:nvPr/>
        </p:nvSpPr>
        <p:spPr>
          <a:xfrm>
            <a:off x="4770121" y="589377"/>
            <a:ext cx="57255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 err="1"/>
              <a:t>Add-answers</a:t>
            </a:r>
            <a:r>
              <a:rPr lang="tr-TR" b="1" dirty="0"/>
              <a:t> </a:t>
            </a:r>
            <a:r>
              <a:rPr lang="tr-TR" b="1" dirty="0" err="1"/>
              <a:t>for</a:t>
            </a:r>
            <a:r>
              <a:rPr lang="tr-TR" b="1" dirty="0"/>
              <a:t> </a:t>
            </a:r>
            <a:r>
              <a:rPr lang="tr-TR" b="1" dirty="0" err="1"/>
              <a:t>boklet</a:t>
            </a:r>
            <a:r>
              <a:rPr lang="tr-TR" b="1" dirty="0"/>
              <a:t> </a:t>
            </a:r>
            <a:r>
              <a:rPr lang="tr-TR" b="1" dirty="0" err="1"/>
              <a:t>tests</a:t>
            </a:r>
            <a:endParaRPr lang="tr-TR" b="1" dirty="0"/>
          </a:p>
          <a:p>
            <a:r>
              <a:rPr lang="tr-TR" dirty="0"/>
              <a:t>**</a:t>
            </a:r>
            <a:r>
              <a:rPr lang="en-US" dirty="0"/>
              <a:t>mark the correct answer for the question</a:t>
            </a:r>
            <a:endParaRPr lang="tr-TR" dirty="0"/>
          </a:p>
          <a:p>
            <a:r>
              <a:rPr lang="tr-TR" dirty="0"/>
              <a:t>**Select </a:t>
            </a:r>
            <a:r>
              <a:rPr lang="tr-TR" dirty="0" err="1"/>
              <a:t>Topic</a:t>
            </a:r>
            <a:endParaRPr lang="tr-TR" dirty="0"/>
          </a:p>
          <a:p>
            <a:r>
              <a:rPr lang="tr-TR" dirty="0"/>
              <a:t>**Select </a:t>
            </a:r>
            <a:r>
              <a:rPr lang="tr-TR" dirty="0" err="1"/>
              <a:t>Sub</a:t>
            </a:r>
            <a:r>
              <a:rPr lang="tr-TR" dirty="0"/>
              <a:t> </a:t>
            </a:r>
            <a:r>
              <a:rPr lang="tr-TR" dirty="0" err="1"/>
              <a:t>Topic</a:t>
            </a:r>
            <a:endParaRPr lang="tr-TR" dirty="0"/>
          </a:p>
          <a:p>
            <a:r>
              <a:rPr lang="tr-TR" dirty="0">
                <a:solidFill>
                  <a:srgbClr val="FF0000"/>
                </a:solidFill>
              </a:rPr>
              <a:t>NOTE: </a:t>
            </a:r>
            <a:r>
              <a:rPr lang="en-US" dirty="0">
                <a:solidFill>
                  <a:srgbClr val="FF0000"/>
                </a:solidFill>
              </a:rPr>
              <a:t>the question belongs to which </a:t>
            </a:r>
            <a:r>
              <a:rPr lang="tr-TR" dirty="0" err="1">
                <a:solidFill>
                  <a:srgbClr val="FF0000"/>
                </a:solidFill>
              </a:rPr>
              <a:t>topics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and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sub-topic</a:t>
            </a:r>
            <a:r>
              <a:rPr lang="tr-TR" dirty="0">
                <a:solidFill>
                  <a:srgbClr val="FF00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previously selected the </a:t>
            </a:r>
            <a:r>
              <a:rPr lang="tr-TR" dirty="0" err="1">
                <a:solidFill>
                  <a:srgbClr val="FF0000"/>
                </a:solidFill>
              </a:rPr>
              <a:t>Lesson</a:t>
            </a:r>
            <a:r>
              <a:rPr lang="en-US" dirty="0">
                <a:solidFill>
                  <a:srgbClr val="FF0000"/>
                </a:solidFill>
              </a:rPr>
              <a:t> to which the test was linked</a:t>
            </a:r>
            <a:r>
              <a:rPr lang="tr-TR" dirty="0">
                <a:solidFill>
                  <a:srgbClr val="FF0000"/>
                </a:solidFill>
              </a:rPr>
              <a:t>. </a:t>
            </a:r>
            <a:r>
              <a:rPr lang="tr-TR" dirty="0" err="1">
                <a:solidFill>
                  <a:srgbClr val="FF0000"/>
                </a:solidFill>
              </a:rPr>
              <a:t>So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the </a:t>
            </a:r>
            <a:r>
              <a:rPr lang="tr-TR" dirty="0" err="1">
                <a:solidFill>
                  <a:srgbClr val="FF0000"/>
                </a:solidFill>
              </a:rPr>
              <a:t>topics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and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subtopics shown here must be subtopics depending on the </a:t>
            </a:r>
            <a:r>
              <a:rPr lang="tr-TR" dirty="0" err="1">
                <a:solidFill>
                  <a:srgbClr val="FF0000"/>
                </a:solidFill>
              </a:rPr>
              <a:t>topics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and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topics flagged for testing</a:t>
            </a:r>
            <a:r>
              <a:rPr lang="tr-TR" dirty="0">
                <a:solidFill>
                  <a:srgbClr val="FF0000"/>
                </a:solidFill>
              </a:rPr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topic and subtopic are also linked</a:t>
            </a:r>
            <a:endParaRPr lang="tr-T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6671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1EBDBA1-F25A-4A05-9937-DC8444933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65543" cy="1325563"/>
          </a:xfrm>
        </p:spPr>
        <p:txBody>
          <a:bodyPr/>
          <a:lstStyle/>
          <a:p>
            <a:r>
              <a:rPr lang="tr-TR" b="1" dirty="0"/>
              <a:t>3-Teacher </a:t>
            </a:r>
            <a:r>
              <a:rPr lang="tr-TR" b="1" dirty="0" err="1"/>
              <a:t>Module</a:t>
            </a:r>
            <a:endParaRPr lang="tr-TR" b="1" dirty="0"/>
          </a:p>
        </p:txBody>
      </p:sp>
      <p:graphicFrame>
        <p:nvGraphicFramePr>
          <p:cNvPr id="4" name="Diyagram 3">
            <a:extLst>
              <a:ext uri="{FF2B5EF4-FFF2-40B4-BE49-F238E27FC236}">
                <a16:creationId xmlns:a16="http://schemas.microsoft.com/office/drawing/2014/main" id="{4B9062D1-283D-46D3-87BD-6C2D64577F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4016058"/>
              </p:ext>
            </p:extLst>
          </p:nvPr>
        </p:nvGraphicFramePr>
        <p:xfrm>
          <a:off x="5903743" y="192373"/>
          <a:ext cx="6189784" cy="65133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Metin kutusu 5">
            <a:extLst>
              <a:ext uri="{FF2B5EF4-FFF2-40B4-BE49-F238E27FC236}">
                <a16:creationId xmlns:a16="http://schemas.microsoft.com/office/drawing/2014/main" id="{264B2E8A-1EDB-4BF8-AF58-88D36DF39A0D}"/>
              </a:ext>
            </a:extLst>
          </p:cNvPr>
          <p:cNvSpPr txBox="1"/>
          <p:nvPr/>
        </p:nvSpPr>
        <p:spPr>
          <a:xfrm>
            <a:off x="492369" y="2208628"/>
            <a:ext cx="54113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teacher creates the class. The teacher becomes friends with his account. He gives homework to his friends. He checks homework and displays the student report.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776705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 9">
            <a:extLst>
              <a:ext uri="{FF2B5EF4-FFF2-40B4-BE49-F238E27FC236}">
                <a16:creationId xmlns:a16="http://schemas.microsoft.com/office/drawing/2014/main" id="{C706D090-69F2-48C4-AD85-241B4D932D5A}"/>
              </a:ext>
            </a:extLst>
          </p:cNvPr>
          <p:cNvGrpSpPr/>
          <p:nvPr/>
        </p:nvGrpSpPr>
        <p:grpSpPr>
          <a:xfrm>
            <a:off x="10426950" y="157312"/>
            <a:ext cx="1607515" cy="803757"/>
            <a:chOff x="145101" y="1142788"/>
            <a:chExt cx="1607515" cy="803757"/>
          </a:xfrm>
        </p:grpSpPr>
        <p:sp>
          <p:nvSpPr>
            <p:cNvPr id="11" name="Dikdörtgen 10">
              <a:extLst>
                <a:ext uri="{FF2B5EF4-FFF2-40B4-BE49-F238E27FC236}">
                  <a16:creationId xmlns:a16="http://schemas.microsoft.com/office/drawing/2014/main" id="{ABCC2FE9-16E5-4FFD-9473-70DECF718290}"/>
                </a:ext>
              </a:extLst>
            </p:cNvPr>
            <p:cNvSpPr/>
            <p:nvPr/>
          </p:nvSpPr>
          <p:spPr>
            <a:xfrm>
              <a:off x="145101" y="1142788"/>
              <a:ext cx="1607515" cy="80375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Metin kutusu 11">
              <a:extLst>
                <a:ext uri="{FF2B5EF4-FFF2-40B4-BE49-F238E27FC236}">
                  <a16:creationId xmlns:a16="http://schemas.microsoft.com/office/drawing/2014/main" id="{BD287EFF-F92A-4449-BF0E-35D37160AA60}"/>
                </a:ext>
              </a:extLst>
            </p:cNvPr>
            <p:cNvSpPr txBox="1"/>
            <p:nvPr/>
          </p:nvSpPr>
          <p:spPr>
            <a:xfrm>
              <a:off x="145101" y="1142788"/>
              <a:ext cx="1607515" cy="8037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r-TR" sz="1600" kern="1200" dirty="0"/>
                <a:t>3.1-Create </a:t>
              </a:r>
              <a:r>
                <a:rPr lang="tr-TR" sz="1600" kern="1200" dirty="0" err="1"/>
                <a:t>class</a:t>
              </a:r>
              <a:endParaRPr lang="tr-TR" sz="1600" kern="1200" dirty="0"/>
            </a:p>
          </p:txBody>
        </p:sp>
      </p:grpSp>
      <p:sp>
        <p:nvSpPr>
          <p:cNvPr id="13" name="Başlık 1">
            <a:extLst>
              <a:ext uri="{FF2B5EF4-FFF2-40B4-BE49-F238E27FC236}">
                <a16:creationId xmlns:a16="http://schemas.microsoft.com/office/drawing/2014/main" id="{5D5D4209-46F7-4562-A9B1-EAA661880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65543" cy="1325563"/>
          </a:xfrm>
        </p:spPr>
        <p:txBody>
          <a:bodyPr/>
          <a:lstStyle/>
          <a:p>
            <a:r>
              <a:rPr lang="tr-TR" b="1" dirty="0"/>
              <a:t>3.1-Create </a:t>
            </a:r>
            <a:r>
              <a:rPr lang="tr-TR" b="1" dirty="0" err="1"/>
              <a:t>class</a:t>
            </a:r>
            <a:endParaRPr lang="tr-TR" b="1" dirty="0"/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4E10359E-204D-48B2-B351-7370A3A8EEB7}"/>
              </a:ext>
            </a:extLst>
          </p:cNvPr>
          <p:cNvSpPr txBox="1"/>
          <p:nvPr/>
        </p:nvSpPr>
        <p:spPr>
          <a:xfrm>
            <a:off x="492369" y="2208628"/>
            <a:ext cx="54113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teacher creates a new class. Students become members of this class. teacher gives homework to class. Homework goes to all students who are members of the group</a:t>
            </a:r>
            <a:r>
              <a:rPr lang="tr-TR" dirty="0"/>
              <a:t>.</a:t>
            </a:r>
          </a:p>
          <a:p>
            <a:endParaRPr lang="tr-TR" dirty="0"/>
          </a:p>
          <a:p>
            <a:r>
              <a:rPr lang="tr-TR" dirty="0"/>
              <a:t>**</a:t>
            </a:r>
            <a:r>
              <a:rPr lang="tr-TR" dirty="0" err="1"/>
              <a:t>Clas</a:t>
            </a:r>
            <a:r>
              <a:rPr lang="tr-TR" dirty="0"/>
              <a:t> Name</a:t>
            </a:r>
          </a:p>
          <a:p>
            <a:r>
              <a:rPr lang="tr-TR" dirty="0"/>
              <a:t>**</a:t>
            </a:r>
            <a:r>
              <a:rPr lang="tr-TR" dirty="0" err="1"/>
              <a:t>Clas</a:t>
            </a:r>
            <a:r>
              <a:rPr lang="tr-TR" dirty="0"/>
              <a:t> </a:t>
            </a:r>
            <a:r>
              <a:rPr lang="tr-TR" dirty="0" err="1"/>
              <a:t>Description</a:t>
            </a:r>
            <a:endParaRPr lang="tr-TR" dirty="0"/>
          </a:p>
          <a:p>
            <a:r>
              <a:rPr lang="tr-TR" dirty="0"/>
              <a:t>**</a:t>
            </a:r>
            <a:r>
              <a:rPr lang="en-US" dirty="0"/>
              <a:t>if the class will be hidden</a:t>
            </a:r>
            <a:r>
              <a:rPr lang="tr-TR" dirty="0"/>
              <a:t>; </a:t>
            </a:r>
            <a:r>
              <a:rPr lang="tr-TR" dirty="0" err="1"/>
              <a:t>Clas</a:t>
            </a:r>
            <a:r>
              <a:rPr lang="tr-TR" dirty="0"/>
              <a:t> </a:t>
            </a:r>
            <a:r>
              <a:rPr lang="tr-TR" dirty="0" err="1"/>
              <a:t>Code</a:t>
            </a:r>
            <a:r>
              <a:rPr lang="tr-TR" dirty="0"/>
              <a:t>(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enroll</a:t>
            </a:r>
            <a:r>
              <a:rPr lang="tr-TR" dirty="0"/>
              <a:t> in </a:t>
            </a:r>
            <a:r>
              <a:rPr lang="tr-TR" dirty="0" err="1"/>
              <a:t>class</a:t>
            </a:r>
            <a:r>
              <a:rPr lang="tr-TR" dirty="0"/>
              <a:t>)</a:t>
            </a:r>
          </a:p>
          <a:p>
            <a:r>
              <a:rPr lang="tr-TR" dirty="0"/>
              <a:t>**</a:t>
            </a:r>
            <a:r>
              <a:rPr lang="en-US" dirty="0"/>
              <a:t>if class will be published, every student can see and join the class</a:t>
            </a:r>
            <a:endParaRPr lang="tr-TR" dirty="0"/>
          </a:p>
          <a:p>
            <a:r>
              <a:rPr lang="tr-TR" dirty="0"/>
              <a:t>**</a:t>
            </a:r>
            <a:r>
              <a:rPr lang="en-US" dirty="0"/>
              <a:t>teacher can add student to a class by email address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508274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 4">
            <a:extLst>
              <a:ext uri="{FF2B5EF4-FFF2-40B4-BE49-F238E27FC236}">
                <a16:creationId xmlns:a16="http://schemas.microsoft.com/office/drawing/2014/main" id="{F1D3980D-9E28-47DE-AAB2-B650CCB40DB7}"/>
              </a:ext>
            </a:extLst>
          </p:cNvPr>
          <p:cNvGrpSpPr/>
          <p:nvPr/>
        </p:nvGrpSpPr>
        <p:grpSpPr>
          <a:xfrm>
            <a:off x="10455085" y="171379"/>
            <a:ext cx="1607515" cy="803757"/>
            <a:chOff x="2090194" y="1142788"/>
            <a:chExt cx="1607515" cy="803757"/>
          </a:xfrm>
        </p:grpSpPr>
        <p:sp>
          <p:nvSpPr>
            <p:cNvPr id="6" name="Dikdörtgen 5">
              <a:extLst>
                <a:ext uri="{FF2B5EF4-FFF2-40B4-BE49-F238E27FC236}">
                  <a16:creationId xmlns:a16="http://schemas.microsoft.com/office/drawing/2014/main" id="{648707B5-9703-4B6B-A07E-1F23679CF28E}"/>
                </a:ext>
              </a:extLst>
            </p:cNvPr>
            <p:cNvSpPr/>
            <p:nvPr/>
          </p:nvSpPr>
          <p:spPr>
            <a:xfrm>
              <a:off x="2090194" y="1142788"/>
              <a:ext cx="1607515" cy="80375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Metin kutusu 6">
              <a:extLst>
                <a:ext uri="{FF2B5EF4-FFF2-40B4-BE49-F238E27FC236}">
                  <a16:creationId xmlns:a16="http://schemas.microsoft.com/office/drawing/2014/main" id="{A46624BA-8536-4103-A914-2B00A6E5EF52}"/>
                </a:ext>
              </a:extLst>
            </p:cNvPr>
            <p:cNvSpPr txBox="1"/>
            <p:nvPr/>
          </p:nvSpPr>
          <p:spPr>
            <a:xfrm>
              <a:off x="2090194" y="1142788"/>
              <a:ext cx="1607515" cy="8037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r-TR" sz="1600" kern="1200" dirty="0"/>
                <a:t>3.2-invitations</a:t>
              </a:r>
            </a:p>
          </p:txBody>
        </p:sp>
      </p:grpSp>
      <p:sp>
        <p:nvSpPr>
          <p:cNvPr id="8" name="Başlık 1">
            <a:extLst>
              <a:ext uri="{FF2B5EF4-FFF2-40B4-BE49-F238E27FC236}">
                <a16:creationId xmlns:a16="http://schemas.microsoft.com/office/drawing/2014/main" id="{0A152728-0D91-428D-AFF8-280F4BC77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65543" cy="1325563"/>
          </a:xfrm>
        </p:spPr>
        <p:txBody>
          <a:bodyPr/>
          <a:lstStyle/>
          <a:p>
            <a:r>
              <a:rPr lang="tr-TR" b="1" dirty="0"/>
              <a:t>3.2-invitations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79E6C5E3-36FA-4A48-825F-1E026C92533A}"/>
              </a:ext>
            </a:extLst>
          </p:cNvPr>
          <p:cNvSpPr txBox="1"/>
          <p:nvPr/>
        </p:nvSpPr>
        <p:spPr>
          <a:xfrm>
            <a:off x="492369" y="2208628"/>
            <a:ext cx="54113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friendship occurs between teacher and student, teacher can see student data</a:t>
            </a:r>
            <a:r>
              <a:rPr lang="tr-TR" dirty="0"/>
              <a:t>. </a:t>
            </a:r>
          </a:p>
          <a:p>
            <a:endParaRPr lang="tr-TR" dirty="0"/>
          </a:p>
          <a:p>
            <a:r>
              <a:rPr lang="tr-TR" dirty="0"/>
              <a:t>**</a:t>
            </a:r>
            <a:r>
              <a:rPr lang="en-US" dirty="0"/>
              <a:t>student can send friend request to</a:t>
            </a:r>
            <a:r>
              <a:rPr lang="tr-TR" dirty="0"/>
              <a:t> </a:t>
            </a:r>
            <a:r>
              <a:rPr lang="tr-TR" dirty="0" err="1"/>
              <a:t>guide</a:t>
            </a:r>
            <a:r>
              <a:rPr lang="en-US" dirty="0"/>
              <a:t> teacher</a:t>
            </a:r>
            <a:r>
              <a:rPr lang="tr-TR" dirty="0"/>
              <a:t>. </a:t>
            </a:r>
            <a:r>
              <a:rPr lang="en-US" dirty="0"/>
              <a:t>teacher can accept incoming friend request</a:t>
            </a:r>
            <a:r>
              <a:rPr lang="tr-TR" dirty="0"/>
              <a:t>.</a:t>
            </a:r>
          </a:p>
          <a:p>
            <a:r>
              <a:rPr lang="tr-TR" dirty="0"/>
              <a:t>**</a:t>
            </a:r>
            <a:r>
              <a:rPr lang="en-US" dirty="0"/>
              <a:t>if the teacher accepts requests</a:t>
            </a:r>
            <a:r>
              <a:rPr lang="tr-TR" dirty="0"/>
              <a:t>; </a:t>
            </a:r>
            <a:r>
              <a:rPr lang="tr-TR" dirty="0" err="1"/>
              <a:t>view</a:t>
            </a:r>
            <a:r>
              <a:rPr lang="tr-TR" dirty="0"/>
              <a:t> </a:t>
            </a:r>
            <a:r>
              <a:rPr lang="en-US" dirty="0"/>
              <a:t> the accepted student names and data on the students data screen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52595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97D8C47-2C29-4477-AE62-2DD87026C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/>
              <a:t>1-CONSTANT VALUES</a:t>
            </a:r>
          </a:p>
        </p:txBody>
      </p:sp>
      <p:graphicFrame>
        <p:nvGraphicFramePr>
          <p:cNvPr id="4" name="Diyagram 3">
            <a:extLst>
              <a:ext uri="{FF2B5EF4-FFF2-40B4-BE49-F238E27FC236}">
                <a16:creationId xmlns:a16="http://schemas.microsoft.com/office/drawing/2014/main" id="{87DDB7D6-6946-47A5-BE65-708EA0C535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6656291"/>
              </p:ext>
            </p:extLst>
          </p:nvPr>
        </p:nvGraphicFramePr>
        <p:xfrm>
          <a:off x="236806" y="1448973"/>
          <a:ext cx="11718388" cy="47970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Metin kutusu 7">
            <a:extLst>
              <a:ext uri="{FF2B5EF4-FFF2-40B4-BE49-F238E27FC236}">
                <a16:creationId xmlns:a16="http://schemas.microsoft.com/office/drawing/2014/main" id="{593DE1F7-BE16-4902-B048-FE6DDABABBD1}"/>
              </a:ext>
            </a:extLst>
          </p:cNvPr>
          <p:cNvSpPr txBox="1"/>
          <p:nvPr/>
        </p:nvSpPr>
        <p:spPr>
          <a:xfrm>
            <a:off x="3910819" y="6246055"/>
            <a:ext cx="5233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</a:t>
            </a:r>
            <a:r>
              <a:rPr lang="tr-TR" b="1" dirty="0"/>
              <a:t> </a:t>
            </a:r>
            <a:r>
              <a:rPr lang="en-US" b="1" dirty="0"/>
              <a:t>&gt; Exam </a:t>
            </a:r>
            <a:r>
              <a:rPr lang="tr-TR" b="1" dirty="0" err="1"/>
              <a:t>Fields</a:t>
            </a:r>
            <a:r>
              <a:rPr lang="tr-TR" b="1" dirty="0"/>
              <a:t> </a:t>
            </a:r>
            <a:r>
              <a:rPr lang="en-US" b="1" dirty="0"/>
              <a:t>&gt; </a:t>
            </a:r>
            <a:r>
              <a:rPr lang="tr-TR" b="1" dirty="0" err="1"/>
              <a:t>Lessons</a:t>
            </a:r>
            <a:r>
              <a:rPr lang="tr-TR" b="1" dirty="0"/>
              <a:t> </a:t>
            </a:r>
            <a:r>
              <a:rPr lang="en-US" b="1" dirty="0"/>
              <a:t>&gt; Topics</a:t>
            </a:r>
            <a:r>
              <a:rPr lang="tr-TR" b="1" dirty="0"/>
              <a:t> </a:t>
            </a:r>
            <a:r>
              <a:rPr lang="en-US" b="1" dirty="0"/>
              <a:t>&gt; Sub Topics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8402614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 4">
            <a:extLst>
              <a:ext uri="{FF2B5EF4-FFF2-40B4-BE49-F238E27FC236}">
                <a16:creationId xmlns:a16="http://schemas.microsoft.com/office/drawing/2014/main" id="{D17D6D88-F783-41E4-88EC-FCF0BB70E798}"/>
              </a:ext>
            </a:extLst>
          </p:cNvPr>
          <p:cNvGrpSpPr/>
          <p:nvPr/>
        </p:nvGrpSpPr>
        <p:grpSpPr>
          <a:xfrm>
            <a:off x="10356611" y="185448"/>
            <a:ext cx="1607515" cy="803757"/>
            <a:chOff x="4437167" y="2284124"/>
            <a:chExt cx="1607515" cy="803757"/>
          </a:xfrm>
        </p:grpSpPr>
        <p:sp>
          <p:nvSpPr>
            <p:cNvPr id="6" name="Dikdörtgen 5">
              <a:extLst>
                <a:ext uri="{FF2B5EF4-FFF2-40B4-BE49-F238E27FC236}">
                  <a16:creationId xmlns:a16="http://schemas.microsoft.com/office/drawing/2014/main" id="{B5B0CE64-CF57-4394-A05D-9001ABF5A6E7}"/>
                </a:ext>
              </a:extLst>
            </p:cNvPr>
            <p:cNvSpPr/>
            <p:nvPr/>
          </p:nvSpPr>
          <p:spPr>
            <a:xfrm>
              <a:off x="4437167" y="2284124"/>
              <a:ext cx="1607515" cy="80375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Metin kutusu 6">
              <a:extLst>
                <a:ext uri="{FF2B5EF4-FFF2-40B4-BE49-F238E27FC236}">
                  <a16:creationId xmlns:a16="http://schemas.microsoft.com/office/drawing/2014/main" id="{DC019FF7-8024-4E81-A380-9B2013E6F49A}"/>
                </a:ext>
              </a:extLst>
            </p:cNvPr>
            <p:cNvSpPr txBox="1"/>
            <p:nvPr/>
          </p:nvSpPr>
          <p:spPr>
            <a:xfrm>
              <a:off x="4437167" y="2284124"/>
              <a:ext cx="1607515" cy="8037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r-TR" sz="1600" kern="1200" dirty="0"/>
                <a:t>3.3.1-</a:t>
              </a:r>
              <a:r>
                <a:rPr lang="en-US" sz="1600" kern="1200" dirty="0"/>
                <a:t>homework from the question bank</a:t>
              </a:r>
              <a:endParaRPr lang="tr-TR" sz="1600" kern="1200" dirty="0"/>
            </a:p>
          </p:txBody>
        </p:sp>
      </p:grpSp>
      <p:sp>
        <p:nvSpPr>
          <p:cNvPr id="8" name="Başlık 1">
            <a:extLst>
              <a:ext uri="{FF2B5EF4-FFF2-40B4-BE49-F238E27FC236}">
                <a16:creationId xmlns:a16="http://schemas.microsoft.com/office/drawing/2014/main" id="{3D35ACE8-837F-4C81-950A-6C38DA18F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923" y="326423"/>
            <a:ext cx="9417148" cy="1325563"/>
          </a:xfrm>
        </p:spPr>
        <p:txBody>
          <a:bodyPr>
            <a:normAutofit/>
          </a:bodyPr>
          <a:lstStyle/>
          <a:p>
            <a:pPr lvl="0" algn="ctr" defTabSz="711200">
              <a:spcAft>
                <a:spcPct val="35000"/>
              </a:spcAft>
            </a:pPr>
            <a:r>
              <a:rPr lang="tr-TR" b="1" dirty="0"/>
              <a:t>3.3.1-</a:t>
            </a:r>
            <a:r>
              <a:rPr lang="en-US" b="1" dirty="0"/>
              <a:t>homework from the question bank</a:t>
            </a:r>
            <a:endParaRPr lang="tr-TR" b="1" dirty="0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9C4E349F-96E7-4935-9E8A-F9575198104F}"/>
              </a:ext>
            </a:extLst>
          </p:cNvPr>
          <p:cNvSpPr txBox="1"/>
          <p:nvPr/>
        </p:nvSpPr>
        <p:spPr>
          <a:xfrm>
            <a:off x="311098" y="1814732"/>
            <a:ext cx="5411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Selects</a:t>
            </a:r>
            <a:r>
              <a:rPr lang="tr-TR" dirty="0"/>
              <a:t> </a:t>
            </a:r>
            <a:r>
              <a:rPr lang="tr-TR" dirty="0" err="1"/>
              <a:t>Student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class</a:t>
            </a:r>
            <a:r>
              <a:rPr lang="tr-TR" dirty="0"/>
              <a:t>- </a:t>
            </a:r>
            <a:r>
              <a:rPr lang="en-US" dirty="0"/>
              <a:t>the teacher can give the student homework. this assignment can be a test in a question bank</a:t>
            </a:r>
            <a:r>
              <a:rPr lang="tr-TR" dirty="0"/>
              <a:t>.</a:t>
            </a:r>
          </a:p>
        </p:txBody>
      </p:sp>
      <p:pic>
        <p:nvPicPr>
          <p:cNvPr id="11" name="Resim 10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1C5E2AF9-6370-4FA8-9F49-B2397AAF0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227" y="1251146"/>
            <a:ext cx="3495675" cy="5143500"/>
          </a:xfrm>
          <a:prstGeom prst="rect">
            <a:avLst/>
          </a:prstGeom>
        </p:spPr>
      </p:pic>
      <p:sp>
        <p:nvSpPr>
          <p:cNvPr id="12" name="Metin kutusu 11">
            <a:extLst>
              <a:ext uri="{FF2B5EF4-FFF2-40B4-BE49-F238E27FC236}">
                <a16:creationId xmlns:a16="http://schemas.microsoft.com/office/drawing/2014/main" id="{A95B546A-A8FE-4D03-A231-BF0520A7CE3E}"/>
              </a:ext>
            </a:extLst>
          </p:cNvPr>
          <p:cNvSpPr txBox="1"/>
          <p:nvPr/>
        </p:nvSpPr>
        <p:spPr>
          <a:xfrm>
            <a:off x="684626" y="3099986"/>
            <a:ext cx="54113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 err="1"/>
              <a:t>Add</a:t>
            </a:r>
            <a:r>
              <a:rPr lang="tr-TR" b="1" dirty="0"/>
              <a:t> </a:t>
            </a:r>
            <a:r>
              <a:rPr lang="tr-TR" b="1" dirty="0" err="1"/>
              <a:t>homework</a:t>
            </a:r>
            <a:r>
              <a:rPr lang="tr-TR" b="1" dirty="0"/>
              <a:t> </a:t>
            </a:r>
            <a:r>
              <a:rPr lang="tr-TR" b="1" dirty="0" err="1"/>
              <a:t>From</a:t>
            </a:r>
            <a:r>
              <a:rPr lang="tr-TR" b="1" dirty="0"/>
              <a:t> </a:t>
            </a:r>
            <a:r>
              <a:rPr lang="tr-TR" b="1" dirty="0" err="1"/>
              <a:t>questions</a:t>
            </a:r>
            <a:r>
              <a:rPr lang="tr-TR" b="1" dirty="0"/>
              <a:t> bank</a:t>
            </a:r>
          </a:p>
          <a:p>
            <a:r>
              <a:rPr lang="tr-TR" dirty="0"/>
              <a:t>**</a:t>
            </a:r>
            <a:r>
              <a:rPr lang="tr-TR" dirty="0" err="1"/>
              <a:t>Add</a:t>
            </a:r>
            <a:r>
              <a:rPr lang="tr-TR" dirty="0"/>
              <a:t> </a:t>
            </a:r>
            <a:r>
              <a:rPr lang="tr-TR" dirty="0" err="1"/>
              <a:t>Homework</a:t>
            </a:r>
            <a:r>
              <a:rPr lang="tr-TR" dirty="0"/>
              <a:t> </a:t>
            </a:r>
            <a:r>
              <a:rPr lang="tr-TR" dirty="0" err="1"/>
              <a:t>Title</a:t>
            </a:r>
            <a:endParaRPr lang="tr-TR" dirty="0"/>
          </a:p>
          <a:p>
            <a:r>
              <a:rPr lang="tr-TR" dirty="0"/>
              <a:t>**</a:t>
            </a:r>
            <a:r>
              <a:rPr lang="tr-TR" dirty="0" err="1"/>
              <a:t>Add</a:t>
            </a:r>
            <a:r>
              <a:rPr lang="tr-TR" dirty="0"/>
              <a:t> </a:t>
            </a:r>
            <a:r>
              <a:rPr lang="tr-TR" dirty="0" err="1"/>
              <a:t>Deadline</a:t>
            </a:r>
            <a:r>
              <a:rPr lang="tr-TR" dirty="0"/>
              <a:t> </a:t>
            </a:r>
            <a:r>
              <a:rPr lang="tr-TR" dirty="0" err="1"/>
              <a:t>Date</a:t>
            </a:r>
            <a:endParaRPr lang="tr-TR" dirty="0"/>
          </a:p>
          <a:p>
            <a:r>
              <a:rPr lang="tr-TR" dirty="0"/>
              <a:t>**</a:t>
            </a:r>
            <a:r>
              <a:rPr lang="tr-TR" dirty="0" err="1"/>
              <a:t>Add</a:t>
            </a:r>
            <a:r>
              <a:rPr lang="tr-TR" dirty="0"/>
              <a:t> </a:t>
            </a:r>
            <a:r>
              <a:rPr lang="tr-TR" dirty="0" err="1"/>
              <a:t>descriptions</a:t>
            </a:r>
            <a:endParaRPr lang="tr-TR" dirty="0"/>
          </a:p>
          <a:p>
            <a:endParaRPr lang="tr-TR" dirty="0"/>
          </a:p>
          <a:p>
            <a:r>
              <a:rPr lang="tr-TR" dirty="0"/>
              <a:t>**Select </a:t>
            </a:r>
            <a:r>
              <a:rPr lang="tr-TR" dirty="0" err="1"/>
              <a:t>Questions</a:t>
            </a:r>
            <a:r>
              <a:rPr lang="tr-TR" dirty="0"/>
              <a:t> Bank </a:t>
            </a:r>
            <a:r>
              <a:rPr lang="tr-TR" dirty="0" err="1"/>
              <a:t>Book</a:t>
            </a:r>
            <a:endParaRPr lang="tr-TR" dirty="0"/>
          </a:p>
          <a:p>
            <a:r>
              <a:rPr lang="tr-TR" dirty="0"/>
              <a:t>**Select </a:t>
            </a:r>
            <a:r>
              <a:rPr lang="tr-TR" dirty="0" err="1"/>
              <a:t>Unit</a:t>
            </a:r>
            <a:endParaRPr lang="tr-TR" dirty="0"/>
          </a:p>
          <a:p>
            <a:r>
              <a:rPr lang="tr-TR" dirty="0"/>
              <a:t>**Select </a:t>
            </a:r>
            <a:r>
              <a:rPr lang="tr-TR" dirty="0" err="1"/>
              <a:t>Sections</a:t>
            </a:r>
            <a:r>
              <a:rPr lang="tr-TR" dirty="0"/>
              <a:t> in </a:t>
            </a:r>
            <a:r>
              <a:rPr lang="tr-TR" dirty="0" err="1"/>
              <a:t>uit</a:t>
            </a:r>
            <a:endParaRPr lang="tr-TR" dirty="0"/>
          </a:p>
          <a:p>
            <a:r>
              <a:rPr lang="tr-TR" dirty="0"/>
              <a:t>**Select </a:t>
            </a:r>
            <a:r>
              <a:rPr lang="tr-TR" dirty="0" err="1"/>
              <a:t>Tests</a:t>
            </a:r>
            <a:r>
              <a:rPr lang="tr-TR" dirty="0"/>
              <a:t>(</a:t>
            </a:r>
            <a:r>
              <a:rPr lang="tr-TR" dirty="0" err="1"/>
              <a:t>Multiple</a:t>
            </a:r>
            <a:r>
              <a:rPr lang="tr-TR" dirty="0"/>
              <a:t> </a:t>
            </a:r>
            <a:r>
              <a:rPr lang="tr-TR" dirty="0" err="1"/>
              <a:t>select</a:t>
            </a:r>
            <a:r>
              <a:rPr lang="tr-TR" dirty="0"/>
              <a:t>, </a:t>
            </a:r>
            <a:r>
              <a:rPr lang="tr-TR" dirty="0" err="1"/>
              <a:t>select</a:t>
            </a:r>
            <a:r>
              <a:rPr lang="tr-TR" dirty="0"/>
              <a:t>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than</a:t>
            </a:r>
            <a:r>
              <a:rPr lang="tr-TR" dirty="0"/>
              <a:t> </a:t>
            </a:r>
            <a:r>
              <a:rPr lang="tr-TR" dirty="0" err="1"/>
              <a:t>one</a:t>
            </a:r>
            <a:r>
              <a:rPr lang="tr-TR" dirty="0"/>
              <a:t>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683139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 4">
            <a:extLst>
              <a:ext uri="{FF2B5EF4-FFF2-40B4-BE49-F238E27FC236}">
                <a16:creationId xmlns:a16="http://schemas.microsoft.com/office/drawing/2014/main" id="{62F3E564-1F12-4976-8243-5BFED9AE2106}"/>
              </a:ext>
            </a:extLst>
          </p:cNvPr>
          <p:cNvGrpSpPr/>
          <p:nvPr/>
        </p:nvGrpSpPr>
        <p:grpSpPr>
          <a:xfrm>
            <a:off x="10272937" y="342572"/>
            <a:ext cx="1607515" cy="803757"/>
            <a:chOff x="4437167" y="3425460"/>
            <a:chExt cx="1607515" cy="803757"/>
          </a:xfrm>
        </p:grpSpPr>
        <p:sp>
          <p:nvSpPr>
            <p:cNvPr id="12" name="Dikdörtgen 11">
              <a:extLst>
                <a:ext uri="{FF2B5EF4-FFF2-40B4-BE49-F238E27FC236}">
                  <a16:creationId xmlns:a16="http://schemas.microsoft.com/office/drawing/2014/main" id="{374B2C6D-9B83-40BE-829F-5F2C84FB4624}"/>
                </a:ext>
              </a:extLst>
            </p:cNvPr>
            <p:cNvSpPr/>
            <p:nvPr/>
          </p:nvSpPr>
          <p:spPr>
            <a:xfrm>
              <a:off x="4437167" y="3425460"/>
              <a:ext cx="1607515" cy="80375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Metin kutusu 12">
              <a:extLst>
                <a:ext uri="{FF2B5EF4-FFF2-40B4-BE49-F238E27FC236}">
                  <a16:creationId xmlns:a16="http://schemas.microsoft.com/office/drawing/2014/main" id="{5678F80E-7224-44F7-B750-BB6FFF6C36A2}"/>
                </a:ext>
              </a:extLst>
            </p:cNvPr>
            <p:cNvSpPr txBox="1"/>
            <p:nvPr/>
          </p:nvSpPr>
          <p:spPr>
            <a:xfrm>
              <a:off x="4437167" y="3425460"/>
              <a:ext cx="1607515" cy="8037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r-TR" sz="1600" kern="1200" dirty="0"/>
                <a:t>3.3.2-</a:t>
              </a:r>
              <a:r>
                <a:rPr lang="en-US" sz="1600" kern="1200" dirty="0"/>
                <a:t>home</a:t>
              </a:r>
              <a:r>
                <a:rPr lang="tr-TR" sz="1600" kern="1200" dirty="0" err="1"/>
                <a:t>cti</a:t>
              </a:r>
              <a:r>
                <a:rPr lang="en-US" sz="1600" kern="1200" dirty="0"/>
                <a:t>work from the </a:t>
              </a:r>
              <a:r>
                <a:rPr lang="tr-TR" sz="1600" kern="1200" dirty="0" err="1"/>
                <a:t>Practice</a:t>
              </a:r>
              <a:r>
                <a:rPr lang="tr-TR" sz="1600" kern="1200" dirty="0"/>
                <a:t> </a:t>
              </a:r>
              <a:r>
                <a:rPr lang="tr-TR" sz="1600" kern="1200" dirty="0" err="1"/>
                <a:t>exams</a:t>
              </a:r>
              <a:endParaRPr lang="tr-TR" sz="1600" kern="1200" dirty="0"/>
            </a:p>
          </p:txBody>
        </p:sp>
      </p:grpSp>
      <p:sp>
        <p:nvSpPr>
          <p:cNvPr id="14" name="Başlık 1">
            <a:extLst>
              <a:ext uri="{FF2B5EF4-FFF2-40B4-BE49-F238E27FC236}">
                <a16:creationId xmlns:a16="http://schemas.microsoft.com/office/drawing/2014/main" id="{4D051675-182F-4068-B970-11923D381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015" y="365125"/>
            <a:ext cx="10061921" cy="1083847"/>
          </a:xfrm>
        </p:spPr>
        <p:txBody>
          <a:bodyPr>
            <a:normAutofit/>
          </a:bodyPr>
          <a:lstStyle/>
          <a:p>
            <a:pPr lvl="0" algn="ctr" defTabSz="711200">
              <a:spcAft>
                <a:spcPct val="35000"/>
              </a:spcAft>
            </a:pPr>
            <a:r>
              <a:rPr lang="tr-TR" b="1" dirty="0"/>
              <a:t>3.3.2-</a:t>
            </a:r>
            <a:r>
              <a:rPr lang="en-US" b="1" dirty="0"/>
              <a:t>home</a:t>
            </a:r>
            <a:r>
              <a:rPr lang="tr-TR" b="1" dirty="0" err="1"/>
              <a:t>cti</a:t>
            </a:r>
            <a:r>
              <a:rPr lang="en-US" b="1" dirty="0"/>
              <a:t>work from the </a:t>
            </a:r>
            <a:r>
              <a:rPr lang="tr-TR" b="1" dirty="0" err="1"/>
              <a:t>Practice</a:t>
            </a:r>
            <a:r>
              <a:rPr lang="tr-TR" b="1" dirty="0"/>
              <a:t> </a:t>
            </a:r>
            <a:r>
              <a:rPr lang="tr-TR" b="1" dirty="0" err="1"/>
              <a:t>exams</a:t>
            </a:r>
            <a:endParaRPr lang="tr-TR" b="1" dirty="0"/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6E633398-EAC3-4278-A84C-036760AD2849}"/>
              </a:ext>
            </a:extLst>
          </p:cNvPr>
          <p:cNvSpPr txBox="1"/>
          <p:nvPr/>
        </p:nvSpPr>
        <p:spPr>
          <a:xfrm>
            <a:off x="492369" y="2208628"/>
            <a:ext cx="5411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Selects</a:t>
            </a:r>
            <a:r>
              <a:rPr lang="tr-TR" dirty="0"/>
              <a:t> </a:t>
            </a:r>
            <a:r>
              <a:rPr lang="tr-TR" dirty="0" err="1"/>
              <a:t>Student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class</a:t>
            </a:r>
            <a:r>
              <a:rPr lang="tr-TR" dirty="0"/>
              <a:t>- </a:t>
            </a:r>
            <a:r>
              <a:rPr lang="en-US" dirty="0"/>
              <a:t>the teacher can give the student homework. this assignment can be a test in a </a:t>
            </a:r>
            <a:r>
              <a:rPr lang="tr-TR" dirty="0" err="1"/>
              <a:t>exam</a:t>
            </a:r>
            <a:r>
              <a:rPr lang="tr-TR" dirty="0"/>
              <a:t> </a:t>
            </a:r>
            <a:r>
              <a:rPr lang="tr-TR" dirty="0" err="1"/>
              <a:t>sets</a:t>
            </a:r>
            <a:endParaRPr lang="tr-TR" dirty="0"/>
          </a:p>
        </p:txBody>
      </p:sp>
      <p:pic>
        <p:nvPicPr>
          <p:cNvPr id="17" name="Resim 16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468255B2-20CF-4656-8379-07AA8ADA8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015" y="1448972"/>
            <a:ext cx="3802386" cy="5409028"/>
          </a:xfrm>
          <a:prstGeom prst="rect">
            <a:avLst/>
          </a:prstGeom>
        </p:spPr>
      </p:pic>
      <p:sp>
        <p:nvSpPr>
          <p:cNvPr id="18" name="Metin kutusu 17">
            <a:extLst>
              <a:ext uri="{FF2B5EF4-FFF2-40B4-BE49-F238E27FC236}">
                <a16:creationId xmlns:a16="http://schemas.microsoft.com/office/drawing/2014/main" id="{99E51226-485D-405C-ACE0-62CF5BBF0123}"/>
              </a:ext>
            </a:extLst>
          </p:cNvPr>
          <p:cNvSpPr txBox="1"/>
          <p:nvPr/>
        </p:nvSpPr>
        <p:spPr>
          <a:xfrm>
            <a:off x="684626" y="3099986"/>
            <a:ext cx="54113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 err="1"/>
              <a:t>Add</a:t>
            </a:r>
            <a:r>
              <a:rPr lang="tr-TR" b="1" dirty="0"/>
              <a:t> </a:t>
            </a:r>
            <a:r>
              <a:rPr lang="tr-TR" b="1" dirty="0" err="1"/>
              <a:t>homework</a:t>
            </a:r>
            <a:r>
              <a:rPr lang="tr-TR" b="1" dirty="0"/>
              <a:t> </a:t>
            </a:r>
            <a:r>
              <a:rPr lang="tr-TR" b="1" dirty="0" err="1"/>
              <a:t>From</a:t>
            </a:r>
            <a:r>
              <a:rPr lang="tr-TR" b="1" dirty="0"/>
              <a:t> </a:t>
            </a:r>
            <a:r>
              <a:rPr lang="tr-TR" b="1" dirty="0" err="1"/>
              <a:t>Practices</a:t>
            </a:r>
            <a:r>
              <a:rPr lang="tr-TR" b="1" dirty="0"/>
              <a:t> </a:t>
            </a:r>
            <a:r>
              <a:rPr lang="tr-TR" b="1" dirty="0" err="1"/>
              <a:t>Exam</a:t>
            </a:r>
            <a:endParaRPr lang="tr-TR" b="1" dirty="0"/>
          </a:p>
          <a:p>
            <a:r>
              <a:rPr lang="tr-TR" dirty="0"/>
              <a:t>**</a:t>
            </a:r>
            <a:r>
              <a:rPr lang="tr-TR" dirty="0" err="1"/>
              <a:t>Add</a:t>
            </a:r>
            <a:r>
              <a:rPr lang="tr-TR" dirty="0"/>
              <a:t> </a:t>
            </a:r>
            <a:r>
              <a:rPr lang="tr-TR" dirty="0" err="1"/>
              <a:t>Homework</a:t>
            </a:r>
            <a:r>
              <a:rPr lang="tr-TR" dirty="0"/>
              <a:t> </a:t>
            </a:r>
            <a:r>
              <a:rPr lang="tr-TR" dirty="0" err="1"/>
              <a:t>Title</a:t>
            </a:r>
            <a:endParaRPr lang="tr-TR" dirty="0"/>
          </a:p>
          <a:p>
            <a:r>
              <a:rPr lang="tr-TR" dirty="0"/>
              <a:t>**</a:t>
            </a:r>
            <a:r>
              <a:rPr lang="tr-TR" dirty="0" err="1"/>
              <a:t>Add</a:t>
            </a:r>
            <a:r>
              <a:rPr lang="tr-TR" dirty="0"/>
              <a:t> </a:t>
            </a:r>
            <a:r>
              <a:rPr lang="tr-TR" dirty="0" err="1"/>
              <a:t>Deadline</a:t>
            </a:r>
            <a:r>
              <a:rPr lang="tr-TR" dirty="0"/>
              <a:t> </a:t>
            </a:r>
            <a:r>
              <a:rPr lang="tr-TR" dirty="0" err="1"/>
              <a:t>Date</a:t>
            </a:r>
            <a:endParaRPr lang="tr-TR" dirty="0"/>
          </a:p>
          <a:p>
            <a:r>
              <a:rPr lang="tr-TR" dirty="0"/>
              <a:t>**</a:t>
            </a:r>
            <a:r>
              <a:rPr lang="tr-TR" dirty="0" err="1"/>
              <a:t>Add</a:t>
            </a:r>
            <a:r>
              <a:rPr lang="tr-TR" dirty="0"/>
              <a:t> </a:t>
            </a:r>
            <a:r>
              <a:rPr lang="tr-TR" dirty="0" err="1"/>
              <a:t>descriptions</a:t>
            </a:r>
            <a:endParaRPr lang="tr-TR" dirty="0"/>
          </a:p>
          <a:p>
            <a:endParaRPr lang="tr-TR" dirty="0"/>
          </a:p>
          <a:p>
            <a:r>
              <a:rPr lang="tr-TR" dirty="0"/>
              <a:t>**Select </a:t>
            </a:r>
            <a:r>
              <a:rPr lang="tr-TR" dirty="0" err="1"/>
              <a:t>Exam</a:t>
            </a:r>
            <a:r>
              <a:rPr lang="tr-TR" dirty="0"/>
              <a:t> Set</a:t>
            </a:r>
          </a:p>
          <a:p>
            <a:r>
              <a:rPr lang="tr-TR" dirty="0"/>
              <a:t>**Select </a:t>
            </a:r>
            <a:r>
              <a:rPr lang="tr-TR" dirty="0" err="1"/>
              <a:t>Exam</a:t>
            </a:r>
            <a:r>
              <a:rPr lang="tr-TR" dirty="0"/>
              <a:t> </a:t>
            </a:r>
            <a:r>
              <a:rPr lang="tr-TR" dirty="0" err="1"/>
              <a:t>Booklet</a:t>
            </a:r>
            <a:endParaRPr lang="tr-TR" dirty="0"/>
          </a:p>
          <a:p>
            <a:r>
              <a:rPr lang="tr-TR" dirty="0"/>
              <a:t>**Select </a:t>
            </a:r>
            <a:r>
              <a:rPr lang="tr-TR" dirty="0" err="1"/>
              <a:t>Booklet</a:t>
            </a:r>
            <a:r>
              <a:rPr lang="tr-TR" dirty="0"/>
              <a:t> </a:t>
            </a:r>
            <a:r>
              <a:rPr lang="tr-TR" dirty="0" err="1"/>
              <a:t>Tests</a:t>
            </a:r>
            <a:r>
              <a:rPr lang="tr-TR" dirty="0"/>
              <a:t>(</a:t>
            </a:r>
            <a:r>
              <a:rPr lang="tr-TR" dirty="0" err="1"/>
              <a:t>Multiple</a:t>
            </a:r>
            <a:r>
              <a:rPr lang="tr-TR" dirty="0"/>
              <a:t> </a:t>
            </a:r>
            <a:r>
              <a:rPr lang="tr-TR" dirty="0" err="1"/>
              <a:t>select</a:t>
            </a:r>
            <a:r>
              <a:rPr lang="tr-TR" dirty="0"/>
              <a:t>, </a:t>
            </a:r>
            <a:r>
              <a:rPr lang="tr-TR" dirty="0" err="1"/>
              <a:t>select</a:t>
            </a:r>
            <a:r>
              <a:rPr lang="tr-TR" dirty="0"/>
              <a:t>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thane</a:t>
            </a:r>
            <a:r>
              <a:rPr lang="tr-TR" dirty="0"/>
              <a:t> </a:t>
            </a:r>
            <a:r>
              <a:rPr lang="tr-TR" dirty="0" err="1"/>
              <a:t>one</a:t>
            </a:r>
            <a:r>
              <a:rPr lang="tr-TR" dirty="0"/>
              <a:t>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092962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 1">
            <a:extLst>
              <a:ext uri="{FF2B5EF4-FFF2-40B4-BE49-F238E27FC236}">
                <a16:creationId xmlns:a16="http://schemas.microsoft.com/office/drawing/2014/main" id="{F3C479E3-B8B7-48DE-B9BF-ACC47A2CA2AC}"/>
              </a:ext>
            </a:extLst>
          </p:cNvPr>
          <p:cNvGrpSpPr/>
          <p:nvPr/>
        </p:nvGrpSpPr>
        <p:grpSpPr>
          <a:xfrm>
            <a:off x="10442345" y="224149"/>
            <a:ext cx="1607515" cy="803757"/>
            <a:chOff x="4323162" y="4543993"/>
            <a:chExt cx="1607515" cy="803757"/>
          </a:xfrm>
        </p:grpSpPr>
        <p:sp>
          <p:nvSpPr>
            <p:cNvPr id="3" name="Dikdörtgen 2">
              <a:extLst>
                <a:ext uri="{FF2B5EF4-FFF2-40B4-BE49-F238E27FC236}">
                  <a16:creationId xmlns:a16="http://schemas.microsoft.com/office/drawing/2014/main" id="{BED5DF52-DC68-41BE-AFA9-D49D79644DBB}"/>
                </a:ext>
              </a:extLst>
            </p:cNvPr>
            <p:cNvSpPr/>
            <p:nvPr/>
          </p:nvSpPr>
          <p:spPr>
            <a:xfrm>
              <a:off x="4323162" y="4543993"/>
              <a:ext cx="1607515" cy="80375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Metin kutusu 3">
              <a:extLst>
                <a:ext uri="{FF2B5EF4-FFF2-40B4-BE49-F238E27FC236}">
                  <a16:creationId xmlns:a16="http://schemas.microsoft.com/office/drawing/2014/main" id="{0569071A-FD28-4AA1-A921-BF2D84E8314F}"/>
                </a:ext>
              </a:extLst>
            </p:cNvPr>
            <p:cNvSpPr txBox="1"/>
            <p:nvPr/>
          </p:nvSpPr>
          <p:spPr>
            <a:xfrm>
              <a:off x="4323162" y="4543993"/>
              <a:ext cx="1607515" cy="8037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r-TR" sz="1600" kern="1200" dirty="0"/>
                <a:t>3.3.3-homework </a:t>
              </a:r>
              <a:r>
                <a:rPr lang="tr-TR" sz="1600" kern="1200" dirty="0" err="1"/>
                <a:t>check</a:t>
              </a:r>
              <a:endParaRPr lang="tr-TR" sz="1600" kern="1200" dirty="0"/>
            </a:p>
          </p:txBody>
        </p:sp>
      </p:grpSp>
      <p:sp>
        <p:nvSpPr>
          <p:cNvPr id="8" name="Başlık 1">
            <a:extLst>
              <a:ext uri="{FF2B5EF4-FFF2-40B4-BE49-F238E27FC236}">
                <a16:creationId xmlns:a16="http://schemas.microsoft.com/office/drawing/2014/main" id="{D4D28DC6-CD00-433F-A9D4-25B650F4C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462932" cy="1325563"/>
          </a:xfrm>
        </p:spPr>
        <p:txBody>
          <a:bodyPr/>
          <a:lstStyle/>
          <a:p>
            <a:pPr lvl="0" algn="ctr" defTabSz="711200">
              <a:spcAft>
                <a:spcPct val="35000"/>
              </a:spcAft>
            </a:pPr>
            <a:r>
              <a:rPr lang="tr-TR" b="1" dirty="0"/>
              <a:t>3.3.3-homework </a:t>
            </a:r>
            <a:r>
              <a:rPr lang="tr-TR" b="1" dirty="0" err="1"/>
              <a:t>check</a:t>
            </a:r>
            <a:endParaRPr lang="tr-TR" b="1" dirty="0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C3351CD7-9484-4EE8-BEB9-F168E41E8543}"/>
              </a:ext>
            </a:extLst>
          </p:cNvPr>
          <p:cNvSpPr txBox="1"/>
          <p:nvPr/>
        </p:nvSpPr>
        <p:spPr>
          <a:xfrm>
            <a:off x="492369" y="2208628"/>
            <a:ext cx="5411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teacher checks the homework given to students or classes. sees the percentage of homework done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776377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 1">
            <a:extLst>
              <a:ext uri="{FF2B5EF4-FFF2-40B4-BE49-F238E27FC236}">
                <a16:creationId xmlns:a16="http://schemas.microsoft.com/office/drawing/2014/main" id="{6B8489C7-B8E8-454E-9127-F9FB8F6FED57}"/>
              </a:ext>
            </a:extLst>
          </p:cNvPr>
          <p:cNvGrpSpPr/>
          <p:nvPr/>
        </p:nvGrpSpPr>
        <p:grpSpPr>
          <a:xfrm>
            <a:off x="10457876" y="149328"/>
            <a:ext cx="1607515" cy="803757"/>
            <a:chOff x="4437167" y="5708131"/>
            <a:chExt cx="1607515" cy="803757"/>
          </a:xfrm>
        </p:grpSpPr>
        <p:sp>
          <p:nvSpPr>
            <p:cNvPr id="3" name="Dikdörtgen 2">
              <a:extLst>
                <a:ext uri="{FF2B5EF4-FFF2-40B4-BE49-F238E27FC236}">
                  <a16:creationId xmlns:a16="http://schemas.microsoft.com/office/drawing/2014/main" id="{98A3BA2E-E76C-4DBC-985B-644F122C535D}"/>
                </a:ext>
              </a:extLst>
            </p:cNvPr>
            <p:cNvSpPr/>
            <p:nvPr/>
          </p:nvSpPr>
          <p:spPr>
            <a:xfrm>
              <a:off x="4437167" y="5708131"/>
              <a:ext cx="1607515" cy="80375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Metin kutusu 3">
              <a:extLst>
                <a:ext uri="{FF2B5EF4-FFF2-40B4-BE49-F238E27FC236}">
                  <a16:creationId xmlns:a16="http://schemas.microsoft.com/office/drawing/2014/main" id="{60E1F11F-E529-40C7-B88B-C359AC0E3EA2}"/>
                </a:ext>
              </a:extLst>
            </p:cNvPr>
            <p:cNvSpPr txBox="1"/>
            <p:nvPr/>
          </p:nvSpPr>
          <p:spPr>
            <a:xfrm>
              <a:off x="4437167" y="5708131"/>
              <a:ext cx="1607515" cy="8037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r-TR" sz="1600" kern="1200" dirty="0"/>
                <a:t>3.3.4-student data</a:t>
              </a:r>
            </a:p>
          </p:txBody>
        </p:sp>
      </p:grpSp>
      <p:sp>
        <p:nvSpPr>
          <p:cNvPr id="5" name="Başlık 1">
            <a:extLst>
              <a:ext uri="{FF2B5EF4-FFF2-40B4-BE49-F238E27FC236}">
                <a16:creationId xmlns:a16="http://schemas.microsoft.com/office/drawing/2014/main" id="{B7FEBFCB-F877-46C8-A0E1-2D2454952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30218" cy="1325563"/>
          </a:xfrm>
        </p:spPr>
        <p:txBody>
          <a:bodyPr/>
          <a:lstStyle/>
          <a:p>
            <a:pPr lvl="0" algn="ctr" defTabSz="711200">
              <a:spcAft>
                <a:spcPct val="35000"/>
              </a:spcAft>
            </a:pPr>
            <a:r>
              <a:rPr lang="tr-TR" b="1" dirty="0"/>
              <a:t>3.3.4-student data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1828A5FD-4401-4C44-BB2D-6613609A0854}"/>
              </a:ext>
            </a:extLst>
          </p:cNvPr>
          <p:cNvSpPr txBox="1"/>
          <p:nvPr/>
        </p:nvSpPr>
        <p:spPr>
          <a:xfrm>
            <a:off x="838200" y="2053883"/>
            <a:ext cx="54113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teacher can view the analysis page that the student sees on the mobile screen. mobile analysis </a:t>
            </a:r>
            <a:r>
              <a:rPr lang="en-US" dirty="0" err="1"/>
              <a:t>analysis</a:t>
            </a:r>
            <a:r>
              <a:rPr lang="en-US" dirty="0"/>
              <a:t> screens are designed with flutter. Those screens can be harmonized with the web and used immediately here.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006077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AC6046A-BB46-45D1-9BFB-7E2FE2B28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ROLE AND SORLE-PERMİSSİONS</a:t>
            </a:r>
          </a:p>
        </p:txBody>
      </p:sp>
      <p:graphicFrame>
        <p:nvGraphicFramePr>
          <p:cNvPr id="4" name="Diyagram 3">
            <a:extLst>
              <a:ext uri="{FF2B5EF4-FFF2-40B4-BE49-F238E27FC236}">
                <a16:creationId xmlns:a16="http://schemas.microsoft.com/office/drawing/2014/main" id="{A32617AE-6987-46C1-A832-6ACBBF5EF5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1796524"/>
              </p:ext>
            </p:extLst>
          </p:nvPr>
        </p:nvGraphicFramePr>
        <p:xfrm>
          <a:off x="253218" y="2715065"/>
          <a:ext cx="11718388" cy="2954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65056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 3">
            <a:extLst>
              <a:ext uri="{FF2B5EF4-FFF2-40B4-BE49-F238E27FC236}">
                <a16:creationId xmlns:a16="http://schemas.microsoft.com/office/drawing/2014/main" id="{21DEAB68-325B-4353-9B62-F386B9A341EF}"/>
              </a:ext>
            </a:extLst>
          </p:cNvPr>
          <p:cNvGrpSpPr/>
          <p:nvPr/>
        </p:nvGrpSpPr>
        <p:grpSpPr>
          <a:xfrm>
            <a:off x="9561068" y="132334"/>
            <a:ext cx="2438946" cy="1219473"/>
            <a:chOff x="3164157" y="1733196"/>
            <a:chExt cx="2438946" cy="1219473"/>
          </a:xfrm>
        </p:grpSpPr>
        <p:sp>
          <p:nvSpPr>
            <p:cNvPr id="5" name="Dikdörtgen 4">
              <a:extLst>
                <a:ext uri="{FF2B5EF4-FFF2-40B4-BE49-F238E27FC236}">
                  <a16:creationId xmlns:a16="http://schemas.microsoft.com/office/drawing/2014/main" id="{54DFF7C1-9553-43BF-A637-3895517B7A6C}"/>
                </a:ext>
              </a:extLst>
            </p:cNvPr>
            <p:cNvSpPr/>
            <p:nvPr/>
          </p:nvSpPr>
          <p:spPr>
            <a:xfrm>
              <a:off x="3164157" y="1733196"/>
              <a:ext cx="2438946" cy="121947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Metin kutusu 5">
              <a:extLst>
                <a:ext uri="{FF2B5EF4-FFF2-40B4-BE49-F238E27FC236}">
                  <a16:creationId xmlns:a16="http://schemas.microsoft.com/office/drawing/2014/main" id="{E03A859F-7AF4-4CBA-9016-30DB11E5C71A}"/>
                </a:ext>
              </a:extLst>
            </p:cNvPr>
            <p:cNvSpPr txBox="1"/>
            <p:nvPr/>
          </p:nvSpPr>
          <p:spPr>
            <a:xfrm>
              <a:off x="3164157" y="1733196"/>
              <a:ext cx="2438946" cy="12194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r-TR" sz="2800" kern="1200" dirty="0"/>
                <a:t>Role</a:t>
              </a:r>
            </a:p>
          </p:txBody>
        </p:sp>
      </p:grpSp>
      <p:pic>
        <p:nvPicPr>
          <p:cNvPr id="8" name="Resim 7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27135A28-F63B-43ED-B937-D07E1AA200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22"/>
          <a:stretch/>
        </p:blipFill>
        <p:spPr>
          <a:xfrm>
            <a:off x="0" y="132334"/>
            <a:ext cx="4772025" cy="3904957"/>
          </a:xfrm>
          <a:prstGeom prst="rect">
            <a:avLst/>
          </a:prstGeom>
        </p:spPr>
      </p:pic>
      <p:pic>
        <p:nvPicPr>
          <p:cNvPr id="10" name="Resim 9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93D54E3D-B2B1-42C4-B3D1-EA49965955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425" y="4239641"/>
            <a:ext cx="9553575" cy="2486025"/>
          </a:xfrm>
          <a:prstGeom prst="rect">
            <a:avLst/>
          </a:prstGeom>
        </p:spPr>
      </p:pic>
      <p:sp>
        <p:nvSpPr>
          <p:cNvPr id="11" name="Metin kutusu 10">
            <a:extLst>
              <a:ext uri="{FF2B5EF4-FFF2-40B4-BE49-F238E27FC236}">
                <a16:creationId xmlns:a16="http://schemas.microsoft.com/office/drawing/2014/main" id="{854BB20B-57C6-49F4-96F3-F5B0281C9154}"/>
              </a:ext>
            </a:extLst>
          </p:cNvPr>
          <p:cNvSpPr txBox="1"/>
          <p:nvPr/>
        </p:nvSpPr>
        <p:spPr>
          <a:xfrm>
            <a:off x="4772025" y="297501"/>
            <a:ext cx="4772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 err="1"/>
              <a:t>Add</a:t>
            </a:r>
            <a:r>
              <a:rPr lang="tr-TR" b="1" dirty="0"/>
              <a:t>-Role</a:t>
            </a:r>
          </a:p>
          <a:p>
            <a:r>
              <a:rPr lang="tr-TR" dirty="0"/>
              <a:t>**</a:t>
            </a:r>
            <a:r>
              <a:rPr lang="tr-TR" dirty="0" err="1"/>
              <a:t>Add</a:t>
            </a:r>
            <a:r>
              <a:rPr lang="tr-TR" dirty="0"/>
              <a:t> Role Name</a:t>
            </a:r>
          </a:p>
          <a:p>
            <a:r>
              <a:rPr lang="tr-TR" dirty="0"/>
              <a:t>**</a:t>
            </a:r>
            <a:r>
              <a:rPr lang="tr-TR" dirty="0" err="1"/>
              <a:t>Add</a:t>
            </a:r>
            <a:r>
              <a:rPr lang="tr-TR" dirty="0"/>
              <a:t> </a:t>
            </a:r>
            <a:r>
              <a:rPr lang="tr-TR" dirty="0" err="1"/>
              <a:t>Description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156959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 3">
            <a:extLst>
              <a:ext uri="{FF2B5EF4-FFF2-40B4-BE49-F238E27FC236}">
                <a16:creationId xmlns:a16="http://schemas.microsoft.com/office/drawing/2014/main" id="{0313F189-19E1-460B-BA35-70AF145B056A}"/>
              </a:ext>
            </a:extLst>
          </p:cNvPr>
          <p:cNvGrpSpPr/>
          <p:nvPr/>
        </p:nvGrpSpPr>
        <p:grpSpPr>
          <a:xfrm>
            <a:off x="9490730" y="188604"/>
            <a:ext cx="2438946" cy="1219473"/>
            <a:chOff x="6115283" y="1733196"/>
            <a:chExt cx="2438946" cy="1219473"/>
          </a:xfrm>
        </p:grpSpPr>
        <p:sp>
          <p:nvSpPr>
            <p:cNvPr id="5" name="Dikdörtgen 4">
              <a:extLst>
                <a:ext uri="{FF2B5EF4-FFF2-40B4-BE49-F238E27FC236}">
                  <a16:creationId xmlns:a16="http://schemas.microsoft.com/office/drawing/2014/main" id="{450CF724-7444-4FA1-9691-0F6A9E28C10E}"/>
                </a:ext>
              </a:extLst>
            </p:cNvPr>
            <p:cNvSpPr/>
            <p:nvPr/>
          </p:nvSpPr>
          <p:spPr>
            <a:xfrm>
              <a:off x="6115283" y="1733196"/>
              <a:ext cx="2438946" cy="121947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Metin kutusu 5">
              <a:extLst>
                <a:ext uri="{FF2B5EF4-FFF2-40B4-BE49-F238E27FC236}">
                  <a16:creationId xmlns:a16="http://schemas.microsoft.com/office/drawing/2014/main" id="{A630199E-74CF-43A7-82F4-A69C549D33D7}"/>
                </a:ext>
              </a:extLst>
            </p:cNvPr>
            <p:cNvSpPr txBox="1"/>
            <p:nvPr/>
          </p:nvSpPr>
          <p:spPr>
            <a:xfrm>
              <a:off x="6115283" y="1733196"/>
              <a:ext cx="2438946" cy="12194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r-TR" sz="2800" kern="1200" dirty="0" err="1"/>
                <a:t>Permissions</a:t>
              </a:r>
              <a:endParaRPr lang="tr-TR" sz="2800" kern="1200" dirty="0"/>
            </a:p>
          </p:txBody>
        </p:sp>
      </p:grpSp>
      <p:pic>
        <p:nvPicPr>
          <p:cNvPr id="8" name="Resim 7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D17E023D-9C8E-48DF-8473-17E354D20C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790950" cy="6858000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A46D2B9C-412F-4488-A9F7-BBBD6F5B4F44}"/>
              </a:ext>
            </a:extLst>
          </p:cNvPr>
          <p:cNvSpPr txBox="1"/>
          <p:nvPr/>
        </p:nvSpPr>
        <p:spPr>
          <a:xfrm>
            <a:off x="4476603" y="522584"/>
            <a:ext cx="47720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 err="1"/>
              <a:t>Add</a:t>
            </a:r>
            <a:r>
              <a:rPr lang="tr-TR" b="1" dirty="0"/>
              <a:t>-Role</a:t>
            </a:r>
          </a:p>
          <a:p>
            <a:r>
              <a:rPr lang="tr-TR" dirty="0"/>
              <a:t>**Select Role</a:t>
            </a:r>
          </a:p>
          <a:p>
            <a:r>
              <a:rPr lang="tr-TR" dirty="0"/>
              <a:t>**Select </a:t>
            </a:r>
            <a:r>
              <a:rPr lang="tr-TR" dirty="0" err="1"/>
              <a:t>Module</a:t>
            </a:r>
            <a:endParaRPr lang="tr-TR" dirty="0"/>
          </a:p>
          <a:p>
            <a:r>
              <a:rPr lang="tr-TR" dirty="0"/>
              <a:t>**Select </a:t>
            </a:r>
            <a:r>
              <a:rPr lang="tr-TR" dirty="0" err="1"/>
              <a:t>Permisions</a:t>
            </a:r>
            <a:r>
              <a:rPr lang="tr-TR" dirty="0"/>
              <a:t> in </a:t>
            </a:r>
            <a:r>
              <a:rPr lang="tr-TR" dirty="0" err="1"/>
              <a:t>module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092686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A1D5D63-344A-4C3A-A843-19BBD52FD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ACCOUNTİNG MANAGEMENT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69D0E2E-1C0B-4F42-8677-5AC4EAA7C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creating</a:t>
            </a:r>
            <a:r>
              <a:rPr lang="tr-TR" dirty="0"/>
              <a:t> </a:t>
            </a:r>
            <a:r>
              <a:rPr lang="tr-TR" dirty="0" err="1"/>
              <a:t>membership</a:t>
            </a:r>
            <a:r>
              <a:rPr lang="tr-TR" dirty="0"/>
              <a:t> </a:t>
            </a:r>
            <a:r>
              <a:rPr lang="tr-TR" dirty="0" err="1"/>
              <a:t>plans</a:t>
            </a:r>
            <a:endParaRPr lang="tr-TR" dirty="0"/>
          </a:p>
          <a:p>
            <a:pPr lvl="1"/>
            <a:r>
              <a:rPr lang="tr-TR" dirty="0" err="1"/>
              <a:t>Plans</a:t>
            </a:r>
            <a:r>
              <a:rPr lang="tr-TR" dirty="0"/>
              <a:t> name</a:t>
            </a:r>
          </a:p>
          <a:p>
            <a:pPr lvl="1"/>
            <a:r>
              <a:rPr lang="tr-TR" dirty="0" err="1"/>
              <a:t>Plans</a:t>
            </a:r>
            <a:r>
              <a:rPr lang="tr-TR" dirty="0"/>
              <a:t> </a:t>
            </a:r>
            <a:r>
              <a:rPr lang="tr-TR" dirty="0" err="1"/>
              <a:t>description</a:t>
            </a:r>
            <a:endParaRPr lang="tr-TR" dirty="0"/>
          </a:p>
          <a:p>
            <a:pPr lvl="1"/>
            <a:r>
              <a:rPr lang="tr-TR" dirty="0"/>
              <a:t>plan </a:t>
            </a:r>
            <a:r>
              <a:rPr lang="tr-TR" dirty="0" err="1"/>
              <a:t>price</a:t>
            </a:r>
            <a:endParaRPr lang="tr-TR" dirty="0"/>
          </a:p>
          <a:p>
            <a:pPr lvl="1"/>
            <a:r>
              <a:rPr lang="en-US" dirty="0"/>
              <a:t>date the plan will be valid</a:t>
            </a:r>
            <a:endParaRPr lang="tr-TR" dirty="0"/>
          </a:p>
          <a:p>
            <a:r>
              <a:rPr lang="en-US" dirty="0"/>
              <a:t>how many people bought the </a:t>
            </a:r>
            <a:r>
              <a:rPr lang="tr-TR" dirty="0" err="1"/>
              <a:t>Plans</a:t>
            </a:r>
            <a:r>
              <a:rPr lang="tr-TR" dirty="0"/>
              <a:t>?</a:t>
            </a:r>
            <a:r>
              <a:rPr lang="en-US" dirty="0"/>
              <a:t>, who are the purchasers</a:t>
            </a:r>
            <a:r>
              <a:rPr lang="tr-TR" dirty="0"/>
              <a:t>?</a:t>
            </a:r>
          </a:p>
          <a:p>
            <a:r>
              <a:rPr lang="tr-TR" dirty="0" err="1"/>
              <a:t>daily-monthly-yearly</a:t>
            </a:r>
            <a:r>
              <a:rPr lang="tr-TR" dirty="0"/>
              <a:t> </a:t>
            </a:r>
            <a:r>
              <a:rPr lang="tr-TR" dirty="0" err="1"/>
              <a:t>financial</a:t>
            </a:r>
            <a:r>
              <a:rPr lang="tr-TR" dirty="0"/>
              <a:t> </a:t>
            </a:r>
            <a:r>
              <a:rPr lang="tr-TR" dirty="0" err="1"/>
              <a:t>chart</a:t>
            </a:r>
            <a:endParaRPr lang="tr-TR" dirty="0"/>
          </a:p>
          <a:p>
            <a:r>
              <a:rPr lang="tr-TR" dirty="0" err="1"/>
              <a:t>daily-monthly-yearly</a:t>
            </a:r>
            <a:r>
              <a:rPr lang="tr-TR" dirty="0"/>
              <a:t> </a:t>
            </a:r>
            <a:r>
              <a:rPr lang="tr-TR" dirty="0" err="1"/>
              <a:t>active</a:t>
            </a:r>
            <a:r>
              <a:rPr lang="tr-TR" dirty="0"/>
              <a:t> </a:t>
            </a:r>
            <a:r>
              <a:rPr lang="tr-TR" dirty="0" err="1"/>
              <a:t>user</a:t>
            </a:r>
            <a:r>
              <a:rPr lang="tr-TR" dirty="0"/>
              <a:t> </a:t>
            </a:r>
            <a:r>
              <a:rPr lang="tr-TR" dirty="0" err="1"/>
              <a:t>chart</a:t>
            </a:r>
            <a:endParaRPr lang="tr-TR" dirty="0"/>
          </a:p>
          <a:p>
            <a:r>
              <a:rPr lang="tr-TR" dirty="0" err="1"/>
              <a:t>create</a:t>
            </a:r>
            <a:r>
              <a:rPr lang="tr-TR" dirty="0"/>
              <a:t> a </a:t>
            </a:r>
            <a:r>
              <a:rPr lang="tr-TR" dirty="0" err="1"/>
              <a:t>discount</a:t>
            </a:r>
            <a:r>
              <a:rPr lang="tr-TR" dirty="0"/>
              <a:t> </a:t>
            </a:r>
            <a:r>
              <a:rPr lang="tr-TR" dirty="0" err="1"/>
              <a:t>coupon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020138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F208754-B961-4FE0-9E6C-2829C4A67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SUPPORT MANAGEMENT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C70B1C-2441-46D7-B9B5-516A2BCE2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students and teachers can post </a:t>
            </a:r>
            <a:r>
              <a:rPr lang="tr-TR" dirty="0" err="1"/>
              <a:t>message</a:t>
            </a:r>
            <a:r>
              <a:rPr lang="tr-TR" dirty="0"/>
              <a:t>.</a:t>
            </a:r>
          </a:p>
          <a:p>
            <a:r>
              <a:rPr lang="en-US" dirty="0"/>
              <a:t>messages from here are answered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619150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C367F93-78D4-4E65-B107-20E3BB5BD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USER-ADMİN MANAGEMENT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E09F27B-7DDD-49F2-B256-D743660CA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Students-Teacher-Admins</a:t>
            </a:r>
            <a:r>
              <a:rPr lang="tr-TR" dirty="0"/>
              <a:t> </a:t>
            </a:r>
            <a:r>
              <a:rPr lang="en-US" dirty="0"/>
              <a:t>are listed on separate pages</a:t>
            </a:r>
            <a:endParaRPr lang="tr-TR" dirty="0"/>
          </a:p>
          <a:p>
            <a:pPr lvl="1"/>
            <a:r>
              <a:rPr lang="tr-TR" dirty="0"/>
              <a:t>STUDENTS</a:t>
            </a:r>
          </a:p>
          <a:p>
            <a:pPr lvl="1"/>
            <a:r>
              <a:rPr lang="tr-TR" dirty="0"/>
              <a:t>TEACHERS</a:t>
            </a:r>
          </a:p>
          <a:p>
            <a:pPr lvl="1"/>
            <a:r>
              <a:rPr lang="tr-TR" dirty="0"/>
              <a:t>ADMİNS</a:t>
            </a:r>
          </a:p>
          <a:p>
            <a:r>
              <a:rPr lang="tr-TR" dirty="0" err="1"/>
              <a:t>listed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information</a:t>
            </a:r>
            <a:endParaRPr lang="tr-TR" dirty="0"/>
          </a:p>
          <a:p>
            <a:pPr lvl="1"/>
            <a:r>
              <a:rPr lang="tr-TR" dirty="0"/>
              <a:t>Name-</a:t>
            </a:r>
            <a:r>
              <a:rPr lang="tr-TR" dirty="0" err="1"/>
              <a:t>Surname</a:t>
            </a:r>
            <a:r>
              <a:rPr lang="tr-TR" dirty="0"/>
              <a:t>-mail </a:t>
            </a:r>
            <a:r>
              <a:rPr lang="tr-TR" dirty="0" err="1"/>
              <a:t>address-phone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-Role-</a:t>
            </a:r>
            <a:r>
              <a:rPr lang="tr-TR" dirty="0" err="1"/>
              <a:t>plans</a:t>
            </a:r>
            <a:r>
              <a:rPr lang="tr-TR" dirty="0"/>
              <a:t> </a:t>
            </a:r>
            <a:r>
              <a:rPr lang="tr-TR" dirty="0" err="1"/>
              <a:t>purchased</a:t>
            </a:r>
            <a:endParaRPr lang="tr-TR" dirty="0"/>
          </a:p>
          <a:p>
            <a:r>
              <a:rPr lang="en-US" dirty="0"/>
              <a:t>Clicking on the name opens the profile page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46421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 3">
            <a:extLst>
              <a:ext uri="{FF2B5EF4-FFF2-40B4-BE49-F238E27FC236}">
                <a16:creationId xmlns:a16="http://schemas.microsoft.com/office/drawing/2014/main" id="{914FCE14-4C16-42EA-907F-02FDBAADA1F0}"/>
              </a:ext>
            </a:extLst>
          </p:cNvPr>
          <p:cNvGrpSpPr/>
          <p:nvPr/>
        </p:nvGrpSpPr>
        <p:grpSpPr>
          <a:xfrm>
            <a:off x="10053869" y="188821"/>
            <a:ext cx="1537752" cy="768876"/>
            <a:chOff x="1176738" y="1092669"/>
            <a:chExt cx="1537752" cy="768876"/>
          </a:xfrm>
        </p:grpSpPr>
        <p:sp>
          <p:nvSpPr>
            <p:cNvPr id="5" name="Dikdörtgen 4">
              <a:extLst>
                <a:ext uri="{FF2B5EF4-FFF2-40B4-BE49-F238E27FC236}">
                  <a16:creationId xmlns:a16="http://schemas.microsoft.com/office/drawing/2014/main" id="{25930E81-6E19-482F-AA1E-CA8A201A7C5D}"/>
                </a:ext>
              </a:extLst>
            </p:cNvPr>
            <p:cNvSpPr/>
            <p:nvPr/>
          </p:nvSpPr>
          <p:spPr>
            <a:xfrm>
              <a:off x="1176738" y="1092669"/>
              <a:ext cx="1537752" cy="768876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Metin kutusu 5">
              <a:extLst>
                <a:ext uri="{FF2B5EF4-FFF2-40B4-BE49-F238E27FC236}">
                  <a16:creationId xmlns:a16="http://schemas.microsoft.com/office/drawing/2014/main" id="{FCEFC5CB-4C74-47EA-926E-B7D2E0F3AC2F}"/>
                </a:ext>
              </a:extLst>
            </p:cNvPr>
            <p:cNvSpPr txBox="1"/>
            <p:nvPr/>
          </p:nvSpPr>
          <p:spPr>
            <a:xfrm>
              <a:off x="1176738" y="1092669"/>
              <a:ext cx="1537752" cy="76887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r-TR" sz="2600" kern="1200" dirty="0"/>
                <a:t>1.1-Exams</a:t>
              </a:r>
            </a:p>
          </p:txBody>
        </p:sp>
      </p:grpSp>
      <p:pic>
        <p:nvPicPr>
          <p:cNvPr id="8" name="Resim 7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BC5BC92C-2294-40E0-8C2F-925DB0B5A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14875" cy="3209925"/>
          </a:xfrm>
          <a:prstGeom prst="rect">
            <a:avLst/>
          </a:prstGeom>
        </p:spPr>
      </p:pic>
      <p:pic>
        <p:nvPicPr>
          <p:cNvPr id="10" name="Resim 9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58C40A5D-47C9-4E4B-B2F5-34999F75D2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9924"/>
            <a:ext cx="7259239" cy="3648075"/>
          </a:xfrm>
          <a:prstGeom prst="rect">
            <a:avLst/>
          </a:prstGeom>
        </p:spPr>
      </p:pic>
      <p:sp>
        <p:nvSpPr>
          <p:cNvPr id="11" name="Metin kutusu 10">
            <a:extLst>
              <a:ext uri="{FF2B5EF4-FFF2-40B4-BE49-F238E27FC236}">
                <a16:creationId xmlns:a16="http://schemas.microsoft.com/office/drawing/2014/main" id="{C9667530-6F4D-41F3-9112-200B8E63B28C}"/>
              </a:ext>
            </a:extLst>
          </p:cNvPr>
          <p:cNvSpPr txBox="1"/>
          <p:nvPr/>
        </p:nvSpPr>
        <p:spPr>
          <a:xfrm>
            <a:off x="7259239" y="1166842"/>
            <a:ext cx="49327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 err="1"/>
              <a:t>Add</a:t>
            </a:r>
            <a:r>
              <a:rPr lang="tr-TR" b="1" dirty="0"/>
              <a:t> </a:t>
            </a:r>
            <a:r>
              <a:rPr lang="tr-TR" b="1" dirty="0" err="1"/>
              <a:t>national</a:t>
            </a:r>
            <a:r>
              <a:rPr lang="tr-TR" b="1" dirty="0"/>
              <a:t> </a:t>
            </a:r>
            <a:r>
              <a:rPr lang="tr-TR" b="1" dirty="0" err="1"/>
              <a:t>university</a:t>
            </a:r>
            <a:r>
              <a:rPr lang="tr-TR" b="1" dirty="0"/>
              <a:t> </a:t>
            </a:r>
            <a:r>
              <a:rPr lang="tr-TR" b="1" dirty="0" err="1"/>
              <a:t>entrance</a:t>
            </a:r>
            <a:r>
              <a:rPr lang="tr-TR" b="1" dirty="0"/>
              <a:t> </a:t>
            </a:r>
            <a:r>
              <a:rPr lang="tr-TR" b="1" dirty="0" err="1"/>
              <a:t>exam</a:t>
            </a:r>
            <a:endParaRPr lang="tr-TR" b="1" dirty="0"/>
          </a:p>
          <a:p>
            <a:r>
              <a:rPr lang="tr-TR" dirty="0"/>
              <a:t>*</a:t>
            </a:r>
            <a:r>
              <a:rPr lang="en-US" dirty="0"/>
              <a:t>Exam Name</a:t>
            </a:r>
          </a:p>
          <a:p>
            <a:r>
              <a:rPr lang="tr-TR" dirty="0"/>
              <a:t>*</a:t>
            </a:r>
            <a:r>
              <a:rPr lang="en-US" dirty="0"/>
              <a:t>Exam date / time</a:t>
            </a:r>
            <a:endParaRPr lang="tr-TR" dirty="0"/>
          </a:p>
          <a:p>
            <a:endParaRPr lang="en-US" dirty="0"/>
          </a:p>
          <a:p>
            <a:endParaRPr lang="en-US" dirty="0"/>
          </a:p>
          <a:p>
            <a:r>
              <a:rPr lang="tr-TR" dirty="0"/>
              <a:t>*</a:t>
            </a:r>
            <a:r>
              <a:rPr lang="en-US" dirty="0"/>
              <a:t>Added exams will be listed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776510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61E8415-50EC-427E-8C79-822C6F6C8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Notifications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Announcements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B5A5E8C-E8B3-4C95-8F8B-75CBD1322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announcements can be sent to all students or to a specific group</a:t>
            </a:r>
            <a:endParaRPr lang="tr-TR" dirty="0"/>
          </a:p>
          <a:p>
            <a:r>
              <a:rPr lang="en-US" dirty="0"/>
              <a:t>sending mass mail to all users or a group</a:t>
            </a:r>
            <a:endParaRPr lang="tr-TR" dirty="0"/>
          </a:p>
          <a:p>
            <a:r>
              <a:rPr lang="en-US" dirty="0"/>
              <a:t>sending bulk </a:t>
            </a:r>
            <a:r>
              <a:rPr lang="en-US" dirty="0" err="1"/>
              <a:t>sms</a:t>
            </a:r>
            <a:r>
              <a:rPr lang="en-US" dirty="0"/>
              <a:t> to all users or a group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665169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4C8FB1D-5987-459D-A844-D8A7ACEC5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SETTİNGS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CFC69A6-8B72-4D13-9AEB-5D17B957E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/>
              <a:t>maintaining</a:t>
            </a:r>
            <a:r>
              <a:rPr lang="tr-TR" dirty="0"/>
              <a:t> </a:t>
            </a:r>
            <a:r>
              <a:rPr lang="tr-TR" dirty="0" err="1"/>
              <a:t>website</a:t>
            </a:r>
            <a:r>
              <a:rPr lang="tr-TR" dirty="0"/>
              <a:t> </a:t>
            </a:r>
            <a:r>
              <a:rPr lang="tr-TR" dirty="0" err="1"/>
              <a:t>panels</a:t>
            </a: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17716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 3">
            <a:extLst>
              <a:ext uri="{FF2B5EF4-FFF2-40B4-BE49-F238E27FC236}">
                <a16:creationId xmlns:a16="http://schemas.microsoft.com/office/drawing/2014/main" id="{A7AEB02C-41FE-4FFA-9D3B-96027ECCE1F5}"/>
              </a:ext>
            </a:extLst>
          </p:cNvPr>
          <p:cNvGrpSpPr/>
          <p:nvPr/>
        </p:nvGrpSpPr>
        <p:grpSpPr>
          <a:xfrm>
            <a:off x="8553157" y="188821"/>
            <a:ext cx="3038464" cy="768876"/>
            <a:chOff x="1176738" y="1092669"/>
            <a:chExt cx="1537752" cy="768876"/>
          </a:xfrm>
        </p:grpSpPr>
        <p:sp>
          <p:nvSpPr>
            <p:cNvPr id="5" name="Dikdörtgen 4">
              <a:extLst>
                <a:ext uri="{FF2B5EF4-FFF2-40B4-BE49-F238E27FC236}">
                  <a16:creationId xmlns:a16="http://schemas.microsoft.com/office/drawing/2014/main" id="{C4DB8283-B43F-4121-8EA1-ED83A54BDB68}"/>
                </a:ext>
              </a:extLst>
            </p:cNvPr>
            <p:cNvSpPr/>
            <p:nvPr/>
          </p:nvSpPr>
          <p:spPr>
            <a:xfrm>
              <a:off x="1176738" y="1092669"/>
              <a:ext cx="1537752" cy="768876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Metin kutusu 5">
              <a:extLst>
                <a:ext uri="{FF2B5EF4-FFF2-40B4-BE49-F238E27FC236}">
                  <a16:creationId xmlns:a16="http://schemas.microsoft.com/office/drawing/2014/main" id="{6A4A0418-4799-438E-8C69-5276900AD54A}"/>
                </a:ext>
              </a:extLst>
            </p:cNvPr>
            <p:cNvSpPr txBox="1"/>
            <p:nvPr/>
          </p:nvSpPr>
          <p:spPr>
            <a:xfrm>
              <a:off x="1176738" y="1092669"/>
              <a:ext cx="1537752" cy="76887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2600" dirty="0"/>
                <a:t>1.1.1-Point </a:t>
              </a:r>
              <a:r>
                <a:rPr lang="tr-TR" sz="2600" dirty="0" err="1"/>
                <a:t>Calculation</a:t>
              </a:r>
              <a:endParaRPr lang="tr-TR" sz="2600" kern="1200" dirty="0"/>
            </a:p>
          </p:txBody>
        </p:sp>
      </p:grpSp>
      <p:sp>
        <p:nvSpPr>
          <p:cNvPr id="8" name="Metin kutusu 7">
            <a:extLst>
              <a:ext uri="{FF2B5EF4-FFF2-40B4-BE49-F238E27FC236}">
                <a16:creationId xmlns:a16="http://schemas.microsoft.com/office/drawing/2014/main" id="{2E9EAFC8-9B50-474E-A0AA-AAD3A6B8D70E}"/>
              </a:ext>
            </a:extLst>
          </p:cNvPr>
          <p:cNvSpPr txBox="1"/>
          <p:nvPr/>
        </p:nvSpPr>
        <p:spPr>
          <a:xfrm>
            <a:off x="626049" y="181114"/>
            <a:ext cx="7277529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tr-TR" b="1" dirty="0"/>
              <a:t>1.1.1-Point </a:t>
            </a:r>
            <a:r>
              <a:rPr lang="tr-TR" b="1" dirty="0" err="1"/>
              <a:t>Calculation</a:t>
            </a:r>
            <a:endParaRPr lang="tr-TR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2501E9-987B-470E-9AE4-423C93B5BF53}"/>
              </a:ext>
            </a:extLst>
          </p:cNvPr>
          <p:cNvSpPr txBox="1"/>
          <p:nvPr/>
        </p:nvSpPr>
        <p:spPr>
          <a:xfrm>
            <a:off x="113731" y="2565545"/>
            <a:ext cx="4626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/>
              <a:t>Score</a:t>
            </a:r>
            <a:r>
              <a:rPr lang="tr-TR" b="1" dirty="0"/>
              <a:t> </a:t>
            </a:r>
            <a:r>
              <a:rPr lang="tr-TR" b="1" dirty="0" err="1"/>
              <a:t>Calculation</a:t>
            </a:r>
            <a:r>
              <a:rPr lang="tr-TR" b="1" dirty="0"/>
              <a:t> Formula </a:t>
            </a:r>
            <a:r>
              <a:rPr lang="tr-TR" b="1" dirty="0" err="1"/>
              <a:t>for</a:t>
            </a:r>
            <a:r>
              <a:rPr lang="tr-TR" b="1" dirty="0"/>
              <a:t> Courses: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ADC11E-66E2-4E49-A314-88C7126D6060}"/>
              </a:ext>
            </a:extLst>
          </p:cNvPr>
          <p:cNvSpPr/>
          <p:nvPr/>
        </p:nvSpPr>
        <p:spPr>
          <a:xfrm>
            <a:off x="212204" y="1071619"/>
            <a:ext cx="11283759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b="1" dirty="0">
                <a:solidFill>
                  <a:srgbClr val="222222"/>
                </a:solidFill>
                <a:latin typeface="Roboto"/>
              </a:rPr>
              <a:t>OBP</a:t>
            </a:r>
            <a:r>
              <a:rPr lang="tr-TR" dirty="0">
                <a:solidFill>
                  <a:srgbClr val="222222"/>
                </a:solidFill>
                <a:latin typeface="Roboto"/>
              </a:rPr>
              <a:t> </a:t>
            </a:r>
            <a:r>
              <a:rPr lang="tr-TR" dirty="0" err="1">
                <a:solidFill>
                  <a:srgbClr val="222222"/>
                </a:solidFill>
                <a:latin typeface="Roboto"/>
              </a:rPr>
              <a:t>Calculation</a:t>
            </a:r>
            <a:r>
              <a:rPr lang="tr-TR" dirty="0">
                <a:solidFill>
                  <a:srgbClr val="222222"/>
                </a:solidFill>
                <a:latin typeface="Roboto"/>
              </a:rPr>
              <a:t> Formula;  </a:t>
            </a:r>
            <a:r>
              <a:rPr lang="tr-TR" b="1" dirty="0">
                <a:solidFill>
                  <a:srgbClr val="222222"/>
                </a:solidFill>
                <a:latin typeface="Roboto"/>
              </a:rPr>
              <a:t>[OBP= «</a:t>
            </a:r>
            <a:r>
              <a:rPr lang="tr-TR" b="1" dirty="0" err="1">
                <a:solidFill>
                  <a:srgbClr val="222222"/>
                </a:solidFill>
                <a:latin typeface="Roboto"/>
              </a:rPr>
              <a:t>graduation</a:t>
            </a:r>
            <a:r>
              <a:rPr lang="tr-TR" b="1" dirty="0">
                <a:solidFill>
                  <a:srgbClr val="222222"/>
                </a:solidFill>
                <a:latin typeface="Roboto"/>
              </a:rPr>
              <a:t> </a:t>
            </a:r>
            <a:r>
              <a:rPr lang="tr-TR" b="1" dirty="0" err="1">
                <a:solidFill>
                  <a:srgbClr val="222222"/>
                </a:solidFill>
                <a:latin typeface="Roboto"/>
              </a:rPr>
              <a:t>grade</a:t>
            </a:r>
            <a:r>
              <a:rPr lang="tr-TR" b="1" dirty="0">
                <a:solidFill>
                  <a:srgbClr val="222222"/>
                </a:solidFill>
                <a:latin typeface="Roboto"/>
              </a:rPr>
              <a:t>(min:40,max:100)» * «diploma </a:t>
            </a:r>
            <a:r>
              <a:rPr lang="tr-TR" b="1" dirty="0" err="1">
                <a:solidFill>
                  <a:srgbClr val="222222"/>
                </a:solidFill>
                <a:latin typeface="Roboto"/>
              </a:rPr>
              <a:t>score</a:t>
            </a:r>
            <a:r>
              <a:rPr lang="tr-TR" b="1" dirty="0">
                <a:solidFill>
                  <a:srgbClr val="222222"/>
                </a:solidFill>
                <a:latin typeface="Roboto"/>
              </a:rPr>
              <a:t> </a:t>
            </a:r>
            <a:r>
              <a:rPr lang="tr-TR" b="1" dirty="0" err="1">
                <a:solidFill>
                  <a:srgbClr val="222222"/>
                </a:solidFill>
                <a:latin typeface="Roboto"/>
              </a:rPr>
              <a:t>calculation</a:t>
            </a:r>
            <a:r>
              <a:rPr lang="tr-TR" b="1" dirty="0">
                <a:solidFill>
                  <a:srgbClr val="222222"/>
                </a:solidFill>
                <a:latin typeface="Roboto"/>
              </a:rPr>
              <a:t> </a:t>
            </a:r>
            <a:r>
              <a:rPr lang="tr-TR" b="1" dirty="0" err="1">
                <a:solidFill>
                  <a:srgbClr val="222222"/>
                </a:solidFill>
                <a:latin typeface="Roboto"/>
              </a:rPr>
              <a:t>constant</a:t>
            </a:r>
            <a:r>
              <a:rPr lang="tr-TR" b="1" dirty="0">
                <a:solidFill>
                  <a:srgbClr val="222222"/>
                </a:solidFill>
                <a:latin typeface="Roboto"/>
              </a:rPr>
              <a:t>»] </a:t>
            </a:r>
            <a:r>
              <a:rPr lang="tr-TR" dirty="0" err="1">
                <a:solidFill>
                  <a:srgbClr val="222222"/>
                </a:solidFill>
                <a:latin typeface="Roboto"/>
              </a:rPr>
              <a:t>Forexample</a:t>
            </a:r>
            <a:r>
              <a:rPr lang="tr-TR" dirty="0">
                <a:solidFill>
                  <a:srgbClr val="222222"/>
                </a:solidFill>
                <a:latin typeface="Roboto"/>
              </a:rPr>
              <a:t>: OBP= 85×0,6=51</a:t>
            </a:r>
          </a:p>
          <a:p>
            <a:r>
              <a:rPr lang="tr-TR" dirty="0">
                <a:solidFill>
                  <a:srgbClr val="FF00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if select  on </a:t>
            </a:r>
            <a:r>
              <a:rPr lang="tr-TR" dirty="0" err="1">
                <a:solidFill>
                  <a:srgbClr val="FF0000"/>
                </a:solidFill>
              </a:rPr>
              <a:t>mobilescreen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page 20</a:t>
            </a:r>
            <a:r>
              <a:rPr lang="tr-TR" dirty="0">
                <a:solidFill>
                  <a:srgbClr val="FF0000"/>
                </a:solidFill>
              </a:rPr>
              <a:t>)</a:t>
            </a:r>
            <a:r>
              <a:rPr lang="en-US" dirty="0">
                <a:solidFill>
                  <a:srgbClr val="FF0000"/>
                </a:solidFill>
              </a:rPr>
              <a:t>if registered at a university the previous year; OBP Score divided by half</a:t>
            </a:r>
            <a:r>
              <a:rPr lang="tr-TR" dirty="0">
                <a:solidFill>
                  <a:srgbClr val="FF0000"/>
                </a:solidFill>
              </a:rPr>
              <a:t>. </a:t>
            </a:r>
            <a:r>
              <a:rPr lang="tr-TR" b="1" dirty="0" err="1">
                <a:solidFill>
                  <a:srgbClr val="FF0000"/>
                </a:solidFill>
                <a:latin typeface="Roboto"/>
              </a:rPr>
              <a:t>Forexample</a:t>
            </a:r>
            <a:r>
              <a:rPr lang="tr-TR" b="1" dirty="0">
                <a:solidFill>
                  <a:srgbClr val="FF0000"/>
                </a:solidFill>
                <a:latin typeface="Roboto"/>
              </a:rPr>
              <a:t>: OBP= (85×0,6)/2=25.5</a:t>
            </a:r>
            <a:endParaRPr lang="tr-TR" b="1" dirty="0">
              <a:solidFill>
                <a:srgbClr val="FF0000"/>
              </a:solidFill>
            </a:endParaRP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E0F21E23-B45E-4168-91E8-90713A3F889C}"/>
              </a:ext>
            </a:extLst>
          </p:cNvPr>
          <p:cNvSpPr/>
          <p:nvPr/>
        </p:nvSpPr>
        <p:spPr>
          <a:xfrm>
            <a:off x="212205" y="3043301"/>
            <a:ext cx="11979795" cy="35086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sz="1600" b="1" dirty="0">
                <a:solidFill>
                  <a:srgbClr val="7030A0"/>
                </a:solidFill>
              </a:rPr>
              <a:t>*TYT- («HAM»)</a:t>
            </a:r>
          </a:p>
          <a:p>
            <a:r>
              <a:rPr lang="tr-TR" sz="1400" dirty="0"/>
              <a:t>TYT-Türkçe(40-MAXque)*</a:t>
            </a:r>
            <a:r>
              <a:rPr lang="tr-TR" sz="1400" b="1" dirty="0"/>
              <a:t>3,107</a:t>
            </a:r>
            <a:r>
              <a:rPr lang="tr-TR" sz="1400" dirty="0"/>
              <a:t> </a:t>
            </a:r>
            <a:r>
              <a:rPr lang="tr-TR" sz="1400" b="1" dirty="0"/>
              <a:t>+</a:t>
            </a:r>
            <a:r>
              <a:rPr lang="tr-TR" sz="1400" dirty="0"/>
              <a:t> TYT-Matematik(40-MAXque)*</a:t>
            </a:r>
            <a:r>
              <a:rPr lang="tr-TR" sz="1400" b="1" dirty="0"/>
              <a:t>3,030+</a:t>
            </a:r>
            <a:r>
              <a:rPr lang="tr-TR" sz="1400" dirty="0"/>
              <a:t> TYT-Sosyal(20-MAXque)*</a:t>
            </a:r>
            <a:r>
              <a:rPr lang="tr-TR" sz="1400" b="1" dirty="0"/>
              <a:t>3,728+</a:t>
            </a:r>
            <a:r>
              <a:rPr lang="tr-TR" sz="1400" dirty="0"/>
              <a:t> TYT-Fen Bilgisi(20-MAXque)*</a:t>
            </a:r>
            <a:r>
              <a:rPr lang="tr-TR" sz="1400" b="1" dirty="0"/>
              <a:t>3,49+100 = «HAM» Point</a:t>
            </a:r>
          </a:p>
          <a:p>
            <a:endParaRPr lang="tr-TR" sz="1600" b="1" dirty="0"/>
          </a:p>
          <a:p>
            <a:endParaRPr lang="tr-TR" sz="1600" b="1" dirty="0">
              <a:solidFill>
                <a:srgbClr val="7030A0"/>
              </a:solidFill>
            </a:endParaRPr>
          </a:p>
          <a:p>
            <a:r>
              <a:rPr lang="tr-TR" sz="1600" b="1" dirty="0">
                <a:solidFill>
                  <a:srgbClr val="7030A0"/>
                </a:solidFill>
              </a:rPr>
              <a:t>            										</a:t>
            </a:r>
          </a:p>
          <a:p>
            <a:endParaRPr lang="tr-TR" sz="1600" b="1" dirty="0">
              <a:solidFill>
                <a:srgbClr val="7030A0"/>
              </a:solidFill>
            </a:endParaRPr>
          </a:p>
          <a:p>
            <a:endParaRPr lang="tr-TR" sz="1600" b="1" dirty="0">
              <a:solidFill>
                <a:srgbClr val="FF0000"/>
              </a:solidFill>
            </a:endParaRPr>
          </a:p>
          <a:p>
            <a:endParaRPr lang="tr-TR" sz="1600" b="1" dirty="0">
              <a:solidFill>
                <a:srgbClr val="FF0000"/>
              </a:solidFill>
            </a:endParaRPr>
          </a:p>
          <a:p>
            <a:endParaRPr lang="tr-TR" sz="1600" b="1" dirty="0">
              <a:solidFill>
                <a:srgbClr val="FF0000"/>
              </a:solidFill>
            </a:endParaRPr>
          </a:p>
          <a:p>
            <a:endParaRPr lang="tr-TR" sz="1600" b="1" dirty="0">
              <a:solidFill>
                <a:srgbClr val="7030A0"/>
              </a:solidFill>
            </a:endParaRPr>
          </a:p>
          <a:p>
            <a:endParaRPr lang="tr-TR" sz="1600" b="1" dirty="0">
              <a:solidFill>
                <a:srgbClr val="7030A0"/>
              </a:solidFill>
            </a:endParaRPr>
          </a:p>
          <a:p>
            <a:endParaRPr lang="tr-TR" sz="1600" b="1" dirty="0">
              <a:solidFill>
                <a:srgbClr val="7030A0"/>
              </a:solidFill>
            </a:endParaRPr>
          </a:p>
          <a:p>
            <a:r>
              <a:rPr lang="tr-TR" sz="1600" b="1" dirty="0">
                <a:solidFill>
                  <a:srgbClr val="7030A0"/>
                </a:solidFill>
              </a:rPr>
              <a:t>*TYT- («YER»)</a:t>
            </a:r>
          </a:p>
          <a:p>
            <a:r>
              <a:rPr lang="tr-TR" sz="1600" dirty="0"/>
              <a:t>«HAM» + «OBP»=«</a:t>
            </a:r>
            <a:r>
              <a:rPr lang="tr-TR" sz="1600" dirty="0" err="1"/>
              <a:t>YER»Point</a:t>
            </a:r>
            <a:endParaRPr lang="tr-TR" sz="1600" dirty="0"/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B812845C-A789-4830-B6FA-902B1E68D63E}"/>
              </a:ext>
            </a:extLst>
          </p:cNvPr>
          <p:cNvSpPr txBox="1"/>
          <p:nvPr/>
        </p:nvSpPr>
        <p:spPr>
          <a:xfrm>
            <a:off x="2381070" y="447011"/>
            <a:ext cx="4013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 err="1">
                <a:solidFill>
                  <a:srgbClr val="FF0000"/>
                </a:solidFill>
              </a:rPr>
              <a:t>Go</a:t>
            </a:r>
            <a:r>
              <a:rPr lang="tr-TR" b="1" dirty="0">
                <a:solidFill>
                  <a:srgbClr val="FF0000"/>
                </a:solidFill>
              </a:rPr>
              <a:t> </a:t>
            </a:r>
            <a:r>
              <a:rPr lang="tr-TR" b="1" dirty="0" err="1">
                <a:solidFill>
                  <a:srgbClr val="FF0000"/>
                </a:solidFill>
              </a:rPr>
              <a:t>To</a:t>
            </a:r>
            <a:r>
              <a:rPr lang="tr-TR" b="1" dirty="0">
                <a:solidFill>
                  <a:srgbClr val="FF0000"/>
                </a:solidFill>
              </a:rPr>
              <a:t> mobile </a:t>
            </a:r>
            <a:r>
              <a:rPr lang="tr-TR" b="1" dirty="0" err="1">
                <a:solidFill>
                  <a:srgbClr val="FF0000"/>
                </a:solidFill>
              </a:rPr>
              <a:t>screen</a:t>
            </a:r>
            <a:r>
              <a:rPr lang="tr-TR" b="1" dirty="0">
                <a:solidFill>
                  <a:srgbClr val="FF0000"/>
                </a:solidFill>
              </a:rPr>
              <a:t> </a:t>
            </a:r>
            <a:r>
              <a:rPr lang="tr-TR" b="1" dirty="0" err="1">
                <a:solidFill>
                  <a:srgbClr val="FF0000"/>
                </a:solidFill>
              </a:rPr>
              <a:t>page</a:t>
            </a:r>
            <a:r>
              <a:rPr lang="tr-TR" b="1" dirty="0">
                <a:solidFill>
                  <a:srgbClr val="FF0000"/>
                </a:solidFill>
              </a:rPr>
              <a:t> 20-21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14" name="Sağ Ayraç 13">
            <a:extLst>
              <a:ext uri="{FF2B5EF4-FFF2-40B4-BE49-F238E27FC236}">
                <a16:creationId xmlns:a16="http://schemas.microsoft.com/office/drawing/2014/main" id="{D9C12894-3E20-4300-A431-2EEF431E4A80}"/>
              </a:ext>
            </a:extLst>
          </p:cNvPr>
          <p:cNvSpPr/>
          <p:nvPr/>
        </p:nvSpPr>
        <p:spPr>
          <a:xfrm rot="5400000">
            <a:off x="4910221" y="-1238179"/>
            <a:ext cx="436098" cy="10029077"/>
          </a:xfrm>
          <a:prstGeom prst="rightBrace">
            <a:avLst>
              <a:gd name="adj1" fmla="val 27688"/>
              <a:gd name="adj2" fmla="val 383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23" name="Bağlayıcı: Dirsek 22">
            <a:extLst>
              <a:ext uri="{FF2B5EF4-FFF2-40B4-BE49-F238E27FC236}">
                <a16:creationId xmlns:a16="http://schemas.microsoft.com/office/drawing/2014/main" id="{E2AF6A87-C6C9-4F36-AA8A-E1401D1BB05A}"/>
              </a:ext>
            </a:extLst>
          </p:cNvPr>
          <p:cNvCxnSpPr/>
          <p:nvPr/>
        </p:nvCxnSpPr>
        <p:spPr>
          <a:xfrm>
            <a:off x="2908496" y="4745260"/>
            <a:ext cx="801858" cy="168216"/>
          </a:xfrm>
          <a:prstGeom prst="bentConnector3">
            <a:avLst>
              <a:gd name="adj1" fmla="val 8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Bağlayıcı: Dirsek 24">
            <a:extLst>
              <a:ext uri="{FF2B5EF4-FFF2-40B4-BE49-F238E27FC236}">
                <a16:creationId xmlns:a16="http://schemas.microsoft.com/office/drawing/2014/main" id="{E821EF98-98BD-439A-BA24-A0A0ED94798D}"/>
              </a:ext>
            </a:extLst>
          </p:cNvPr>
          <p:cNvCxnSpPr>
            <a:cxnSpLocks/>
          </p:cNvCxnSpPr>
          <p:nvPr/>
        </p:nvCxnSpPr>
        <p:spPr>
          <a:xfrm>
            <a:off x="2331720" y="4696833"/>
            <a:ext cx="1339851" cy="547273"/>
          </a:xfrm>
          <a:prstGeom prst="bentConnector3">
            <a:avLst>
              <a:gd name="adj1" fmla="val -3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Bağlayıcı: Dirsek 29">
            <a:extLst>
              <a:ext uri="{FF2B5EF4-FFF2-40B4-BE49-F238E27FC236}">
                <a16:creationId xmlns:a16="http://schemas.microsoft.com/office/drawing/2014/main" id="{7FE71AE9-C21F-4984-8716-0C68CB64CFDA}"/>
              </a:ext>
            </a:extLst>
          </p:cNvPr>
          <p:cNvCxnSpPr>
            <a:cxnSpLocks/>
          </p:cNvCxnSpPr>
          <p:nvPr/>
        </p:nvCxnSpPr>
        <p:spPr>
          <a:xfrm>
            <a:off x="2050364" y="4750921"/>
            <a:ext cx="1621207" cy="754592"/>
          </a:xfrm>
          <a:prstGeom prst="bentConnector3">
            <a:avLst>
              <a:gd name="adj1" fmla="val -11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Bağlayıcı: Dirsek 32">
            <a:extLst>
              <a:ext uri="{FF2B5EF4-FFF2-40B4-BE49-F238E27FC236}">
                <a16:creationId xmlns:a16="http://schemas.microsoft.com/office/drawing/2014/main" id="{3039A998-D499-4334-A121-D7006BD74CA0}"/>
              </a:ext>
            </a:extLst>
          </p:cNvPr>
          <p:cNvCxnSpPr>
            <a:cxnSpLocks/>
          </p:cNvCxnSpPr>
          <p:nvPr/>
        </p:nvCxnSpPr>
        <p:spPr>
          <a:xfrm rot="5400000">
            <a:off x="1420155" y="4835693"/>
            <a:ext cx="260790" cy="730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Metin kutusu 35">
            <a:extLst>
              <a:ext uri="{FF2B5EF4-FFF2-40B4-BE49-F238E27FC236}">
                <a16:creationId xmlns:a16="http://schemas.microsoft.com/office/drawing/2014/main" id="{E1CEB100-B642-4165-91D5-2CFC0F70D32F}"/>
              </a:ext>
            </a:extLst>
          </p:cNvPr>
          <p:cNvSpPr txBox="1"/>
          <p:nvPr/>
        </p:nvSpPr>
        <p:spPr>
          <a:xfrm>
            <a:off x="212205" y="4950214"/>
            <a:ext cx="1838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Correct</a:t>
            </a:r>
            <a:r>
              <a:rPr lang="tr-TR" dirty="0"/>
              <a:t> </a:t>
            </a:r>
            <a:r>
              <a:rPr lang="tr-TR" dirty="0" err="1"/>
              <a:t>Answers</a:t>
            </a:r>
            <a:r>
              <a:rPr lang="tr-TR" dirty="0"/>
              <a:t> </a:t>
            </a:r>
          </a:p>
        </p:txBody>
      </p:sp>
      <p:sp>
        <p:nvSpPr>
          <p:cNvPr id="37" name="Metin kutusu 36">
            <a:extLst>
              <a:ext uri="{FF2B5EF4-FFF2-40B4-BE49-F238E27FC236}">
                <a16:creationId xmlns:a16="http://schemas.microsoft.com/office/drawing/2014/main" id="{DB5F3E5B-57A0-40D5-826D-FB3CEE80E2E9}"/>
              </a:ext>
            </a:extLst>
          </p:cNvPr>
          <p:cNvSpPr txBox="1"/>
          <p:nvPr/>
        </p:nvSpPr>
        <p:spPr>
          <a:xfrm>
            <a:off x="3741591" y="4696833"/>
            <a:ext cx="5036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Point constant value of each question in the Lesson</a:t>
            </a:r>
            <a:endParaRPr lang="tr-TR" dirty="0"/>
          </a:p>
        </p:txBody>
      </p:sp>
      <p:sp>
        <p:nvSpPr>
          <p:cNvPr id="38" name="Metin kutusu 37">
            <a:extLst>
              <a:ext uri="{FF2B5EF4-FFF2-40B4-BE49-F238E27FC236}">
                <a16:creationId xmlns:a16="http://schemas.microsoft.com/office/drawing/2014/main" id="{FE97A9CA-BE6D-4D33-9964-2A968FAD7A77}"/>
              </a:ext>
            </a:extLst>
          </p:cNvPr>
          <p:cNvSpPr txBox="1"/>
          <p:nvPr/>
        </p:nvSpPr>
        <p:spPr>
          <a:xfrm>
            <a:off x="3678593" y="5034629"/>
            <a:ext cx="4224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Constant</a:t>
            </a:r>
            <a:endParaRPr lang="tr-TR" dirty="0"/>
          </a:p>
        </p:txBody>
      </p:sp>
      <p:sp>
        <p:nvSpPr>
          <p:cNvPr id="43" name="Metin kutusu 42">
            <a:extLst>
              <a:ext uri="{FF2B5EF4-FFF2-40B4-BE49-F238E27FC236}">
                <a16:creationId xmlns:a16="http://schemas.microsoft.com/office/drawing/2014/main" id="{7272A4BB-51FC-4786-8456-8A77F7B2B42E}"/>
              </a:ext>
            </a:extLst>
          </p:cNvPr>
          <p:cNvSpPr txBox="1"/>
          <p:nvPr/>
        </p:nvSpPr>
        <p:spPr>
          <a:xfrm>
            <a:off x="3710354" y="5373885"/>
            <a:ext cx="4224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incorrect</a:t>
            </a:r>
            <a:r>
              <a:rPr lang="tr-TR" dirty="0"/>
              <a:t> </a:t>
            </a:r>
            <a:r>
              <a:rPr lang="tr-TR" dirty="0" err="1"/>
              <a:t>Answers</a:t>
            </a:r>
            <a:r>
              <a:rPr lang="tr-TR" dirty="0"/>
              <a:t> </a:t>
            </a:r>
          </a:p>
        </p:txBody>
      </p:sp>
      <p:sp>
        <p:nvSpPr>
          <p:cNvPr id="46" name="Metin kutusu 45">
            <a:extLst>
              <a:ext uri="{FF2B5EF4-FFF2-40B4-BE49-F238E27FC236}">
                <a16:creationId xmlns:a16="http://schemas.microsoft.com/office/drawing/2014/main" id="{6F39CA99-DDE6-47E8-B15F-6752CAB062F4}"/>
              </a:ext>
            </a:extLst>
          </p:cNvPr>
          <p:cNvSpPr txBox="1"/>
          <p:nvPr/>
        </p:nvSpPr>
        <p:spPr>
          <a:xfrm>
            <a:off x="2753473" y="3836559"/>
            <a:ext cx="2821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Point constant value of each question in the Lesson</a:t>
            </a:r>
            <a:endParaRPr lang="tr-TR" dirty="0">
              <a:solidFill>
                <a:srgbClr val="7030A0"/>
              </a:solidFill>
            </a:endParaRPr>
          </a:p>
        </p:txBody>
      </p:sp>
      <p:sp>
        <p:nvSpPr>
          <p:cNvPr id="47" name="Metin kutusu 46">
            <a:extLst>
              <a:ext uri="{FF2B5EF4-FFF2-40B4-BE49-F238E27FC236}">
                <a16:creationId xmlns:a16="http://schemas.microsoft.com/office/drawing/2014/main" id="{175082E0-D734-4BB2-B51C-9B63A3ED29C4}"/>
              </a:ext>
            </a:extLst>
          </p:cNvPr>
          <p:cNvSpPr txBox="1"/>
          <p:nvPr/>
        </p:nvSpPr>
        <p:spPr>
          <a:xfrm>
            <a:off x="5854084" y="3962873"/>
            <a:ext cx="95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solidFill>
                  <a:srgbClr val="7030A0"/>
                </a:solidFill>
              </a:rPr>
              <a:t>Lessons</a:t>
            </a:r>
            <a:endParaRPr lang="tr-TR" dirty="0">
              <a:solidFill>
                <a:srgbClr val="7030A0"/>
              </a:solidFill>
            </a:endParaRPr>
          </a:p>
        </p:txBody>
      </p:sp>
      <p:sp>
        <p:nvSpPr>
          <p:cNvPr id="48" name="Metin kutusu 47">
            <a:extLst>
              <a:ext uri="{FF2B5EF4-FFF2-40B4-BE49-F238E27FC236}">
                <a16:creationId xmlns:a16="http://schemas.microsoft.com/office/drawing/2014/main" id="{5AD51C35-F6FA-4F65-B1E5-1DD97495FAC9}"/>
              </a:ext>
            </a:extLst>
          </p:cNvPr>
          <p:cNvSpPr txBox="1"/>
          <p:nvPr/>
        </p:nvSpPr>
        <p:spPr>
          <a:xfrm>
            <a:off x="10021944" y="4665297"/>
            <a:ext cx="1063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solidFill>
                  <a:srgbClr val="7030A0"/>
                </a:solidFill>
              </a:rPr>
              <a:t>Constant</a:t>
            </a:r>
            <a:endParaRPr lang="tr-TR" dirty="0">
              <a:solidFill>
                <a:srgbClr val="7030A0"/>
              </a:solidFill>
            </a:endParaRPr>
          </a:p>
        </p:txBody>
      </p:sp>
      <p:cxnSp>
        <p:nvCxnSpPr>
          <p:cNvPr id="50" name="Düz Ok Bağlayıcısı 49">
            <a:extLst>
              <a:ext uri="{FF2B5EF4-FFF2-40B4-BE49-F238E27FC236}">
                <a16:creationId xmlns:a16="http://schemas.microsoft.com/office/drawing/2014/main" id="{8BB3FE32-7C9F-47BA-AC77-56F152711918}"/>
              </a:ext>
            </a:extLst>
          </p:cNvPr>
          <p:cNvCxnSpPr>
            <a:cxnSpLocks/>
          </p:cNvCxnSpPr>
          <p:nvPr/>
        </p:nvCxnSpPr>
        <p:spPr>
          <a:xfrm>
            <a:off x="10429191" y="3537208"/>
            <a:ext cx="0" cy="1159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Bağlayıcı: Dirsek 52">
            <a:extLst>
              <a:ext uri="{FF2B5EF4-FFF2-40B4-BE49-F238E27FC236}">
                <a16:creationId xmlns:a16="http://schemas.microsoft.com/office/drawing/2014/main" id="{C9B0A416-546E-4495-BB35-CA16D4576915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51144" y="3817785"/>
            <a:ext cx="982906" cy="421753"/>
          </a:xfrm>
          <a:prstGeom prst="bentConnector3">
            <a:avLst>
              <a:gd name="adj1" fmla="val 829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k: Yukarı Bükülü 55">
            <a:extLst>
              <a:ext uri="{FF2B5EF4-FFF2-40B4-BE49-F238E27FC236}">
                <a16:creationId xmlns:a16="http://schemas.microsoft.com/office/drawing/2014/main" id="{6AC4ABBA-C35A-44C5-B566-1D68C04CACFF}"/>
              </a:ext>
            </a:extLst>
          </p:cNvPr>
          <p:cNvSpPr/>
          <p:nvPr/>
        </p:nvSpPr>
        <p:spPr>
          <a:xfrm rot="5400000">
            <a:off x="2265914" y="3686627"/>
            <a:ext cx="701189" cy="470876"/>
          </a:xfrm>
          <a:prstGeom prst="bentUpArrow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8" name="Metin kutusu 57">
            <a:extLst>
              <a:ext uri="{FF2B5EF4-FFF2-40B4-BE49-F238E27FC236}">
                <a16:creationId xmlns:a16="http://schemas.microsoft.com/office/drawing/2014/main" id="{6884B6D4-82AA-402D-BB90-AE8576BBD2E4}"/>
              </a:ext>
            </a:extLst>
          </p:cNvPr>
          <p:cNvSpPr txBox="1"/>
          <p:nvPr/>
        </p:nvSpPr>
        <p:spPr>
          <a:xfrm>
            <a:off x="18747" y="4428913"/>
            <a:ext cx="3920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>
                <a:solidFill>
                  <a:srgbClr val="FF0000"/>
                </a:solidFill>
              </a:rPr>
              <a:t>ForExample</a:t>
            </a:r>
            <a:r>
              <a:rPr lang="tr-TR" b="1" dirty="0">
                <a:solidFill>
                  <a:srgbClr val="FF0000"/>
                </a:solidFill>
              </a:rPr>
              <a:t>: ((32 - ( 5 / 4 ))*3,107+…….</a:t>
            </a:r>
          </a:p>
        </p:txBody>
      </p:sp>
      <p:sp>
        <p:nvSpPr>
          <p:cNvPr id="60" name="Dikdörtgen: Köşeleri Yuvarlatılmış 59">
            <a:extLst>
              <a:ext uri="{FF2B5EF4-FFF2-40B4-BE49-F238E27FC236}">
                <a16:creationId xmlns:a16="http://schemas.microsoft.com/office/drawing/2014/main" id="{FEFD49E7-4089-48D1-8257-890003616A89}"/>
              </a:ext>
            </a:extLst>
          </p:cNvPr>
          <p:cNvSpPr/>
          <p:nvPr/>
        </p:nvSpPr>
        <p:spPr>
          <a:xfrm>
            <a:off x="87417" y="4428913"/>
            <a:ext cx="8809468" cy="1314304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1" name="Metin kutusu 60">
            <a:extLst>
              <a:ext uri="{FF2B5EF4-FFF2-40B4-BE49-F238E27FC236}">
                <a16:creationId xmlns:a16="http://schemas.microsoft.com/office/drawing/2014/main" id="{1E9BF25F-0208-4837-8503-B04F0BAA8CDF}"/>
              </a:ext>
            </a:extLst>
          </p:cNvPr>
          <p:cNvSpPr txBox="1"/>
          <p:nvPr/>
        </p:nvSpPr>
        <p:spPr>
          <a:xfrm>
            <a:off x="9200553" y="5787179"/>
            <a:ext cx="2116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Can calculate for a </a:t>
            </a:r>
            <a:r>
              <a:rPr lang="tr-TR" b="1" dirty="0" err="1">
                <a:solidFill>
                  <a:schemeClr val="accent6">
                    <a:lumMod val="75000"/>
                  </a:schemeClr>
                </a:solidFill>
              </a:rPr>
              <a:t>One</a:t>
            </a:r>
            <a:r>
              <a:rPr lang="tr-TR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tr-TR" b="1" dirty="0" err="1">
                <a:solidFill>
                  <a:schemeClr val="accent6">
                    <a:lumMod val="75000"/>
                  </a:schemeClr>
                </a:solidFill>
              </a:rPr>
              <a:t>Lesson</a:t>
            </a:r>
            <a:r>
              <a:rPr lang="tr-TR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62" name="Ok: Yukarı Bükülü 61">
            <a:extLst>
              <a:ext uri="{FF2B5EF4-FFF2-40B4-BE49-F238E27FC236}">
                <a16:creationId xmlns:a16="http://schemas.microsoft.com/office/drawing/2014/main" id="{F6CDEFDE-8919-4F74-B9EA-6C92A10BC99D}"/>
              </a:ext>
            </a:extLst>
          </p:cNvPr>
          <p:cNvSpPr/>
          <p:nvPr/>
        </p:nvSpPr>
        <p:spPr>
          <a:xfrm rot="5400000">
            <a:off x="8491917" y="5623540"/>
            <a:ext cx="646331" cy="573993"/>
          </a:xfrm>
          <a:prstGeom prst="bent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95901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 3">
            <a:extLst>
              <a:ext uri="{FF2B5EF4-FFF2-40B4-BE49-F238E27FC236}">
                <a16:creationId xmlns:a16="http://schemas.microsoft.com/office/drawing/2014/main" id="{58D705CB-A8C4-4F2C-8C2F-F8EE6C411ECA}"/>
              </a:ext>
            </a:extLst>
          </p:cNvPr>
          <p:cNvGrpSpPr/>
          <p:nvPr/>
        </p:nvGrpSpPr>
        <p:grpSpPr>
          <a:xfrm>
            <a:off x="9495692" y="193582"/>
            <a:ext cx="2311490" cy="945902"/>
            <a:chOff x="10480711" y="1241978"/>
            <a:chExt cx="1237354" cy="618677"/>
          </a:xfrm>
        </p:grpSpPr>
        <p:sp>
          <p:nvSpPr>
            <p:cNvPr id="5" name="Dikdörtgen 4">
              <a:extLst>
                <a:ext uri="{FF2B5EF4-FFF2-40B4-BE49-F238E27FC236}">
                  <a16:creationId xmlns:a16="http://schemas.microsoft.com/office/drawing/2014/main" id="{ECC437A6-FAED-4F03-A7D0-318815D55462}"/>
                </a:ext>
              </a:extLst>
            </p:cNvPr>
            <p:cNvSpPr/>
            <p:nvPr/>
          </p:nvSpPr>
          <p:spPr>
            <a:xfrm>
              <a:off x="10480711" y="1241978"/>
              <a:ext cx="1237354" cy="61867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Metin kutusu 5">
              <a:extLst>
                <a:ext uri="{FF2B5EF4-FFF2-40B4-BE49-F238E27FC236}">
                  <a16:creationId xmlns:a16="http://schemas.microsoft.com/office/drawing/2014/main" id="{961E2929-7B78-42D4-97A4-0DAC4771D784}"/>
                </a:ext>
              </a:extLst>
            </p:cNvPr>
            <p:cNvSpPr txBox="1"/>
            <p:nvPr/>
          </p:nvSpPr>
          <p:spPr>
            <a:xfrm>
              <a:off x="10480711" y="1241978"/>
              <a:ext cx="1237354" cy="6186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r-TR" kern="1200" dirty="0"/>
                <a:t>1.1.1.0-diploma </a:t>
              </a:r>
              <a:r>
                <a:rPr lang="tr-TR" kern="1200" dirty="0" err="1"/>
                <a:t>score</a:t>
              </a:r>
              <a:r>
                <a:rPr lang="tr-TR" kern="1200" dirty="0"/>
                <a:t> </a:t>
              </a:r>
              <a:r>
                <a:rPr lang="tr-TR" kern="1200" dirty="0" err="1"/>
                <a:t>calculation</a:t>
              </a:r>
              <a:r>
                <a:rPr lang="tr-TR" kern="1200" dirty="0"/>
                <a:t> </a:t>
              </a:r>
              <a:r>
                <a:rPr lang="tr-TR" kern="1200" dirty="0" err="1"/>
                <a:t>constant</a:t>
              </a:r>
              <a:r>
                <a:rPr lang="tr-TR" kern="1200" dirty="0"/>
                <a:t> </a:t>
              </a:r>
            </a:p>
          </p:txBody>
        </p:sp>
      </p:grpSp>
      <p:sp>
        <p:nvSpPr>
          <p:cNvPr id="7" name="Dikdörtgen 6">
            <a:extLst>
              <a:ext uri="{FF2B5EF4-FFF2-40B4-BE49-F238E27FC236}">
                <a16:creationId xmlns:a16="http://schemas.microsoft.com/office/drawing/2014/main" id="{F13A9CB0-9C92-4B0F-99B4-1B66D2BF7D1D}"/>
              </a:ext>
            </a:extLst>
          </p:cNvPr>
          <p:cNvSpPr/>
          <p:nvPr/>
        </p:nvSpPr>
        <p:spPr>
          <a:xfrm>
            <a:off x="1563943" y="666533"/>
            <a:ext cx="7375994" cy="13803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tr-TR" b="1" dirty="0" err="1"/>
              <a:t>Edit</a:t>
            </a:r>
            <a:r>
              <a:rPr lang="tr-TR" b="1" dirty="0"/>
              <a:t> diploma </a:t>
            </a:r>
            <a:r>
              <a:rPr lang="tr-TR" b="1" dirty="0" err="1"/>
              <a:t>score</a:t>
            </a:r>
            <a:r>
              <a:rPr lang="tr-TR" b="1" dirty="0"/>
              <a:t> </a:t>
            </a:r>
            <a:r>
              <a:rPr lang="tr-TR" b="1" dirty="0" err="1"/>
              <a:t>calculation</a:t>
            </a:r>
            <a:r>
              <a:rPr lang="tr-TR" b="1" dirty="0"/>
              <a:t> </a:t>
            </a:r>
            <a:r>
              <a:rPr lang="tr-TR" b="1" dirty="0" err="1"/>
              <a:t>constant</a:t>
            </a:r>
            <a:endParaRPr lang="tr-TR" b="1" dirty="0"/>
          </a:p>
          <a:p>
            <a:pPr lvl="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tr-TR" dirty="0"/>
              <a:t>**Diploma </a:t>
            </a:r>
            <a:r>
              <a:rPr lang="tr-TR" dirty="0" err="1"/>
              <a:t>Score</a:t>
            </a:r>
            <a:r>
              <a:rPr lang="tr-TR" dirty="0"/>
              <a:t> </a:t>
            </a:r>
            <a:r>
              <a:rPr lang="tr-TR" dirty="0" err="1"/>
              <a:t>constant</a:t>
            </a:r>
            <a:endParaRPr lang="tr-TR" dirty="0"/>
          </a:p>
          <a:p>
            <a:pPr lvl="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tr-TR" dirty="0"/>
          </a:p>
          <a:p>
            <a:pPr lvl="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tr-TR" b="1" dirty="0" err="1">
                <a:solidFill>
                  <a:srgbClr val="FF0000"/>
                </a:solidFill>
              </a:rPr>
              <a:t>Note</a:t>
            </a:r>
            <a:r>
              <a:rPr lang="tr-TR" b="1" dirty="0">
                <a:solidFill>
                  <a:srgbClr val="FF0000"/>
                </a:solidFill>
              </a:rPr>
              <a:t>: </a:t>
            </a:r>
            <a:r>
              <a:rPr lang="en-US" b="1" dirty="0">
                <a:solidFill>
                  <a:srgbClr val="FF0000"/>
                </a:solidFill>
              </a:rPr>
              <a:t>there is a diploma constant, it cannot be added, it can only be edited</a:t>
            </a:r>
            <a:r>
              <a:rPr lang="tr-TR" b="1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3192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 3">
            <a:extLst>
              <a:ext uri="{FF2B5EF4-FFF2-40B4-BE49-F238E27FC236}">
                <a16:creationId xmlns:a16="http://schemas.microsoft.com/office/drawing/2014/main" id="{B6CEF12E-7F47-40A4-9DE7-11FB378587BD}"/>
              </a:ext>
            </a:extLst>
          </p:cNvPr>
          <p:cNvGrpSpPr/>
          <p:nvPr/>
        </p:nvGrpSpPr>
        <p:grpSpPr>
          <a:xfrm>
            <a:off x="8553157" y="188821"/>
            <a:ext cx="3038464" cy="768876"/>
            <a:chOff x="1176738" y="1092669"/>
            <a:chExt cx="1537752" cy="768876"/>
          </a:xfrm>
        </p:grpSpPr>
        <p:sp>
          <p:nvSpPr>
            <p:cNvPr id="5" name="Dikdörtgen 4">
              <a:extLst>
                <a:ext uri="{FF2B5EF4-FFF2-40B4-BE49-F238E27FC236}">
                  <a16:creationId xmlns:a16="http://schemas.microsoft.com/office/drawing/2014/main" id="{BDFAACE7-0336-4EBA-B265-CD720415E8DA}"/>
                </a:ext>
              </a:extLst>
            </p:cNvPr>
            <p:cNvSpPr/>
            <p:nvPr/>
          </p:nvSpPr>
          <p:spPr>
            <a:xfrm>
              <a:off x="1176738" y="1092669"/>
              <a:ext cx="1537752" cy="768876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Metin kutusu 5">
              <a:extLst>
                <a:ext uri="{FF2B5EF4-FFF2-40B4-BE49-F238E27FC236}">
                  <a16:creationId xmlns:a16="http://schemas.microsoft.com/office/drawing/2014/main" id="{41943D77-D8D4-40C4-8714-D86E92C2D399}"/>
                </a:ext>
              </a:extLst>
            </p:cNvPr>
            <p:cNvSpPr txBox="1"/>
            <p:nvPr/>
          </p:nvSpPr>
          <p:spPr>
            <a:xfrm>
              <a:off x="1176738" y="1092669"/>
              <a:ext cx="1537752" cy="76887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2600" dirty="0"/>
                <a:t>1.1.2-Score </a:t>
              </a:r>
              <a:r>
                <a:rPr lang="tr-TR" sz="2600" dirty="0" err="1"/>
                <a:t>Ranking</a:t>
              </a:r>
              <a:endParaRPr lang="tr-TR" sz="2600" kern="1200" dirty="0"/>
            </a:p>
          </p:txBody>
        </p:sp>
      </p:grpSp>
      <p:sp>
        <p:nvSpPr>
          <p:cNvPr id="8" name="Dikdörtgen 7">
            <a:extLst>
              <a:ext uri="{FF2B5EF4-FFF2-40B4-BE49-F238E27FC236}">
                <a16:creationId xmlns:a16="http://schemas.microsoft.com/office/drawing/2014/main" id="{83C87CC0-BEB4-4DFB-B277-BAEF98C27E2D}"/>
              </a:ext>
            </a:extLst>
          </p:cNvPr>
          <p:cNvSpPr/>
          <p:nvPr/>
        </p:nvSpPr>
        <p:spPr>
          <a:xfrm>
            <a:off x="1128135" y="694668"/>
            <a:ext cx="5652494" cy="1878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b="1" dirty="0"/>
              <a:t>Calculating score ranking for the past years</a:t>
            </a:r>
            <a:endParaRPr lang="tr-TR" b="1" dirty="0"/>
          </a:p>
          <a:p>
            <a:pPr lvl="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tr-TR" dirty="0"/>
              <a:t>**</a:t>
            </a:r>
            <a:r>
              <a:rPr lang="en-US" dirty="0"/>
              <a:t>First, the student's score is calculated. The ranking closest to the calculated score in the uploaded excel file is determined.</a:t>
            </a:r>
            <a:endParaRPr lang="tr-TR" dirty="0"/>
          </a:p>
          <a:p>
            <a:pPr lvl="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tr-TR" dirty="0" err="1">
                <a:solidFill>
                  <a:srgbClr val="FF0000"/>
                </a:solidFill>
              </a:rPr>
              <a:t>Use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Redis</a:t>
            </a:r>
            <a:r>
              <a:rPr lang="tr-TR" dirty="0">
                <a:solidFill>
                  <a:srgbClr val="FF0000"/>
                </a:solidFill>
              </a:rPr>
              <a:t> </a:t>
            </a:r>
          </a:p>
          <a:p>
            <a:pPr lvl="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tr-TR" dirty="0" err="1"/>
              <a:t>Go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Mobilescreen</a:t>
            </a:r>
            <a:r>
              <a:rPr lang="tr-TR" dirty="0"/>
              <a:t> 21</a:t>
            </a:r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E458F612-3334-485B-8D3C-56E811DC3033}"/>
              </a:ext>
            </a:extLst>
          </p:cNvPr>
          <p:cNvSpPr/>
          <p:nvPr/>
        </p:nvSpPr>
        <p:spPr>
          <a:xfrm>
            <a:off x="6096000" y="4124841"/>
            <a:ext cx="5652494" cy="1186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b="1" dirty="0"/>
              <a:t>Calculating score ranking for the past years</a:t>
            </a:r>
            <a:endParaRPr lang="tr-TR" b="1" dirty="0"/>
          </a:p>
          <a:p>
            <a:pPr lvl="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tr-TR" dirty="0" err="1">
                <a:solidFill>
                  <a:srgbClr val="FF0000"/>
                </a:solidFill>
              </a:rPr>
              <a:t>Note</a:t>
            </a:r>
            <a:r>
              <a:rPr lang="tr-TR" dirty="0">
                <a:solidFill>
                  <a:srgbClr val="FF0000"/>
                </a:solidFill>
              </a:rPr>
              <a:t>: </a:t>
            </a:r>
            <a:r>
              <a:rPr lang="en-US" dirty="0">
                <a:solidFill>
                  <a:srgbClr val="FF0000"/>
                </a:solidFill>
              </a:rPr>
              <a:t>this place needs to work very fast. 20,000 data will be scanned for each calculation. You can review </a:t>
            </a:r>
            <a:r>
              <a:rPr lang="en-US" dirty="0" err="1">
                <a:solidFill>
                  <a:srgbClr val="FF0000"/>
                </a:solidFill>
              </a:rPr>
              <a:t>excell</a:t>
            </a:r>
            <a:r>
              <a:rPr lang="en-US" dirty="0">
                <a:solidFill>
                  <a:srgbClr val="FF0000"/>
                </a:solidFill>
              </a:rPr>
              <a:t> score ranking</a:t>
            </a:r>
            <a:endParaRPr lang="tr-T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484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 3">
            <a:extLst>
              <a:ext uri="{FF2B5EF4-FFF2-40B4-BE49-F238E27FC236}">
                <a16:creationId xmlns:a16="http://schemas.microsoft.com/office/drawing/2014/main" id="{E3D9373E-71EC-4CAC-93FB-0599EEF36BCC}"/>
              </a:ext>
            </a:extLst>
          </p:cNvPr>
          <p:cNvGrpSpPr/>
          <p:nvPr/>
        </p:nvGrpSpPr>
        <p:grpSpPr>
          <a:xfrm>
            <a:off x="10549868" y="218770"/>
            <a:ext cx="1417950" cy="708975"/>
            <a:chOff x="1718777" y="1132717"/>
            <a:chExt cx="1417950" cy="708975"/>
          </a:xfrm>
        </p:grpSpPr>
        <p:sp>
          <p:nvSpPr>
            <p:cNvPr id="5" name="Dikdörtgen 4">
              <a:extLst>
                <a:ext uri="{FF2B5EF4-FFF2-40B4-BE49-F238E27FC236}">
                  <a16:creationId xmlns:a16="http://schemas.microsoft.com/office/drawing/2014/main" id="{F94718D3-DF6C-4A85-ABAA-B40183BD57DC}"/>
                </a:ext>
              </a:extLst>
            </p:cNvPr>
            <p:cNvSpPr/>
            <p:nvPr/>
          </p:nvSpPr>
          <p:spPr>
            <a:xfrm>
              <a:off x="1718777" y="1132717"/>
              <a:ext cx="1417950" cy="708975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Metin kutusu 5">
              <a:extLst>
                <a:ext uri="{FF2B5EF4-FFF2-40B4-BE49-F238E27FC236}">
                  <a16:creationId xmlns:a16="http://schemas.microsoft.com/office/drawing/2014/main" id="{DD030309-39E7-4FFF-B88E-8A089B0CE14D}"/>
                </a:ext>
              </a:extLst>
            </p:cNvPr>
            <p:cNvSpPr txBox="1"/>
            <p:nvPr/>
          </p:nvSpPr>
          <p:spPr>
            <a:xfrm>
              <a:off x="1718777" y="1132717"/>
              <a:ext cx="1417950" cy="7089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605" tIns="14605" rIns="14605" bIns="14605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r-TR" sz="2300" kern="1200" dirty="0"/>
                <a:t>1.2-Exam </a:t>
              </a:r>
              <a:r>
                <a:rPr lang="tr-TR" sz="2300" kern="1200" dirty="0" err="1"/>
                <a:t>Fields</a:t>
              </a:r>
              <a:endParaRPr lang="tr-TR" sz="2300" kern="1200" dirty="0"/>
            </a:p>
          </p:txBody>
        </p:sp>
      </p:grpSp>
      <p:sp>
        <p:nvSpPr>
          <p:cNvPr id="7" name="Dikdörtgen 6">
            <a:extLst>
              <a:ext uri="{FF2B5EF4-FFF2-40B4-BE49-F238E27FC236}">
                <a16:creationId xmlns:a16="http://schemas.microsoft.com/office/drawing/2014/main" id="{6B581D7D-05E4-4892-BFFA-7DBA86F94B2B}"/>
              </a:ext>
            </a:extLst>
          </p:cNvPr>
          <p:cNvSpPr/>
          <p:nvPr/>
        </p:nvSpPr>
        <p:spPr>
          <a:xfrm>
            <a:off x="4989342" y="1166671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tr-TR" b="1" dirty="0" err="1"/>
              <a:t>Add</a:t>
            </a:r>
            <a:r>
              <a:rPr lang="tr-TR" b="1" dirty="0"/>
              <a:t> </a:t>
            </a:r>
            <a:r>
              <a:rPr lang="tr-TR" b="1" dirty="0" err="1"/>
              <a:t>Exam</a:t>
            </a:r>
            <a:r>
              <a:rPr lang="tr-TR" b="1" dirty="0"/>
              <a:t> </a:t>
            </a:r>
            <a:r>
              <a:rPr lang="tr-TR" b="1" dirty="0" err="1"/>
              <a:t>Fields</a:t>
            </a:r>
            <a:endParaRPr lang="tr-TR" b="1" dirty="0"/>
          </a:p>
          <a:p>
            <a:r>
              <a:rPr lang="tr-TR" dirty="0"/>
              <a:t>*</a:t>
            </a:r>
            <a:r>
              <a:rPr lang="tr-TR" dirty="0" err="1"/>
              <a:t>add</a:t>
            </a:r>
            <a:r>
              <a:rPr lang="tr-TR" dirty="0"/>
              <a:t> </a:t>
            </a:r>
            <a:r>
              <a:rPr lang="tr-TR" dirty="0" err="1"/>
              <a:t>score</a:t>
            </a:r>
            <a:r>
              <a:rPr lang="tr-TR" dirty="0"/>
              <a:t> </a:t>
            </a:r>
            <a:r>
              <a:rPr lang="tr-TR" dirty="0" err="1"/>
              <a:t>calculation</a:t>
            </a:r>
            <a:r>
              <a:rPr lang="tr-TR" dirty="0"/>
              <a:t> </a:t>
            </a:r>
            <a:r>
              <a:rPr lang="tr-TR" dirty="0" err="1"/>
              <a:t>exam</a:t>
            </a:r>
            <a:r>
              <a:rPr lang="tr-TR" dirty="0"/>
              <a:t> </a:t>
            </a:r>
            <a:r>
              <a:rPr lang="tr-TR" dirty="0" err="1"/>
              <a:t>fields</a:t>
            </a:r>
            <a:r>
              <a:rPr lang="tr-TR" dirty="0"/>
              <a:t>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Add</a:t>
            </a:r>
            <a:r>
              <a:rPr lang="tr-TR" dirty="0"/>
              <a:t> </a:t>
            </a:r>
            <a:r>
              <a:rPr lang="tr-TR" dirty="0" err="1"/>
              <a:t>excel</a:t>
            </a:r>
            <a:r>
              <a:rPr lang="tr-TR" dirty="0"/>
              <a:t> File(</a:t>
            </a:r>
            <a:r>
              <a:rPr lang="en-US" dirty="0"/>
              <a:t>which score is equal to which ranking</a:t>
            </a:r>
            <a:r>
              <a:rPr lang="tr-TR" dirty="0"/>
              <a:t>),</a:t>
            </a:r>
            <a:r>
              <a:rPr lang="en-US" dirty="0"/>
              <a:t> first the year of the excel data is added(2016 or 2017..), then the excel data of that year is added</a:t>
            </a:r>
            <a:r>
              <a:rPr lang="tr-T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example</a:t>
            </a:r>
            <a:r>
              <a:rPr lang="tr-TR" dirty="0"/>
              <a:t> </a:t>
            </a:r>
            <a:r>
              <a:rPr lang="tr-TR" dirty="0" err="1"/>
              <a:t>excell</a:t>
            </a:r>
            <a:r>
              <a:rPr lang="tr-TR" dirty="0"/>
              <a:t> file </a:t>
            </a:r>
            <a:r>
              <a:rPr lang="tr-TR" dirty="0" err="1"/>
              <a:t>included</a:t>
            </a:r>
            <a:r>
              <a:rPr lang="tr-TR" dirty="0"/>
              <a:t>: 350 </a:t>
            </a:r>
            <a:r>
              <a:rPr lang="tr-TR" dirty="0" err="1"/>
              <a:t>point</a:t>
            </a:r>
            <a:r>
              <a:rPr lang="tr-TR" dirty="0"/>
              <a:t>= 2.256 </a:t>
            </a:r>
            <a:r>
              <a:rPr lang="tr-TR" dirty="0" err="1"/>
              <a:t>rank</a:t>
            </a:r>
            <a:r>
              <a:rPr lang="tr-TR" dirty="0"/>
              <a:t>, 350.7= 2320rank</a:t>
            </a:r>
          </a:p>
          <a:p>
            <a:endParaRPr lang="tr-TR" dirty="0"/>
          </a:p>
          <a:p>
            <a:r>
              <a:rPr lang="tr-TR" dirty="0"/>
              <a:t>*Select </a:t>
            </a:r>
            <a:r>
              <a:rPr lang="en-US" dirty="0"/>
              <a:t>exam fields which </a:t>
            </a:r>
            <a:r>
              <a:rPr lang="tr-TR" dirty="0" err="1"/>
              <a:t>Lesssons</a:t>
            </a:r>
            <a:r>
              <a:rPr lang="en-US" dirty="0"/>
              <a:t> includes (more than one </a:t>
            </a:r>
            <a:r>
              <a:rPr lang="tr-TR" dirty="0" err="1"/>
              <a:t>Lessons</a:t>
            </a:r>
            <a:r>
              <a:rPr lang="en-US" dirty="0"/>
              <a:t> will be chosen)</a:t>
            </a:r>
            <a:endParaRPr lang="tr-TR" dirty="0"/>
          </a:p>
          <a:p>
            <a:r>
              <a:rPr lang="tr-TR" dirty="0" err="1"/>
              <a:t>Go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mobile </a:t>
            </a:r>
            <a:r>
              <a:rPr lang="tr-TR" dirty="0" err="1"/>
              <a:t>screen</a:t>
            </a:r>
            <a:r>
              <a:rPr lang="tr-TR" dirty="0"/>
              <a:t> 21 (TYT-SAY-EA-SOZ-</a:t>
            </a:r>
            <a:r>
              <a:rPr lang="tr-TR" dirty="0" err="1"/>
              <a:t>DiL</a:t>
            </a:r>
            <a:r>
              <a:rPr lang="tr-TR" dirty="0"/>
              <a:t> =</a:t>
            </a:r>
            <a:r>
              <a:rPr lang="tr-TR" dirty="0" err="1"/>
              <a:t>These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Exam</a:t>
            </a:r>
            <a:r>
              <a:rPr lang="tr-TR" dirty="0"/>
              <a:t> </a:t>
            </a:r>
            <a:r>
              <a:rPr lang="tr-TR" dirty="0" err="1"/>
              <a:t>Fields</a:t>
            </a:r>
            <a:r>
              <a:rPr lang="tr-T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34620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 3">
            <a:extLst>
              <a:ext uri="{FF2B5EF4-FFF2-40B4-BE49-F238E27FC236}">
                <a16:creationId xmlns:a16="http://schemas.microsoft.com/office/drawing/2014/main" id="{CC1405D8-4EAB-4682-88B5-EA180A5097D2}"/>
              </a:ext>
            </a:extLst>
          </p:cNvPr>
          <p:cNvGrpSpPr/>
          <p:nvPr/>
        </p:nvGrpSpPr>
        <p:grpSpPr>
          <a:xfrm>
            <a:off x="10419629" y="160685"/>
            <a:ext cx="1537752" cy="768876"/>
            <a:chOff x="3037418" y="1092669"/>
            <a:chExt cx="1537752" cy="768876"/>
          </a:xfrm>
        </p:grpSpPr>
        <p:sp>
          <p:nvSpPr>
            <p:cNvPr id="5" name="Dikdörtgen 4">
              <a:extLst>
                <a:ext uri="{FF2B5EF4-FFF2-40B4-BE49-F238E27FC236}">
                  <a16:creationId xmlns:a16="http://schemas.microsoft.com/office/drawing/2014/main" id="{43F94A0F-52B3-4E5F-8FD3-16075F7F08AB}"/>
                </a:ext>
              </a:extLst>
            </p:cNvPr>
            <p:cNvSpPr/>
            <p:nvPr/>
          </p:nvSpPr>
          <p:spPr>
            <a:xfrm>
              <a:off x="3037418" y="1092669"/>
              <a:ext cx="1537752" cy="768876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Metin kutusu 5">
              <a:extLst>
                <a:ext uri="{FF2B5EF4-FFF2-40B4-BE49-F238E27FC236}">
                  <a16:creationId xmlns:a16="http://schemas.microsoft.com/office/drawing/2014/main" id="{9264E96D-1D0E-49D6-A1F8-D50B18D921E8}"/>
                </a:ext>
              </a:extLst>
            </p:cNvPr>
            <p:cNvSpPr txBox="1"/>
            <p:nvPr/>
          </p:nvSpPr>
          <p:spPr>
            <a:xfrm>
              <a:off x="3037418" y="1092669"/>
              <a:ext cx="1537752" cy="76887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r-TR" sz="2600" kern="1200" dirty="0"/>
                <a:t>1.3-Book </a:t>
              </a:r>
              <a:r>
                <a:rPr lang="tr-TR" sz="2600" kern="1200" dirty="0" err="1"/>
                <a:t>categories</a:t>
              </a:r>
              <a:endParaRPr lang="tr-TR" sz="2600" kern="1200" dirty="0"/>
            </a:p>
          </p:txBody>
        </p:sp>
      </p:grpSp>
      <p:pic>
        <p:nvPicPr>
          <p:cNvPr id="8" name="Resim 7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00E8A7A1-FAB2-4A7D-8859-86E535168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24400" cy="2495550"/>
          </a:xfrm>
          <a:prstGeom prst="rect">
            <a:avLst/>
          </a:prstGeom>
        </p:spPr>
      </p:pic>
      <p:pic>
        <p:nvPicPr>
          <p:cNvPr id="10" name="Resim 9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EEC45A1A-9F61-4779-82DB-B7C4AAEB2A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86190"/>
            <a:ext cx="7962241" cy="4171810"/>
          </a:xfrm>
          <a:prstGeom prst="rect">
            <a:avLst/>
          </a:prstGeom>
        </p:spPr>
      </p:pic>
      <p:sp>
        <p:nvSpPr>
          <p:cNvPr id="11" name="Metin kutusu 10">
            <a:extLst>
              <a:ext uri="{FF2B5EF4-FFF2-40B4-BE49-F238E27FC236}">
                <a16:creationId xmlns:a16="http://schemas.microsoft.com/office/drawing/2014/main" id="{9CA71AEF-C646-4E98-9887-00427669FDBE}"/>
              </a:ext>
            </a:extLst>
          </p:cNvPr>
          <p:cNvSpPr txBox="1"/>
          <p:nvPr/>
        </p:nvSpPr>
        <p:spPr>
          <a:xfrm>
            <a:off x="5401994" y="520505"/>
            <a:ext cx="41218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Category</a:t>
            </a:r>
            <a:r>
              <a:rPr lang="en-US" dirty="0"/>
              <a:t> Name</a:t>
            </a:r>
          </a:p>
          <a:p>
            <a:endParaRPr lang="en-US" dirty="0"/>
          </a:p>
          <a:p>
            <a:r>
              <a:rPr lang="en-US" dirty="0"/>
              <a:t>Added </a:t>
            </a:r>
            <a:r>
              <a:rPr lang="tr-TR" dirty="0" err="1"/>
              <a:t>Category</a:t>
            </a:r>
            <a:r>
              <a:rPr lang="en-US" dirty="0"/>
              <a:t> will be listed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23617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8113</TotalTime>
  <Words>1878</Words>
  <Application>Microsoft Office PowerPoint</Application>
  <PresentationFormat>Widescreen</PresentationFormat>
  <Paragraphs>317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Roboto</vt:lpstr>
      <vt:lpstr>Office Teması</vt:lpstr>
      <vt:lpstr>ÇözümKüpü</vt:lpstr>
      <vt:lpstr>CONTENTS</vt:lpstr>
      <vt:lpstr>1-CONSTANT VALUES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2-ADD QUESTİONS BANK(BOOK) AND PRACTİCE EXAMS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3-Teacher Module</vt:lpstr>
      <vt:lpstr>3.1-Create class</vt:lpstr>
      <vt:lpstr>3.2-invitations</vt:lpstr>
      <vt:lpstr>3.3.1-homework from the question bank</vt:lpstr>
      <vt:lpstr>3.3.2-homectiwork from the Practice exams</vt:lpstr>
      <vt:lpstr>3.3.3-homework check</vt:lpstr>
      <vt:lpstr>3.3.4-student data</vt:lpstr>
      <vt:lpstr>ROLE AND SORLE-PERMİSSİONS</vt:lpstr>
      <vt:lpstr>PowerPoint Presentation</vt:lpstr>
      <vt:lpstr>PowerPoint Presentation</vt:lpstr>
      <vt:lpstr>ACCOUNTİNG MANAGEMENT</vt:lpstr>
      <vt:lpstr>SUPPORT MANAGEMENT</vt:lpstr>
      <vt:lpstr>USER-ADMİN MANAGEMENT</vt:lpstr>
      <vt:lpstr>Notifications And Announcements</vt:lpstr>
      <vt:lpstr>SETTİNGS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Mahsun</dc:creator>
  <cp:lastModifiedBy>Dev</cp:lastModifiedBy>
  <cp:revision>79</cp:revision>
  <dcterms:created xsi:type="dcterms:W3CDTF">2020-06-04T22:21:03Z</dcterms:created>
  <dcterms:modified xsi:type="dcterms:W3CDTF">2020-11-22T22:51:17Z</dcterms:modified>
</cp:coreProperties>
</file>