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" y="267335"/>
            <a:ext cx="9882505" cy="174180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580" y="133985"/>
            <a:ext cx="1969770" cy="187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/>
          <p:nvPr/>
        </p:nvSpPr>
        <p:spPr>
          <a:xfrm>
            <a:off x="835025" y="2400300"/>
            <a:ext cx="10745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 Reservation System using c++ programming</a:t>
            </a:r>
            <a:endParaRPr lang="en-IN" altLang="en-US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053840" y="3592830"/>
            <a:ext cx="51720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/>
              <a:t>Name: Allu.Harini</a:t>
            </a:r>
            <a:endParaRPr lang="en-IN" altLang="en-US" sz="3600"/>
          </a:p>
          <a:p>
            <a:r>
              <a:rPr lang="en-IN" altLang="en-US" sz="3600"/>
              <a:t>Reg no: 192224032</a:t>
            </a:r>
            <a:endParaRPr lang="en-IN" altLang="en-US" sz="3600"/>
          </a:p>
          <a:p>
            <a:r>
              <a:rPr lang="en-IN" altLang="en-US" sz="3600"/>
              <a:t>Dept: AI &amp; DS</a:t>
            </a:r>
            <a:endParaRPr lang="en-I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OUTPUT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2260" y="1266190"/>
            <a:ext cx="3194685" cy="538353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04310" y="1266825"/>
            <a:ext cx="2997835" cy="5382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10" y="1266825"/>
            <a:ext cx="4714875" cy="5382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th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32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400" b="1"/>
              <a:t>Tables of Contents</a:t>
            </a:r>
            <a:endParaRPr lang="en-IN" alt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0" y="1417955"/>
            <a:ext cx="5376672" cy="4525963"/>
          </a:xfrm>
        </p:spPr>
        <p:txBody>
          <a:bodyPr/>
          <a:p>
            <a:pPr algn="l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Requirement Analysis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Scope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Design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Code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bus"/>
          <p:cNvPicPr>
            <a:picLocks noChangeAspect="1"/>
          </p:cNvPicPr>
          <p:nvPr>
            <p:ph sz="half" idx="2"/>
          </p:nvPr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-635" y="1270"/>
            <a:ext cx="12192635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Introduction to Bus Reservation System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3153410"/>
          </a:xfrm>
        </p:spPr>
        <p:txBody>
          <a:bodyPr/>
          <a:p>
            <a:r>
              <a:rPr lang="en-US"/>
              <a:t>Online Bus Ticket Reservation System is Windows based application that works within centralized network.</a:t>
            </a:r>
            <a:endParaRPr lang="en-US"/>
          </a:p>
          <a:p>
            <a:r>
              <a:rPr lang="en-US"/>
              <a:t> The software program "Online Bus Reservation System" provides bus transportation system, a facility to reserved seats, cancellation of seats and different types of enquiry which need an instant and quick reservasion.</a:t>
            </a:r>
            <a:endParaRPr lang="en-US"/>
          </a:p>
          <a:p>
            <a:r>
              <a:rPr lang="en-US"/>
              <a:t> </a:t>
            </a:r>
            <a:r>
              <a:rPr lang="en-IN" altLang="en-US"/>
              <a:t>It</a:t>
            </a:r>
            <a:r>
              <a:rPr lang="en-US"/>
              <a:t> is built for</a:t>
            </a:r>
            <a:r>
              <a:rPr lang="en-IN" altLang="en-US"/>
              <a:t> to</a:t>
            </a:r>
            <a:r>
              <a:rPr lang="en-US"/>
              <a:t> manage </a:t>
            </a:r>
            <a:r>
              <a:rPr lang="en-IN" altLang="en-US"/>
              <a:t>the</a:t>
            </a:r>
            <a:r>
              <a:rPr lang="en-US"/>
              <a:t> ticket booking and tracking bus and travel made easy. It maintains all data's of users, bus details, reservation details, booking details, customer details.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Requirement Analysis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Requirement analysis is a software engineering task that bridges the gap between the system level software allocation and software design.</a:t>
            </a:r>
            <a:endParaRPr lang="en-US"/>
          </a:p>
          <a:p>
            <a:r>
              <a:rPr lang="en-US"/>
              <a:t> It enables the system engineer to specify software function and performance, indicate software interface with other system elem</a:t>
            </a:r>
            <a:r>
              <a:rPr lang="en-IN" altLang="en-US"/>
              <a:t>e</a:t>
            </a:r>
            <a:r>
              <a:rPr lang="en-US"/>
              <a:t>nts, and establish design constraints that the software must meet.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Scope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 The scope of the online bus ticket reservation system is:</a:t>
            </a:r>
            <a:endParaRPr lang="en-US" sz="2800"/>
          </a:p>
          <a:p>
            <a:r>
              <a:rPr lang="en-US" sz="2800"/>
              <a:t>A person should be able to</a:t>
            </a:r>
            <a:r>
              <a:rPr lang="en-IN" altLang="en-US" sz="2800"/>
              <a:t> l</a:t>
            </a:r>
            <a:r>
              <a:rPr lang="en-US" sz="2800"/>
              <a:t>ogin to the system through the first page of the application</a:t>
            </a:r>
            <a:endParaRPr lang="en-US" sz="2800"/>
          </a:p>
          <a:p>
            <a:r>
              <a:rPr lang="en-US" sz="2800"/>
              <a:t>Query the buses for two weeks (Only two weeks advance reservation is available).</a:t>
            </a:r>
            <a:endParaRPr lang="en-US" sz="2800"/>
          </a:p>
          <a:p>
            <a:r>
              <a:rPr lang="en-US" sz="2800"/>
              <a:t>No reservation before two </a:t>
            </a:r>
            <a:r>
              <a:rPr lang="en-IN" altLang="en-US" sz="2800"/>
              <a:t>hours</a:t>
            </a:r>
            <a:r>
              <a:rPr lang="en-US" sz="2800"/>
              <a:t> can be done.</a:t>
            </a:r>
            <a:endParaRPr lang="en-US" sz="2800"/>
          </a:p>
          <a:p>
            <a:r>
              <a:rPr lang="en-US" sz="2800"/>
              <a:t>Able to choose the seats which are available for a certain class.</a:t>
            </a:r>
            <a:endParaRPr lang="en-US" sz="2800"/>
          </a:p>
          <a:p>
            <a:r>
              <a:rPr lang="en-US" sz="2800"/>
              <a:t> Give details about the cre</a:t>
            </a:r>
            <a:r>
              <a:rPr lang="en-IN" altLang="en-US" sz="2800"/>
              <a:t>d</a:t>
            </a:r>
            <a:r>
              <a:rPr lang="en-US" sz="2800"/>
              <a:t>it card.</a:t>
            </a:r>
            <a:endParaRPr lang="en-US" sz="2800"/>
          </a:p>
          <a:p>
            <a:r>
              <a:rPr lang="en-US" sz="2800"/>
              <a:t>Improved &amp; optimized service.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Design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System design included designing of software and hardware</a:t>
            </a:r>
            <a:r>
              <a:rPr lang="en-IN" altLang="en-US"/>
              <a:t>.</a:t>
            </a:r>
            <a:endParaRPr lang="en-US"/>
          </a:p>
          <a:p>
            <a:r>
              <a:rPr lang="en-IN" altLang="en-US"/>
              <a:t>The</a:t>
            </a:r>
            <a:r>
              <a:rPr lang="en-US"/>
              <a:t> functionality of hardware and software is separated-out. After separation design of software modules is done. </a:t>
            </a:r>
            <a:endParaRPr lang="en-US"/>
          </a:p>
          <a:p>
            <a:r>
              <a:rPr lang="en-US"/>
              <a:t>The design process translates requirements into representation of the software that can be assessed for quality before generation of code begins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800"/>
              <a:t>Modules Identified</a:t>
            </a:r>
            <a:endParaRPr lang="en-IN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 sz="6000">
                <a:latin typeface="Times New Roman" panose="02020603050405020304" charset="0"/>
                <a:cs typeface="Times New Roman" panose="02020603050405020304" charset="0"/>
              </a:rPr>
              <a:t>Login module</a:t>
            </a:r>
            <a:endParaRPr lang="en-IN" altLang="en-US" sz="6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6000">
                <a:latin typeface="Times New Roman" panose="02020603050405020304" charset="0"/>
                <a:cs typeface="Times New Roman" panose="02020603050405020304" charset="0"/>
              </a:rPr>
              <a:t>Route Module</a:t>
            </a:r>
            <a:endParaRPr lang="en-IN" altLang="en-US" sz="6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6000">
                <a:latin typeface="Times New Roman" panose="02020603050405020304" charset="0"/>
                <a:cs typeface="Times New Roman" panose="02020603050405020304" charset="0"/>
              </a:rPr>
              <a:t>Bus Info Module</a:t>
            </a:r>
            <a:endParaRPr lang="en-IN" altLang="en-US" sz="6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6000">
                <a:latin typeface="Times New Roman" panose="02020603050405020304" charset="0"/>
                <a:cs typeface="Times New Roman" panose="02020603050405020304" charset="0"/>
              </a:rPr>
              <a:t>Exit Module</a:t>
            </a:r>
            <a:endParaRPr lang="en-IN" altLang="en-US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01295"/>
            <a:ext cx="10972800" cy="906145"/>
          </a:xfrm>
        </p:spPr>
        <p:txBody>
          <a:bodyPr/>
          <a:p>
            <a:pPr algn="l"/>
            <a:r>
              <a:rPr lang="en-IN" altLang="en-US" b="1"/>
              <a:t>Code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09295"/>
            <a:ext cx="4876800" cy="5744210"/>
          </a:xfrm>
        </p:spPr>
        <p:txBody>
          <a:bodyPr/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#include &lt;iostream&gt;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#include &lt;iomanip&gt;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const int TOTAL_SEATS = 20;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bool seats[TOTAL_SEATS] = {false};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void displaySeats() {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cout &lt;&lt; "Current seat status:\n";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cout &lt;&lt; "====================\n";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cout &lt;&lt; "Seat No.\tStatus\n";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cout &lt;&lt; "---------------------\n";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for (int i = 0; i &lt; TOTAL_SEATS; ++i) {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    cout &lt;&lt; setw(8) &lt;&lt; i+1 &lt;&lt; "\t\t" &lt;&lt; (seats[i] ? "Booked" : "Available") &lt;&lt; endl;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cout &lt;&lt; "====================\n";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39435" y="247650"/>
            <a:ext cx="615251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void bookSeat(int seatNo) {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if (seatNo &lt; 1 || seatNo &gt; TOTAL_SEATS) {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cout &lt;&lt; "Invalid seat number!\n";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return;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if (seats[seatNo - 1]) {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cout &lt;&lt; "Seat already booked!\n";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} else {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seats[seatNo - 1] = true;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cout &lt;&lt; "Seat " &lt;&lt; seatNo &lt;&lt; " booked successfully!\n";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void cancelSeat(int seatNo) {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if (seatNo &lt; 1 || seatNo &gt; TOTAL_SEATS) {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cout &lt;&lt; "Invalid seat number!\n";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return;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if (!seats[seatNo - 1]) {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cout &lt;&lt; "Seat not booked!\n";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} else {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seats[seatNo - 1] = false;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cout &lt;&lt; "Seat " &lt;&lt; seatNo &lt;&lt; " canceled successfully!\n";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8150"/>
            <a:ext cx="4933315" cy="5688330"/>
          </a:xfrm>
        </p:spPr>
        <p:txBody>
          <a:bodyPr/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int main() {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int choice;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int seatNo;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do {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    cout &lt;&lt; "Bus Reservation System\n";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    cout &lt;&lt; "1. Display Seat Status\n";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    cout &lt;&lt; "2. Book a Seat\n";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    cout &lt;&lt; "3. Cancel Booking\n";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    cout &lt;&lt; "4. Exit\n";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    cout &lt;&lt; "Enter your choice: ";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    cin &gt;&gt; choice;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    switch(choice) {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        case 1: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            displaySeats();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            break;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772150" y="438150"/>
            <a:ext cx="617156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         case 2:</a:t>
            </a:r>
            <a:endParaRPr lang="en-US"/>
          </a:p>
          <a:p>
            <a:r>
              <a:rPr lang="en-US"/>
              <a:t>                cout &lt;&lt; "Enter seat number to book: ";</a:t>
            </a:r>
            <a:endParaRPr lang="en-US"/>
          </a:p>
          <a:p>
            <a:r>
              <a:rPr lang="en-US"/>
              <a:t>                cin &gt;&gt; seatNo;</a:t>
            </a:r>
            <a:endParaRPr lang="en-US"/>
          </a:p>
          <a:p>
            <a:r>
              <a:rPr lang="en-US"/>
              <a:t>                bookSeat(seatNo);</a:t>
            </a:r>
            <a:endParaRPr lang="en-US"/>
          </a:p>
          <a:p>
            <a:r>
              <a:rPr lang="en-US"/>
              <a:t>                break;</a:t>
            </a:r>
            <a:endParaRPr lang="en-US"/>
          </a:p>
          <a:p>
            <a:r>
              <a:rPr lang="en-US"/>
              <a:t>            case 3:</a:t>
            </a:r>
            <a:endParaRPr lang="en-US"/>
          </a:p>
          <a:p>
            <a:r>
              <a:rPr lang="en-US"/>
              <a:t>                cout &lt;&lt; "Enter seat number to cancel booking: ";</a:t>
            </a:r>
            <a:endParaRPr lang="en-US"/>
          </a:p>
          <a:p>
            <a:r>
              <a:rPr lang="en-US"/>
              <a:t>                cin &gt;&gt; seatNo;</a:t>
            </a:r>
            <a:endParaRPr lang="en-US"/>
          </a:p>
          <a:p>
            <a:r>
              <a:rPr lang="en-US"/>
              <a:t>                cancelSeat(seatNo);</a:t>
            </a:r>
            <a:endParaRPr lang="en-US"/>
          </a:p>
          <a:p>
            <a:r>
              <a:rPr lang="en-US"/>
              <a:t>                break;</a:t>
            </a:r>
            <a:endParaRPr lang="en-US"/>
          </a:p>
          <a:p>
            <a:r>
              <a:rPr lang="en-US"/>
              <a:t>            case 4:</a:t>
            </a:r>
            <a:endParaRPr lang="en-US"/>
          </a:p>
          <a:p>
            <a:r>
              <a:rPr lang="en-US"/>
              <a:t>                cout &lt;&lt; "Exiting...\n";</a:t>
            </a:r>
            <a:endParaRPr lang="en-US"/>
          </a:p>
          <a:p>
            <a:r>
              <a:rPr lang="en-US"/>
              <a:t>                break;</a:t>
            </a:r>
            <a:endParaRPr lang="en-US"/>
          </a:p>
          <a:p>
            <a:r>
              <a:rPr lang="en-US"/>
              <a:t>            default:</a:t>
            </a:r>
            <a:endParaRPr lang="en-US"/>
          </a:p>
          <a:p>
            <a:r>
              <a:rPr lang="en-US"/>
              <a:t>                cout &lt;&lt; "Invalid choice!\n";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} while (choice != 4);</a:t>
            </a:r>
            <a:endParaRPr lang="en-US"/>
          </a:p>
          <a:p>
            <a:endParaRPr lang="en-US"/>
          </a:p>
          <a:p>
            <a:r>
              <a:rPr lang="en-US"/>
              <a:t>    return 0;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3872</Words>
  <Application>WPS Presentation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Algerian</vt:lpstr>
      <vt:lpstr>Arial Black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harin</cp:lastModifiedBy>
  <cp:revision>1</cp:revision>
  <dcterms:created xsi:type="dcterms:W3CDTF">2024-02-21T05:05:04Z</dcterms:created>
  <dcterms:modified xsi:type="dcterms:W3CDTF">2024-02-21T05:05:04Z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EE3BDA01F56D43F78B766C64A27A6634</vt:lpwstr>
  </property>
  <property fmtid="{D5CDD505-2E9C-101B-9397-08002B2CF9AE}" pid="3" name="KSOProductBuildVer">
    <vt:lpwstr>1033-11.2.0.11225</vt:lpwstr>
  </property>
</Properties>
</file>