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9" r:id="rId4"/>
    <p:sldId id="278" r:id="rId5"/>
    <p:sldId id="276" r:id="rId6"/>
    <p:sldId id="277" r:id="rId7"/>
    <p:sldId id="260" r:id="rId8"/>
    <p:sldId id="265" r:id="rId9"/>
    <p:sldId id="266" r:id="rId10"/>
    <p:sldId id="270" r:id="rId11"/>
    <p:sldId id="271" r:id="rId12"/>
    <p:sldId id="272" r:id="rId13"/>
    <p:sldId id="273" r:id="rId14"/>
    <p:sldId id="274" r:id="rId15"/>
    <p:sldId id="275" r:id="rId16"/>
    <p:sldId id="280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A301D-D0FB-CA0B-34B7-5F2FBDC9EB75}" v="16" dt="2024-07-23T07:24:15.290"/>
    <p1510:client id="{663EAC39-A4A5-B938-B39B-8D1C75292EE7}" v="381" dt="2024-07-24T15:48:18.218"/>
    <p1510:client id="{7E3FED14-D84B-A0D2-A84D-584D88AAA4E7}" v="48" dt="2024-07-24T15:55:54.399"/>
    <p1510:client id="{B208F8CA-13DA-D3DA-E80C-B017FE541A30}" v="75" dt="2024-07-23T08:01:33.4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A26505-3090-49D9-A5E6-11AB0FA8AF1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1CECDBF-E231-435E-BBA0-E257030D2330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Introduction </a:t>
          </a:r>
        </a:p>
      </dgm:t>
    </dgm:pt>
    <dgm:pt modelId="{21AF4F66-67E0-4EFD-9AD2-2A4FADE196A3}" type="parTrans" cxnId="{8AB9C4C3-60B4-4715-AFB0-7C2CF43B9E49}">
      <dgm:prSet/>
      <dgm:spPr/>
      <dgm:t>
        <a:bodyPr/>
        <a:lstStyle/>
        <a:p>
          <a:endParaRPr lang="en-US"/>
        </a:p>
      </dgm:t>
    </dgm:pt>
    <dgm:pt modelId="{F80F1A83-A1FF-4715-8E38-6ACD448C283D}" type="sibTrans" cxnId="{8AB9C4C3-60B4-4715-AFB0-7C2CF43B9E49}">
      <dgm:prSet/>
      <dgm:spPr/>
      <dgm:t>
        <a:bodyPr/>
        <a:lstStyle/>
        <a:p>
          <a:endParaRPr lang="en-US"/>
        </a:p>
      </dgm:t>
    </dgm:pt>
    <dgm:pt modelId="{D765DE10-02F0-4A0A-AFB4-596F05CF0FC4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Process creation and termination</a:t>
          </a:r>
        </a:p>
      </dgm:t>
    </dgm:pt>
    <dgm:pt modelId="{C44D38E2-7674-46AF-9A57-FD6BEF809FB3}" type="parTrans" cxnId="{D143F73A-B99E-4A5C-94E3-0DFA69A75997}">
      <dgm:prSet/>
      <dgm:spPr/>
      <dgm:t>
        <a:bodyPr/>
        <a:lstStyle/>
        <a:p>
          <a:endParaRPr lang="en-US"/>
        </a:p>
      </dgm:t>
    </dgm:pt>
    <dgm:pt modelId="{1CEFF2F9-BF23-4811-9506-65A05E28681C}" type="sibTrans" cxnId="{D143F73A-B99E-4A5C-94E3-0DFA69A75997}">
      <dgm:prSet/>
      <dgm:spPr/>
      <dgm:t>
        <a:bodyPr/>
        <a:lstStyle/>
        <a:p>
          <a:endParaRPr lang="en-US"/>
        </a:p>
      </dgm:t>
    </dgm:pt>
    <dgm:pt modelId="{F1D7FB6F-7725-4B7B-AE83-EC76AFE37D1F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Process states</a:t>
          </a:r>
        </a:p>
      </dgm:t>
    </dgm:pt>
    <dgm:pt modelId="{2C144D0D-E88C-4D50-BA16-0116A68BC6D7}" type="parTrans" cxnId="{A73F4C78-7C2F-47A6-B91F-BA1976E4C4AA}">
      <dgm:prSet/>
      <dgm:spPr/>
      <dgm:t>
        <a:bodyPr/>
        <a:lstStyle/>
        <a:p>
          <a:endParaRPr lang="en-US"/>
        </a:p>
      </dgm:t>
    </dgm:pt>
    <dgm:pt modelId="{21721B6C-2671-4016-ADFE-2F4666D41BBA}" type="sibTrans" cxnId="{A73F4C78-7C2F-47A6-B91F-BA1976E4C4AA}">
      <dgm:prSet/>
      <dgm:spPr/>
      <dgm:t>
        <a:bodyPr/>
        <a:lstStyle/>
        <a:p>
          <a:endParaRPr lang="en-US"/>
        </a:p>
      </dgm:t>
    </dgm:pt>
    <dgm:pt modelId="{5EED91F2-FD70-4E25-BE9D-22FA1351D1F9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Process scheduling</a:t>
          </a:r>
        </a:p>
      </dgm:t>
    </dgm:pt>
    <dgm:pt modelId="{0A5193E8-E7F9-4BFD-93F3-3A002C9C5DCC}" type="parTrans" cxnId="{9EA37438-ADD0-40EC-B8A5-F16134A4726C}">
      <dgm:prSet/>
      <dgm:spPr/>
      <dgm:t>
        <a:bodyPr/>
        <a:lstStyle/>
        <a:p>
          <a:endParaRPr lang="en-US"/>
        </a:p>
      </dgm:t>
    </dgm:pt>
    <dgm:pt modelId="{EEBE99B1-4A26-41B7-BF32-24FE0E10BB51}" type="sibTrans" cxnId="{9EA37438-ADD0-40EC-B8A5-F16134A4726C}">
      <dgm:prSet/>
      <dgm:spPr/>
      <dgm:t>
        <a:bodyPr/>
        <a:lstStyle/>
        <a:p>
          <a:endParaRPr lang="en-US"/>
        </a:p>
      </dgm:t>
    </dgm:pt>
    <dgm:pt modelId="{26F63FD8-4537-40ED-826D-FB2D276E2C58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Scheduling algorithms</a:t>
          </a:r>
        </a:p>
      </dgm:t>
    </dgm:pt>
    <dgm:pt modelId="{4D76E4D2-3CDD-476A-AE4B-789396143FCC}" type="parTrans" cxnId="{DFB28419-E50A-4D69-B0BB-385FD2752760}">
      <dgm:prSet/>
      <dgm:spPr/>
      <dgm:t>
        <a:bodyPr/>
        <a:lstStyle/>
        <a:p>
          <a:endParaRPr lang="en-US"/>
        </a:p>
      </dgm:t>
    </dgm:pt>
    <dgm:pt modelId="{F1875091-109C-47AF-9873-7E4D798DEE84}" type="sibTrans" cxnId="{DFB28419-E50A-4D69-B0BB-385FD2752760}">
      <dgm:prSet/>
      <dgm:spPr/>
      <dgm:t>
        <a:bodyPr/>
        <a:lstStyle/>
        <a:p>
          <a:endParaRPr lang="en-US"/>
        </a:p>
      </dgm:t>
    </dgm:pt>
    <dgm:pt modelId="{12FA3148-1F50-4992-99F6-2283F84A61DB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Context switching</a:t>
          </a:r>
        </a:p>
      </dgm:t>
    </dgm:pt>
    <dgm:pt modelId="{64E7D250-6BC6-4FBD-AA3B-78A8848AB9CA}" type="parTrans" cxnId="{B99453AD-D1D2-4CCB-9C4A-7FFEFD1A3FFB}">
      <dgm:prSet/>
      <dgm:spPr/>
      <dgm:t>
        <a:bodyPr/>
        <a:lstStyle/>
        <a:p>
          <a:endParaRPr lang="en-US"/>
        </a:p>
      </dgm:t>
    </dgm:pt>
    <dgm:pt modelId="{0B928899-49CC-4ED2-BEAB-1401163E194E}" type="sibTrans" cxnId="{B99453AD-D1D2-4CCB-9C4A-7FFEFD1A3FFB}">
      <dgm:prSet/>
      <dgm:spPr/>
      <dgm:t>
        <a:bodyPr/>
        <a:lstStyle/>
        <a:p>
          <a:endParaRPr lang="en-US"/>
        </a:p>
      </dgm:t>
    </dgm:pt>
    <dgm:pt modelId="{11A19946-DA4E-4DA9-A178-156CC7AEA79A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Synchronization and dead lock handling</a:t>
          </a:r>
        </a:p>
      </dgm:t>
    </dgm:pt>
    <dgm:pt modelId="{EE16B129-FDB9-4957-BAC5-20E1A67C04FB}" type="parTrans" cxnId="{CA8B3D6F-295D-4511-880A-7A406482641D}">
      <dgm:prSet/>
      <dgm:spPr/>
      <dgm:t>
        <a:bodyPr/>
        <a:lstStyle/>
        <a:p>
          <a:endParaRPr lang="en-US"/>
        </a:p>
      </dgm:t>
    </dgm:pt>
    <dgm:pt modelId="{BEC7D6B4-575A-44D7-812E-20D54D138197}" type="sibTrans" cxnId="{CA8B3D6F-295D-4511-880A-7A406482641D}">
      <dgm:prSet/>
      <dgm:spPr/>
      <dgm:t>
        <a:bodyPr/>
        <a:lstStyle/>
        <a:p>
          <a:endParaRPr lang="en-US"/>
        </a:p>
      </dgm:t>
    </dgm:pt>
    <dgm:pt modelId="{D15E300C-ABDA-40F0-907C-E9806537AEC2}" type="pres">
      <dgm:prSet presAssocID="{EFA26505-3090-49D9-A5E6-11AB0FA8AF17}" presName="linear" presStyleCnt="0">
        <dgm:presLayoutVars>
          <dgm:animLvl val="lvl"/>
          <dgm:resizeHandles val="exact"/>
        </dgm:presLayoutVars>
      </dgm:prSet>
      <dgm:spPr/>
    </dgm:pt>
    <dgm:pt modelId="{1E3F13D4-6FAD-4180-BCE9-645ACAB4E362}" type="pres">
      <dgm:prSet presAssocID="{B1CECDBF-E231-435E-BBA0-E257030D233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340FA60-64E6-4D77-9859-2B58F5644CCA}" type="pres">
      <dgm:prSet presAssocID="{F80F1A83-A1FF-4715-8E38-6ACD448C283D}" presName="spacer" presStyleCnt="0"/>
      <dgm:spPr/>
    </dgm:pt>
    <dgm:pt modelId="{0DA1C47D-4C6E-4BE5-B16C-414CE09BF8ED}" type="pres">
      <dgm:prSet presAssocID="{D765DE10-02F0-4A0A-AFB4-596F05CF0FC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7BDC657-6E9C-4479-BF10-FFB52EB3D04A}" type="pres">
      <dgm:prSet presAssocID="{1CEFF2F9-BF23-4811-9506-65A05E28681C}" presName="spacer" presStyleCnt="0"/>
      <dgm:spPr/>
    </dgm:pt>
    <dgm:pt modelId="{365A4C9E-EF8A-4F19-94FC-947756E179C5}" type="pres">
      <dgm:prSet presAssocID="{F1D7FB6F-7725-4B7B-AE83-EC76AFE37D1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58CC247-685F-4AD0-ABF2-15C53FEA4015}" type="pres">
      <dgm:prSet presAssocID="{21721B6C-2671-4016-ADFE-2F4666D41BBA}" presName="spacer" presStyleCnt="0"/>
      <dgm:spPr/>
    </dgm:pt>
    <dgm:pt modelId="{2B5FC393-9AAE-4B98-9058-4970C791060C}" type="pres">
      <dgm:prSet presAssocID="{5EED91F2-FD70-4E25-BE9D-22FA1351D1F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B68AF49-8747-46E6-96D2-B67744B6E83E}" type="pres">
      <dgm:prSet presAssocID="{EEBE99B1-4A26-41B7-BF32-24FE0E10BB51}" presName="spacer" presStyleCnt="0"/>
      <dgm:spPr/>
    </dgm:pt>
    <dgm:pt modelId="{CCB189D2-4C81-4531-B158-6D27CF8AFD3D}" type="pres">
      <dgm:prSet presAssocID="{26F63FD8-4537-40ED-826D-FB2D276E2C5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B7E9D47-7C85-4760-ABCE-D77BE56535CE}" type="pres">
      <dgm:prSet presAssocID="{F1875091-109C-47AF-9873-7E4D798DEE84}" presName="spacer" presStyleCnt="0"/>
      <dgm:spPr/>
    </dgm:pt>
    <dgm:pt modelId="{DC199035-4817-4035-BF85-D75894FB1C84}" type="pres">
      <dgm:prSet presAssocID="{12FA3148-1F50-4992-99F6-2283F84A61D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609D884-718A-4B3E-AC3E-3A6386347454}" type="pres">
      <dgm:prSet presAssocID="{0B928899-49CC-4ED2-BEAB-1401163E194E}" presName="spacer" presStyleCnt="0"/>
      <dgm:spPr/>
    </dgm:pt>
    <dgm:pt modelId="{92C4E678-B8AA-4740-96EF-A6510DDA625B}" type="pres">
      <dgm:prSet presAssocID="{11A19946-DA4E-4DA9-A178-156CC7AEA79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FB28419-E50A-4D69-B0BB-385FD2752760}" srcId="{EFA26505-3090-49D9-A5E6-11AB0FA8AF17}" destId="{26F63FD8-4537-40ED-826D-FB2D276E2C58}" srcOrd="4" destOrd="0" parTransId="{4D76E4D2-3CDD-476A-AE4B-789396143FCC}" sibTransId="{F1875091-109C-47AF-9873-7E4D798DEE84}"/>
    <dgm:cxn modelId="{D662582D-0260-4FD3-85C9-DDF8AE91FA5A}" type="presOf" srcId="{F1D7FB6F-7725-4B7B-AE83-EC76AFE37D1F}" destId="{365A4C9E-EF8A-4F19-94FC-947756E179C5}" srcOrd="0" destOrd="0" presId="urn:microsoft.com/office/officeart/2005/8/layout/vList2"/>
    <dgm:cxn modelId="{C867A82F-7231-4B96-AFF1-E7AF53DE1F80}" type="presOf" srcId="{EFA26505-3090-49D9-A5E6-11AB0FA8AF17}" destId="{D15E300C-ABDA-40F0-907C-E9806537AEC2}" srcOrd="0" destOrd="0" presId="urn:microsoft.com/office/officeart/2005/8/layout/vList2"/>
    <dgm:cxn modelId="{9EA37438-ADD0-40EC-B8A5-F16134A4726C}" srcId="{EFA26505-3090-49D9-A5E6-11AB0FA8AF17}" destId="{5EED91F2-FD70-4E25-BE9D-22FA1351D1F9}" srcOrd="3" destOrd="0" parTransId="{0A5193E8-E7F9-4BFD-93F3-3A002C9C5DCC}" sibTransId="{EEBE99B1-4A26-41B7-BF32-24FE0E10BB51}"/>
    <dgm:cxn modelId="{D143F73A-B99E-4A5C-94E3-0DFA69A75997}" srcId="{EFA26505-3090-49D9-A5E6-11AB0FA8AF17}" destId="{D765DE10-02F0-4A0A-AFB4-596F05CF0FC4}" srcOrd="1" destOrd="0" parTransId="{C44D38E2-7674-46AF-9A57-FD6BEF809FB3}" sibTransId="{1CEFF2F9-BF23-4811-9506-65A05E28681C}"/>
    <dgm:cxn modelId="{4F29C55E-69ED-4B15-BFD7-558BB7C767A9}" type="presOf" srcId="{5EED91F2-FD70-4E25-BE9D-22FA1351D1F9}" destId="{2B5FC393-9AAE-4B98-9058-4970C791060C}" srcOrd="0" destOrd="0" presId="urn:microsoft.com/office/officeart/2005/8/layout/vList2"/>
    <dgm:cxn modelId="{7D0FF549-8CED-4D5A-9DB2-60EE254A31AC}" type="presOf" srcId="{12FA3148-1F50-4992-99F6-2283F84A61DB}" destId="{DC199035-4817-4035-BF85-D75894FB1C84}" srcOrd="0" destOrd="0" presId="urn:microsoft.com/office/officeart/2005/8/layout/vList2"/>
    <dgm:cxn modelId="{CA8B3D6F-295D-4511-880A-7A406482641D}" srcId="{EFA26505-3090-49D9-A5E6-11AB0FA8AF17}" destId="{11A19946-DA4E-4DA9-A178-156CC7AEA79A}" srcOrd="6" destOrd="0" parTransId="{EE16B129-FDB9-4957-BAC5-20E1A67C04FB}" sibTransId="{BEC7D6B4-575A-44D7-812E-20D54D138197}"/>
    <dgm:cxn modelId="{A73F4C78-7C2F-47A6-B91F-BA1976E4C4AA}" srcId="{EFA26505-3090-49D9-A5E6-11AB0FA8AF17}" destId="{F1D7FB6F-7725-4B7B-AE83-EC76AFE37D1F}" srcOrd="2" destOrd="0" parTransId="{2C144D0D-E88C-4D50-BA16-0116A68BC6D7}" sibTransId="{21721B6C-2671-4016-ADFE-2F4666D41BBA}"/>
    <dgm:cxn modelId="{00CD2B87-335E-4C24-9F94-D071B5321DB1}" type="presOf" srcId="{11A19946-DA4E-4DA9-A178-156CC7AEA79A}" destId="{92C4E678-B8AA-4740-96EF-A6510DDA625B}" srcOrd="0" destOrd="0" presId="urn:microsoft.com/office/officeart/2005/8/layout/vList2"/>
    <dgm:cxn modelId="{9F2BC091-E6F1-480A-B7DB-F2C6216D85E2}" type="presOf" srcId="{D765DE10-02F0-4A0A-AFB4-596F05CF0FC4}" destId="{0DA1C47D-4C6E-4BE5-B16C-414CE09BF8ED}" srcOrd="0" destOrd="0" presId="urn:microsoft.com/office/officeart/2005/8/layout/vList2"/>
    <dgm:cxn modelId="{B99453AD-D1D2-4CCB-9C4A-7FFEFD1A3FFB}" srcId="{EFA26505-3090-49D9-A5E6-11AB0FA8AF17}" destId="{12FA3148-1F50-4992-99F6-2283F84A61DB}" srcOrd="5" destOrd="0" parTransId="{64E7D250-6BC6-4FBD-AA3B-78A8848AB9CA}" sibTransId="{0B928899-49CC-4ED2-BEAB-1401163E194E}"/>
    <dgm:cxn modelId="{103B05BC-E200-471D-A362-F58371F97845}" type="presOf" srcId="{26F63FD8-4537-40ED-826D-FB2D276E2C58}" destId="{CCB189D2-4C81-4531-B158-6D27CF8AFD3D}" srcOrd="0" destOrd="0" presId="urn:microsoft.com/office/officeart/2005/8/layout/vList2"/>
    <dgm:cxn modelId="{8AB9C4C3-60B4-4715-AFB0-7C2CF43B9E49}" srcId="{EFA26505-3090-49D9-A5E6-11AB0FA8AF17}" destId="{B1CECDBF-E231-435E-BBA0-E257030D2330}" srcOrd="0" destOrd="0" parTransId="{21AF4F66-67E0-4EFD-9AD2-2A4FADE196A3}" sibTransId="{F80F1A83-A1FF-4715-8E38-6ACD448C283D}"/>
    <dgm:cxn modelId="{887BA7CF-0722-4C54-810D-FD270E0F39E6}" type="presOf" srcId="{B1CECDBF-E231-435E-BBA0-E257030D2330}" destId="{1E3F13D4-6FAD-4180-BCE9-645ACAB4E362}" srcOrd="0" destOrd="0" presId="urn:microsoft.com/office/officeart/2005/8/layout/vList2"/>
    <dgm:cxn modelId="{CDDB14BA-1E88-46AE-BCE0-596F5ECEC671}" type="presParOf" srcId="{D15E300C-ABDA-40F0-907C-E9806537AEC2}" destId="{1E3F13D4-6FAD-4180-BCE9-645ACAB4E362}" srcOrd="0" destOrd="0" presId="urn:microsoft.com/office/officeart/2005/8/layout/vList2"/>
    <dgm:cxn modelId="{4A566E6E-0618-4217-866A-D387A33CD8A5}" type="presParOf" srcId="{D15E300C-ABDA-40F0-907C-E9806537AEC2}" destId="{C340FA60-64E6-4D77-9859-2B58F5644CCA}" srcOrd="1" destOrd="0" presId="urn:microsoft.com/office/officeart/2005/8/layout/vList2"/>
    <dgm:cxn modelId="{57687C82-67C8-4474-91D9-32BE6A383014}" type="presParOf" srcId="{D15E300C-ABDA-40F0-907C-E9806537AEC2}" destId="{0DA1C47D-4C6E-4BE5-B16C-414CE09BF8ED}" srcOrd="2" destOrd="0" presId="urn:microsoft.com/office/officeart/2005/8/layout/vList2"/>
    <dgm:cxn modelId="{7F13B8F0-7F0A-4580-BBA8-99AD83A2ED51}" type="presParOf" srcId="{D15E300C-ABDA-40F0-907C-E9806537AEC2}" destId="{17BDC657-6E9C-4479-BF10-FFB52EB3D04A}" srcOrd="3" destOrd="0" presId="urn:microsoft.com/office/officeart/2005/8/layout/vList2"/>
    <dgm:cxn modelId="{CA64B454-510D-43B0-A552-162C95996D03}" type="presParOf" srcId="{D15E300C-ABDA-40F0-907C-E9806537AEC2}" destId="{365A4C9E-EF8A-4F19-94FC-947756E179C5}" srcOrd="4" destOrd="0" presId="urn:microsoft.com/office/officeart/2005/8/layout/vList2"/>
    <dgm:cxn modelId="{54737EEC-648E-4E5F-91C1-25530B2ED8C4}" type="presParOf" srcId="{D15E300C-ABDA-40F0-907C-E9806537AEC2}" destId="{258CC247-685F-4AD0-ABF2-15C53FEA4015}" srcOrd="5" destOrd="0" presId="urn:microsoft.com/office/officeart/2005/8/layout/vList2"/>
    <dgm:cxn modelId="{EF151C51-A61F-45F2-936E-A62EED187A17}" type="presParOf" srcId="{D15E300C-ABDA-40F0-907C-E9806537AEC2}" destId="{2B5FC393-9AAE-4B98-9058-4970C791060C}" srcOrd="6" destOrd="0" presId="urn:microsoft.com/office/officeart/2005/8/layout/vList2"/>
    <dgm:cxn modelId="{C2047730-87BF-4FE3-AD48-B80D1AE32C30}" type="presParOf" srcId="{D15E300C-ABDA-40F0-907C-E9806537AEC2}" destId="{9B68AF49-8747-46E6-96D2-B67744B6E83E}" srcOrd="7" destOrd="0" presId="urn:microsoft.com/office/officeart/2005/8/layout/vList2"/>
    <dgm:cxn modelId="{B2B01B01-098F-458D-AF61-E83D08A389BC}" type="presParOf" srcId="{D15E300C-ABDA-40F0-907C-E9806537AEC2}" destId="{CCB189D2-4C81-4531-B158-6D27CF8AFD3D}" srcOrd="8" destOrd="0" presId="urn:microsoft.com/office/officeart/2005/8/layout/vList2"/>
    <dgm:cxn modelId="{73C39BF9-B9DA-4E13-A453-2228FDF0CB0D}" type="presParOf" srcId="{D15E300C-ABDA-40F0-907C-E9806537AEC2}" destId="{DB7E9D47-7C85-4760-ABCE-D77BE56535CE}" srcOrd="9" destOrd="0" presId="urn:microsoft.com/office/officeart/2005/8/layout/vList2"/>
    <dgm:cxn modelId="{9B1A4D2F-3F35-4473-9786-02EC72001D2B}" type="presParOf" srcId="{D15E300C-ABDA-40F0-907C-E9806537AEC2}" destId="{DC199035-4817-4035-BF85-D75894FB1C84}" srcOrd="10" destOrd="0" presId="urn:microsoft.com/office/officeart/2005/8/layout/vList2"/>
    <dgm:cxn modelId="{3AB13817-EC46-4EF2-8E6C-E2FF411FC402}" type="presParOf" srcId="{D15E300C-ABDA-40F0-907C-E9806537AEC2}" destId="{3609D884-718A-4B3E-AC3E-3A6386347454}" srcOrd="11" destOrd="0" presId="urn:microsoft.com/office/officeart/2005/8/layout/vList2"/>
    <dgm:cxn modelId="{05B6B72F-DFBF-4AD7-AD7E-4820FAB6DDDA}" type="presParOf" srcId="{D15E300C-ABDA-40F0-907C-E9806537AEC2}" destId="{92C4E678-B8AA-4740-96EF-A6510DDA625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A13882-248B-440C-830A-D514202D06C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72E50E2-351C-4B1D-B03C-2A0AA4FE115C}">
      <dgm:prSet/>
      <dgm:spPr/>
      <dgm:t>
        <a:bodyPr/>
        <a:lstStyle/>
        <a:p>
          <a:r>
            <a:rPr lang="en-US"/>
            <a:t>Submit state</a:t>
          </a:r>
        </a:p>
      </dgm:t>
    </dgm:pt>
    <dgm:pt modelId="{FD555D1E-E5F8-4677-A4B5-66303F4E877E}" type="parTrans" cxnId="{2602C88F-B6C5-4CB3-B00E-5EB53355DA2A}">
      <dgm:prSet/>
      <dgm:spPr/>
      <dgm:t>
        <a:bodyPr/>
        <a:lstStyle/>
        <a:p>
          <a:endParaRPr lang="en-US"/>
        </a:p>
      </dgm:t>
    </dgm:pt>
    <dgm:pt modelId="{1E8E645E-2446-4F1C-8DE6-F37D6D305186}" type="sibTrans" cxnId="{2602C88F-B6C5-4CB3-B00E-5EB53355DA2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BAA925E-00A2-418E-AF66-F8EFB1535B1A}">
      <dgm:prSet/>
      <dgm:spPr/>
      <dgm:t>
        <a:bodyPr/>
        <a:lstStyle/>
        <a:p>
          <a:r>
            <a:rPr lang="en-US"/>
            <a:t>Hold state</a:t>
          </a:r>
        </a:p>
      </dgm:t>
    </dgm:pt>
    <dgm:pt modelId="{EA9F1647-7EB4-4788-8046-FD7455389023}" type="parTrans" cxnId="{CDDE57C3-CEC2-4084-BA52-C627472FB1E7}">
      <dgm:prSet/>
      <dgm:spPr/>
      <dgm:t>
        <a:bodyPr/>
        <a:lstStyle/>
        <a:p>
          <a:endParaRPr lang="en-US"/>
        </a:p>
      </dgm:t>
    </dgm:pt>
    <dgm:pt modelId="{B68F0061-39F5-4094-ABC0-57923A0289B4}" type="sibTrans" cxnId="{CDDE57C3-CEC2-4084-BA52-C627472FB1E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40E6B4C-A4B9-46BC-9A07-8449A0F1075E}">
      <dgm:prSet/>
      <dgm:spPr/>
      <dgm:t>
        <a:bodyPr/>
        <a:lstStyle/>
        <a:p>
          <a:r>
            <a:rPr lang="en-US"/>
            <a:t>Ready state</a:t>
          </a:r>
        </a:p>
      </dgm:t>
    </dgm:pt>
    <dgm:pt modelId="{06940F8F-FC2F-4D04-81DC-DF0E3E261FD5}" type="parTrans" cxnId="{FA9523A7-DA5D-418E-8540-C65BADCF70DB}">
      <dgm:prSet/>
      <dgm:spPr/>
      <dgm:t>
        <a:bodyPr/>
        <a:lstStyle/>
        <a:p>
          <a:endParaRPr lang="en-US"/>
        </a:p>
      </dgm:t>
    </dgm:pt>
    <dgm:pt modelId="{05E21978-7A86-43F7-8FE3-1A2DAEFD1171}" type="sibTrans" cxnId="{FA9523A7-DA5D-418E-8540-C65BADCF70D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404B4C7-8B9E-49D0-B175-086688C6B4FC}">
      <dgm:prSet/>
      <dgm:spPr/>
      <dgm:t>
        <a:bodyPr/>
        <a:lstStyle/>
        <a:p>
          <a:r>
            <a:rPr lang="en-US"/>
            <a:t>Running</a:t>
          </a:r>
        </a:p>
      </dgm:t>
    </dgm:pt>
    <dgm:pt modelId="{F168AA96-EA81-48DB-BAEE-54F9B6A12914}" type="parTrans" cxnId="{4D9B8A74-DC12-48D7-BC02-472904552929}">
      <dgm:prSet/>
      <dgm:spPr/>
      <dgm:t>
        <a:bodyPr/>
        <a:lstStyle/>
        <a:p>
          <a:endParaRPr lang="en-US"/>
        </a:p>
      </dgm:t>
    </dgm:pt>
    <dgm:pt modelId="{38504F6D-68EC-4976-A06E-4C0CAB81CA94}" type="sibTrans" cxnId="{4D9B8A74-DC12-48D7-BC02-47290455292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D49E932-4543-4513-9691-4F32A8E29240}">
      <dgm:prSet/>
      <dgm:spPr/>
      <dgm:t>
        <a:bodyPr/>
        <a:lstStyle/>
        <a:p>
          <a:r>
            <a:rPr lang="en-US"/>
            <a:t>Wait</a:t>
          </a:r>
        </a:p>
      </dgm:t>
    </dgm:pt>
    <dgm:pt modelId="{2A82DC0D-2E5C-4945-84FC-B26DFCC55527}" type="parTrans" cxnId="{D355C28E-D57E-4109-A869-2DF5ABF72ED8}">
      <dgm:prSet/>
      <dgm:spPr/>
      <dgm:t>
        <a:bodyPr/>
        <a:lstStyle/>
        <a:p>
          <a:endParaRPr lang="en-US"/>
        </a:p>
      </dgm:t>
    </dgm:pt>
    <dgm:pt modelId="{BA1416FA-718D-4669-89BB-F3EF3467C873}" type="sibTrans" cxnId="{D355C28E-D57E-4109-A869-2DF5ABF72ED8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F45069B6-5849-4E4E-AAE4-A9E763714FAB}">
      <dgm:prSet/>
      <dgm:spPr/>
      <dgm:t>
        <a:bodyPr/>
        <a:lstStyle/>
        <a:p>
          <a:r>
            <a:rPr lang="en-US"/>
            <a:t>Complete</a:t>
          </a:r>
        </a:p>
      </dgm:t>
    </dgm:pt>
    <dgm:pt modelId="{D91C015D-8290-46F8-A4D0-1B5A945AF8A3}" type="parTrans" cxnId="{5D98B2A8-473E-4B68-8FD5-620DD9F5048E}">
      <dgm:prSet/>
      <dgm:spPr/>
      <dgm:t>
        <a:bodyPr/>
        <a:lstStyle/>
        <a:p>
          <a:endParaRPr lang="en-US"/>
        </a:p>
      </dgm:t>
    </dgm:pt>
    <dgm:pt modelId="{C14CA0D9-A968-4201-A04B-4FB4106D68D9}" type="sibTrans" cxnId="{5D98B2A8-473E-4B68-8FD5-620DD9F5048E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B4AA28CD-A81F-4306-8EE1-8C4545BB8248}" type="pres">
      <dgm:prSet presAssocID="{63A13882-248B-440C-830A-D514202D06C0}" presName="Name0" presStyleCnt="0">
        <dgm:presLayoutVars>
          <dgm:animLvl val="lvl"/>
          <dgm:resizeHandles val="exact"/>
        </dgm:presLayoutVars>
      </dgm:prSet>
      <dgm:spPr/>
    </dgm:pt>
    <dgm:pt modelId="{60C61519-2E05-4ECC-B3F7-93D69E24E5F6}" type="pres">
      <dgm:prSet presAssocID="{672E50E2-351C-4B1D-B03C-2A0AA4FE115C}" presName="compositeNode" presStyleCnt="0">
        <dgm:presLayoutVars>
          <dgm:bulletEnabled val="1"/>
        </dgm:presLayoutVars>
      </dgm:prSet>
      <dgm:spPr/>
    </dgm:pt>
    <dgm:pt modelId="{FEA6E2D2-01F7-482B-9ED8-0892287219D4}" type="pres">
      <dgm:prSet presAssocID="{672E50E2-351C-4B1D-B03C-2A0AA4FE115C}" presName="bgRect" presStyleLbl="alignNode1" presStyleIdx="0" presStyleCnt="6"/>
      <dgm:spPr/>
    </dgm:pt>
    <dgm:pt modelId="{CDD2472A-DE98-4B7B-9E83-9F8A141DA31A}" type="pres">
      <dgm:prSet presAssocID="{1E8E645E-2446-4F1C-8DE6-F37D6D305186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4DA47423-266C-44B6-8716-FF728B463FF9}" type="pres">
      <dgm:prSet presAssocID="{672E50E2-351C-4B1D-B03C-2A0AA4FE115C}" presName="nodeRect" presStyleLbl="alignNode1" presStyleIdx="0" presStyleCnt="6">
        <dgm:presLayoutVars>
          <dgm:bulletEnabled val="1"/>
        </dgm:presLayoutVars>
      </dgm:prSet>
      <dgm:spPr/>
    </dgm:pt>
    <dgm:pt modelId="{0281B163-47BC-4B0C-9CD0-1D5C29F057A4}" type="pres">
      <dgm:prSet presAssocID="{1E8E645E-2446-4F1C-8DE6-F37D6D305186}" presName="sibTrans" presStyleCnt="0"/>
      <dgm:spPr/>
    </dgm:pt>
    <dgm:pt modelId="{25A3BBE0-5CA5-4E19-9AD3-FCE0276DD2E4}" type="pres">
      <dgm:prSet presAssocID="{CBAA925E-00A2-418E-AF66-F8EFB1535B1A}" presName="compositeNode" presStyleCnt="0">
        <dgm:presLayoutVars>
          <dgm:bulletEnabled val="1"/>
        </dgm:presLayoutVars>
      </dgm:prSet>
      <dgm:spPr/>
    </dgm:pt>
    <dgm:pt modelId="{8A4A6152-2470-48E6-A4ED-C5EE69FFF71D}" type="pres">
      <dgm:prSet presAssocID="{CBAA925E-00A2-418E-AF66-F8EFB1535B1A}" presName="bgRect" presStyleLbl="alignNode1" presStyleIdx="1" presStyleCnt="6"/>
      <dgm:spPr/>
    </dgm:pt>
    <dgm:pt modelId="{34F99758-6775-4194-A011-E6210558994F}" type="pres">
      <dgm:prSet presAssocID="{B68F0061-39F5-4094-ABC0-57923A0289B4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A2C916A8-76D0-4CFA-9355-D2C967BC6506}" type="pres">
      <dgm:prSet presAssocID="{CBAA925E-00A2-418E-AF66-F8EFB1535B1A}" presName="nodeRect" presStyleLbl="alignNode1" presStyleIdx="1" presStyleCnt="6">
        <dgm:presLayoutVars>
          <dgm:bulletEnabled val="1"/>
        </dgm:presLayoutVars>
      </dgm:prSet>
      <dgm:spPr/>
    </dgm:pt>
    <dgm:pt modelId="{5636F9A1-F7D1-45D4-9996-4E4882872CCC}" type="pres">
      <dgm:prSet presAssocID="{B68F0061-39F5-4094-ABC0-57923A0289B4}" presName="sibTrans" presStyleCnt="0"/>
      <dgm:spPr/>
    </dgm:pt>
    <dgm:pt modelId="{D730F565-3190-4A25-8748-38D4527E4CA0}" type="pres">
      <dgm:prSet presAssocID="{940E6B4C-A4B9-46BC-9A07-8449A0F1075E}" presName="compositeNode" presStyleCnt="0">
        <dgm:presLayoutVars>
          <dgm:bulletEnabled val="1"/>
        </dgm:presLayoutVars>
      </dgm:prSet>
      <dgm:spPr/>
    </dgm:pt>
    <dgm:pt modelId="{BBE63184-6B23-4E5D-88FD-EA2D433CC5BA}" type="pres">
      <dgm:prSet presAssocID="{940E6B4C-A4B9-46BC-9A07-8449A0F1075E}" presName="bgRect" presStyleLbl="alignNode1" presStyleIdx="2" presStyleCnt="6"/>
      <dgm:spPr/>
    </dgm:pt>
    <dgm:pt modelId="{7758090D-34AF-4354-9B33-7F6B7DBEE88E}" type="pres">
      <dgm:prSet presAssocID="{05E21978-7A86-43F7-8FE3-1A2DAEFD1171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8C1198ED-DF78-4760-B70D-1F712E77FB84}" type="pres">
      <dgm:prSet presAssocID="{940E6B4C-A4B9-46BC-9A07-8449A0F1075E}" presName="nodeRect" presStyleLbl="alignNode1" presStyleIdx="2" presStyleCnt="6">
        <dgm:presLayoutVars>
          <dgm:bulletEnabled val="1"/>
        </dgm:presLayoutVars>
      </dgm:prSet>
      <dgm:spPr/>
    </dgm:pt>
    <dgm:pt modelId="{82A92108-8F22-4024-8B99-F9155B7B180F}" type="pres">
      <dgm:prSet presAssocID="{05E21978-7A86-43F7-8FE3-1A2DAEFD1171}" presName="sibTrans" presStyleCnt="0"/>
      <dgm:spPr/>
    </dgm:pt>
    <dgm:pt modelId="{24AC0A58-4A20-4F70-9D78-B9C2EA356195}" type="pres">
      <dgm:prSet presAssocID="{0404B4C7-8B9E-49D0-B175-086688C6B4FC}" presName="compositeNode" presStyleCnt="0">
        <dgm:presLayoutVars>
          <dgm:bulletEnabled val="1"/>
        </dgm:presLayoutVars>
      </dgm:prSet>
      <dgm:spPr/>
    </dgm:pt>
    <dgm:pt modelId="{CC449A09-75A7-4EEB-BA02-EE6990DA383B}" type="pres">
      <dgm:prSet presAssocID="{0404B4C7-8B9E-49D0-B175-086688C6B4FC}" presName="bgRect" presStyleLbl="alignNode1" presStyleIdx="3" presStyleCnt="6"/>
      <dgm:spPr/>
    </dgm:pt>
    <dgm:pt modelId="{D232817C-C0F5-4D22-AF02-14F58334D01F}" type="pres">
      <dgm:prSet presAssocID="{38504F6D-68EC-4976-A06E-4C0CAB81CA94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8BDA6C10-D21A-4CE1-B258-A4222585CB2C}" type="pres">
      <dgm:prSet presAssocID="{0404B4C7-8B9E-49D0-B175-086688C6B4FC}" presName="nodeRect" presStyleLbl="alignNode1" presStyleIdx="3" presStyleCnt="6">
        <dgm:presLayoutVars>
          <dgm:bulletEnabled val="1"/>
        </dgm:presLayoutVars>
      </dgm:prSet>
      <dgm:spPr/>
    </dgm:pt>
    <dgm:pt modelId="{90B2D517-9188-4F1F-9A10-DF2F7F0C2737}" type="pres">
      <dgm:prSet presAssocID="{38504F6D-68EC-4976-A06E-4C0CAB81CA94}" presName="sibTrans" presStyleCnt="0"/>
      <dgm:spPr/>
    </dgm:pt>
    <dgm:pt modelId="{42FFD32D-3CD9-4F05-AA6B-06761C4FD370}" type="pres">
      <dgm:prSet presAssocID="{CD49E932-4543-4513-9691-4F32A8E29240}" presName="compositeNode" presStyleCnt="0">
        <dgm:presLayoutVars>
          <dgm:bulletEnabled val="1"/>
        </dgm:presLayoutVars>
      </dgm:prSet>
      <dgm:spPr/>
    </dgm:pt>
    <dgm:pt modelId="{B3256D95-0164-42A4-82E9-5B3C132414B0}" type="pres">
      <dgm:prSet presAssocID="{CD49E932-4543-4513-9691-4F32A8E29240}" presName="bgRect" presStyleLbl="alignNode1" presStyleIdx="4" presStyleCnt="6"/>
      <dgm:spPr/>
    </dgm:pt>
    <dgm:pt modelId="{B3723FAD-FBC2-40B6-8481-BCEABE213796}" type="pres">
      <dgm:prSet presAssocID="{BA1416FA-718D-4669-89BB-F3EF3467C873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86A8A1A2-E70F-4E97-B72E-B9E8043DBD87}" type="pres">
      <dgm:prSet presAssocID="{CD49E932-4543-4513-9691-4F32A8E29240}" presName="nodeRect" presStyleLbl="alignNode1" presStyleIdx="4" presStyleCnt="6">
        <dgm:presLayoutVars>
          <dgm:bulletEnabled val="1"/>
        </dgm:presLayoutVars>
      </dgm:prSet>
      <dgm:spPr/>
    </dgm:pt>
    <dgm:pt modelId="{772BB016-19A6-4922-A9B1-61D3F41DBA94}" type="pres">
      <dgm:prSet presAssocID="{BA1416FA-718D-4669-89BB-F3EF3467C873}" presName="sibTrans" presStyleCnt="0"/>
      <dgm:spPr/>
    </dgm:pt>
    <dgm:pt modelId="{3EE5EE2D-34E2-488D-B541-86F6FE0F3503}" type="pres">
      <dgm:prSet presAssocID="{F45069B6-5849-4E4E-AAE4-A9E763714FAB}" presName="compositeNode" presStyleCnt="0">
        <dgm:presLayoutVars>
          <dgm:bulletEnabled val="1"/>
        </dgm:presLayoutVars>
      </dgm:prSet>
      <dgm:spPr/>
    </dgm:pt>
    <dgm:pt modelId="{E4E9D31F-3175-44B5-96AD-F91B87584C57}" type="pres">
      <dgm:prSet presAssocID="{F45069B6-5849-4E4E-AAE4-A9E763714FAB}" presName="bgRect" presStyleLbl="alignNode1" presStyleIdx="5" presStyleCnt="6"/>
      <dgm:spPr/>
    </dgm:pt>
    <dgm:pt modelId="{9DEBE8CA-28D3-476D-A51E-1263FD912C25}" type="pres">
      <dgm:prSet presAssocID="{C14CA0D9-A968-4201-A04B-4FB4106D68D9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CA4E4D10-0B59-4A55-A846-74E13031B26B}" type="pres">
      <dgm:prSet presAssocID="{F45069B6-5849-4E4E-AAE4-A9E763714FAB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56FA9F03-768E-4648-8664-A8398F5B4A6B}" type="presOf" srcId="{CD49E932-4543-4513-9691-4F32A8E29240}" destId="{B3256D95-0164-42A4-82E9-5B3C132414B0}" srcOrd="0" destOrd="0" presId="urn:microsoft.com/office/officeart/2016/7/layout/LinearBlockProcessNumbered"/>
    <dgm:cxn modelId="{F65FAB09-A4B5-45FF-8D28-DDF5E4874579}" type="presOf" srcId="{940E6B4C-A4B9-46BC-9A07-8449A0F1075E}" destId="{8C1198ED-DF78-4760-B70D-1F712E77FB84}" srcOrd="1" destOrd="0" presId="urn:microsoft.com/office/officeart/2016/7/layout/LinearBlockProcessNumbered"/>
    <dgm:cxn modelId="{24841F21-984B-4B38-BF49-DF8EB866C06C}" type="presOf" srcId="{BA1416FA-718D-4669-89BB-F3EF3467C873}" destId="{B3723FAD-FBC2-40B6-8481-BCEABE213796}" srcOrd="0" destOrd="0" presId="urn:microsoft.com/office/officeart/2016/7/layout/LinearBlockProcessNumbered"/>
    <dgm:cxn modelId="{995C2C40-D754-44D2-9DC0-E8B8A54BD92C}" type="presOf" srcId="{672E50E2-351C-4B1D-B03C-2A0AA4FE115C}" destId="{FEA6E2D2-01F7-482B-9ED8-0892287219D4}" srcOrd="0" destOrd="0" presId="urn:microsoft.com/office/officeart/2016/7/layout/LinearBlockProcessNumbered"/>
    <dgm:cxn modelId="{4E71386B-641F-4CA3-B32F-01473391C57D}" type="presOf" srcId="{1E8E645E-2446-4F1C-8DE6-F37D6D305186}" destId="{CDD2472A-DE98-4B7B-9E83-9F8A141DA31A}" srcOrd="0" destOrd="0" presId="urn:microsoft.com/office/officeart/2016/7/layout/LinearBlockProcessNumbered"/>
    <dgm:cxn modelId="{7C6CDB6B-A736-4492-8FBD-F5A88C938D41}" type="presOf" srcId="{0404B4C7-8B9E-49D0-B175-086688C6B4FC}" destId="{CC449A09-75A7-4EEB-BA02-EE6990DA383B}" srcOrd="0" destOrd="0" presId="urn:microsoft.com/office/officeart/2016/7/layout/LinearBlockProcessNumbered"/>
    <dgm:cxn modelId="{4D9B8A74-DC12-48D7-BC02-472904552929}" srcId="{63A13882-248B-440C-830A-D514202D06C0}" destId="{0404B4C7-8B9E-49D0-B175-086688C6B4FC}" srcOrd="3" destOrd="0" parTransId="{F168AA96-EA81-48DB-BAEE-54F9B6A12914}" sibTransId="{38504F6D-68EC-4976-A06E-4C0CAB81CA94}"/>
    <dgm:cxn modelId="{82C57D56-7DE2-4315-A6BC-E83247C5C86A}" type="presOf" srcId="{C14CA0D9-A968-4201-A04B-4FB4106D68D9}" destId="{9DEBE8CA-28D3-476D-A51E-1263FD912C25}" srcOrd="0" destOrd="0" presId="urn:microsoft.com/office/officeart/2016/7/layout/LinearBlockProcessNumbered"/>
    <dgm:cxn modelId="{A5562957-45F2-48A0-BB95-10D6012DDE45}" type="presOf" srcId="{05E21978-7A86-43F7-8FE3-1A2DAEFD1171}" destId="{7758090D-34AF-4354-9B33-7F6B7DBEE88E}" srcOrd="0" destOrd="0" presId="urn:microsoft.com/office/officeart/2016/7/layout/LinearBlockProcessNumbered"/>
    <dgm:cxn modelId="{2BB8685A-CEA7-4FCE-8830-A79CB57BEEDB}" type="presOf" srcId="{B68F0061-39F5-4094-ABC0-57923A0289B4}" destId="{34F99758-6775-4194-A011-E6210558994F}" srcOrd="0" destOrd="0" presId="urn:microsoft.com/office/officeart/2016/7/layout/LinearBlockProcessNumbered"/>
    <dgm:cxn modelId="{DA9C0289-2166-45EA-91CA-EE7C58A3053F}" type="presOf" srcId="{940E6B4C-A4B9-46BC-9A07-8449A0F1075E}" destId="{BBE63184-6B23-4E5D-88FD-EA2D433CC5BA}" srcOrd="0" destOrd="0" presId="urn:microsoft.com/office/officeart/2016/7/layout/LinearBlockProcessNumbered"/>
    <dgm:cxn modelId="{D355C28E-D57E-4109-A869-2DF5ABF72ED8}" srcId="{63A13882-248B-440C-830A-D514202D06C0}" destId="{CD49E932-4543-4513-9691-4F32A8E29240}" srcOrd="4" destOrd="0" parTransId="{2A82DC0D-2E5C-4945-84FC-B26DFCC55527}" sibTransId="{BA1416FA-718D-4669-89BB-F3EF3467C873}"/>
    <dgm:cxn modelId="{2602C88F-B6C5-4CB3-B00E-5EB53355DA2A}" srcId="{63A13882-248B-440C-830A-D514202D06C0}" destId="{672E50E2-351C-4B1D-B03C-2A0AA4FE115C}" srcOrd="0" destOrd="0" parTransId="{FD555D1E-E5F8-4677-A4B5-66303F4E877E}" sibTransId="{1E8E645E-2446-4F1C-8DE6-F37D6D305186}"/>
    <dgm:cxn modelId="{9C87E397-9CA4-4DC1-8B3D-FBEC41E24D6A}" type="presOf" srcId="{63A13882-248B-440C-830A-D514202D06C0}" destId="{B4AA28CD-A81F-4306-8EE1-8C4545BB8248}" srcOrd="0" destOrd="0" presId="urn:microsoft.com/office/officeart/2016/7/layout/LinearBlockProcessNumbered"/>
    <dgm:cxn modelId="{009C31A2-47B6-4D1E-91B1-591ADD25C27E}" type="presOf" srcId="{38504F6D-68EC-4976-A06E-4C0CAB81CA94}" destId="{D232817C-C0F5-4D22-AF02-14F58334D01F}" srcOrd="0" destOrd="0" presId="urn:microsoft.com/office/officeart/2016/7/layout/LinearBlockProcessNumbered"/>
    <dgm:cxn modelId="{FA9523A7-DA5D-418E-8540-C65BADCF70DB}" srcId="{63A13882-248B-440C-830A-D514202D06C0}" destId="{940E6B4C-A4B9-46BC-9A07-8449A0F1075E}" srcOrd="2" destOrd="0" parTransId="{06940F8F-FC2F-4D04-81DC-DF0E3E261FD5}" sibTransId="{05E21978-7A86-43F7-8FE3-1A2DAEFD1171}"/>
    <dgm:cxn modelId="{5D98B2A8-473E-4B68-8FD5-620DD9F5048E}" srcId="{63A13882-248B-440C-830A-D514202D06C0}" destId="{F45069B6-5849-4E4E-AAE4-A9E763714FAB}" srcOrd="5" destOrd="0" parTransId="{D91C015D-8290-46F8-A4D0-1B5A945AF8A3}" sibTransId="{C14CA0D9-A968-4201-A04B-4FB4106D68D9}"/>
    <dgm:cxn modelId="{B70D34BC-3C7F-4BB4-9DB0-11AA39B536E6}" type="presOf" srcId="{F45069B6-5849-4E4E-AAE4-A9E763714FAB}" destId="{E4E9D31F-3175-44B5-96AD-F91B87584C57}" srcOrd="0" destOrd="0" presId="urn:microsoft.com/office/officeart/2016/7/layout/LinearBlockProcessNumbered"/>
    <dgm:cxn modelId="{CDDE57C3-CEC2-4084-BA52-C627472FB1E7}" srcId="{63A13882-248B-440C-830A-D514202D06C0}" destId="{CBAA925E-00A2-418E-AF66-F8EFB1535B1A}" srcOrd="1" destOrd="0" parTransId="{EA9F1647-7EB4-4788-8046-FD7455389023}" sibTransId="{B68F0061-39F5-4094-ABC0-57923A0289B4}"/>
    <dgm:cxn modelId="{C22C36C5-00C3-4934-AD07-19EEE07E8BF7}" type="presOf" srcId="{672E50E2-351C-4B1D-B03C-2A0AA4FE115C}" destId="{4DA47423-266C-44B6-8716-FF728B463FF9}" srcOrd="1" destOrd="0" presId="urn:microsoft.com/office/officeart/2016/7/layout/LinearBlockProcessNumbered"/>
    <dgm:cxn modelId="{C92406C9-B110-4F97-8ED2-131CA3782053}" type="presOf" srcId="{0404B4C7-8B9E-49D0-B175-086688C6B4FC}" destId="{8BDA6C10-D21A-4CE1-B258-A4222585CB2C}" srcOrd="1" destOrd="0" presId="urn:microsoft.com/office/officeart/2016/7/layout/LinearBlockProcessNumbered"/>
    <dgm:cxn modelId="{714F0DD4-A14D-4560-9D8B-7E5D6F3211C4}" type="presOf" srcId="{CD49E932-4543-4513-9691-4F32A8E29240}" destId="{86A8A1A2-E70F-4E97-B72E-B9E8043DBD87}" srcOrd="1" destOrd="0" presId="urn:microsoft.com/office/officeart/2016/7/layout/LinearBlockProcessNumbered"/>
    <dgm:cxn modelId="{96B261D8-D334-4EE7-9249-24BAD995DE4C}" type="presOf" srcId="{CBAA925E-00A2-418E-AF66-F8EFB1535B1A}" destId="{8A4A6152-2470-48E6-A4ED-C5EE69FFF71D}" srcOrd="0" destOrd="0" presId="urn:microsoft.com/office/officeart/2016/7/layout/LinearBlockProcessNumbered"/>
    <dgm:cxn modelId="{E0E3A5DE-39DC-48A5-92D3-4FB3BCEE5417}" type="presOf" srcId="{CBAA925E-00A2-418E-AF66-F8EFB1535B1A}" destId="{A2C916A8-76D0-4CFA-9355-D2C967BC6506}" srcOrd="1" destOrd="0" presId="urn:microsoft.com/office/officeart/2016/7/layout/LinearBlockProcessNumbered"/>
    <dgm:cxn modelId="{805289F9-E2F4-4C5E-92B2-A67AE2891265}" type="presOf" srcId="{F45069B6-5849-4E4E-AAE4-A9E763714FAB}" destId="{CA4E4D10-0B59-4A55-A846-74E13031B26B}" srcOrd="1" destOrd="0" presId="urn:microsoft.com/office/officeart/2016/7/layout/LinearBlockProcessNumbered"/>
    <dgm:cxn modelId="{BA2D547D-012C-4B1D-8C6B-8D92D98EFE52}" type="presParOf" srcId="{B4AA28CD-A81F-4306-8EE1-8C4545BB8248}" destId="{60C61519-2E05-4ECC-B3F7-93D69E24E5F6}" srcOrd="0" destOrd="0" presId="urn:microsoft.com/office/officeart/2016/7/layout/LinearBlockProcessNumbered"/>
    <dgm:cxn modelId="{FB6BD754-534B-4EA8-94FF-C955A6742DB1}" type="presParOf" srcId="{60C61519-2E05-4ECC-B3F7-93D69E24E5F6}" destId="{FEA6E2D2-01F7-482B-9ED8-0892287219D4}" srcOrd="0" destOrd="0" presId="urn:microsoft.com/office/officeart/2016/7/layout/LinearBlockProcessNumbered"/>
    <dgm:cxn modelId="{55938BF2-C6B1-4EC9-B482-3F046416215F}" type="presParOf" srcId="{60C61519-2E05-4ECC-B3F7-93D69E24E5F6}" destId="{CDD2472A-DE98-4B7B-9E83-9F8A141DA31A}" srcOrd="1" destOrd="0" presId="urn:microsoft.com/office/officeart/2016/7/layout/LinearBlockProcessNumbered"/>
    <dgm:cxn modelId="{E185D854-9B51-4B30-96D8-74B3C32FA272}" type="presParOf" srcId="{60C61519-2E05-4ECC-B3F7-93D69E24E5F6}" destId="{4DA47423-266C-44B6-8716-FF728B463FF9}" srcOrd="2" destOrd="0" presId="urn:microsoft.com/office/officeart/2016/7/layout/LinearBlockProcessNumbered"/>
    <dgm:cxn modelId="{0B51E2A9-9563-4806-8E1E-4DF50CD33646}" type="presParOf" srcId="{B4AA28CD-A81F-4306-8EE1-8C4545BB8248}" destId="{0281B163-47BC-4B0C-9CD0-1D5C29F057A4}" srcOrd="1" destOrd="0" presId="urn:microsoft.com/office/officeart/2016/7/layout/LinearBlockProcessNumbered"/>
    <dgm:cxn modelId="{913B11C7-83F7-4B53-A2BE-E9448E78D0CA}" type="presParOf" srcId="{B4AA28CD-A81F-4306-8EE1-8C4545BB8248}" destId="{25A3BBE0-5CA5-4E19-9AD3-FCE0276DD2E4}" srcOrd="2" destOrd="0" presId="urn:microsoft.com/office/officeart/2016/7/layout/LinearBlockProcessNumbered"/>
    <dgm:cxn modelId="{97E42A15-774D-44AF-A01B-951D75D0B201}" type="presParOf" srcId="{25A3BBE0-5CA5-4E19-9AD3-FCE0276DD2E4}" destId="{8A4A6152-2470-48E6-A4ED-C5EE69FFF71D}" srcOrd="0" destOrd="0" presId="urn:microsoft.com/office/officeart/2016/7/layout/LinearBlockProcessNumbered"/>
    <dgm:cxn modelId="{A2D8A317-C264-467F-9352-22BBC35873B8}" type="presParOf" srcId="{25A3BBE0-5CA5-4E19-9AD3-FCE0276DD2E4}" destId="{34F99758-6775-4194-A011-E6210558994F}" srcOrd="1" destOrd="0" presId="urn:microsoft.com/office/officeart/2016/7/layout/LinearBlockProcessNumbered"/>
    <dgm:cxn modelId="{BACE3BCB-9A66-4738-873C-31D26680BFBC}" type="presParOf" srcId="{25A3BBE0-5CA5-4E19-9AD3-FCE0276DD2E4}" destId="{A2C916A8-76D0-4CFA-9355-D2C967BC6506}" srcOrd="2" destOrd="0" presId="urn:microsoft.com/office/officeart/2016/7/layout/LinearBlockProcessNumbered"/>
    <dgm:cxn modelId="{655A7FE3-5AE1-4ED2-BBB0-46C8DF9B7EB8}" type="presParOf" srcId="{B4AA28CD-A81F-4306-8EE1-8C4545BB8248}" destId="{5636F9A1-F7D1-45D4-9996-4E4882872CCC}" srcOrd="3" destOrd="0" presId="urn:microsoft.com/office/officeart/2016/7/layout/LinearBlockProcessNumbered"/>
    <dgm:cxn modelId="{9F91EE55-D84F-4369-81B5-E1D2D6AF3297}" type="presParOf" srcId="{B4AA28CD-A81F-4306-8EE1-8C4545BB8248}" destId="{D730F565-3190-4A25-8748-38D4527E4CA0}" srcOrd="4" destOrd="0" presId="urn:microsoft.com/office/officeart/2016/7/layout/LinearBlockProcessNumbered"/>
    <dgm:cxn modelId="{7D7061FB-DA38-4FC1-9CB8-970E94E1AB1E}" type="presParOf" srcId="{D730F565-3190-4A25-8748-38D4527E4CA0}" destId="{BBE63184-6B23-4E5D-88FD-EA2D433CC5BA}" srcOrd="0" destOrd="0" presId="urn:microsoft.com/office/officeart/2016/7/layout/LinearBlockProcessNumbered"/>
    <dgm:cxn modelId="{694218CB-BB9F-477C-ABB2-73C8794A007F}" type="presParOf" srcId="{D730F565-3190-4A25-8748-38D4527E4CA0}" destId="{7758090D-34AF-4354-9B33-7F6B7DBEE88E}" srcOrd="1" destOrd="0" presId="urn:microsoft.com/office/officeart/2016/7/layout/LinearBlockProcessNumbered"/>
    <dgm:cxn modelId="{5C1975FD-C86E-4C7B-A9D1-17C0126E32CA}" type="presParOf" srcId="{D730F565-3190-4A25-8748-38D4527E4CA0}" destId="{8C1198ED-DF78-4760-B70D-1F712E77FB84}" srcOrd="2" destOrd="0" presId="urn:microsoft.com/office/officeart/2016/7/layout/LinearBlockProcessNumbered"/>
    <dgm:cxn modelId="{39FFCF02-6901-46CA-8709-DE184179290A}" type="presParOf" srcId="{B4AA28CD-A81F-4306-8EE1-8C4545BB8248}" destId="{82A92108-8F22-4024-8B99-F9155B7B180F}" srcOrd="5" destOrd="0" presId="urn:microsoft.com/office/officeart/2016/7/layout/LinearBlockProcessNumbered"/>
    <dgm:cxn modelId="{67EFCB10-BE02-485C-99F4-9CBB7EB36BD6}" type="presParOf" srcId="{B4AA28CD-A81F-4306-8EE1-8C4545BB8248}" destId="{24AC0A58-4A20-4F70-9D78-B9C2EA356195}" srcOrd="6" destOrd="0" presId="urn:microsoft.com/office/officeart/2016/7/layout/LinearBlockProcessNumbered"/>
    <dgm:cxn modelId="{9EE0CC15-8FAC-490A-B139-DA878756FBFE}" type="presParOf" srcId="{24AC0A58-4A20-4F70-9D78-B9C2EA356195}" destId="{CC449A09-75A7-4EEB-BA02-EE6990DA383B}" srcOrd="0" destOrd="0" presId="urn:microsoft.com/office/officeart/2016/7/layout/LinearBlockProcessNumbered"/>
    <dgm:cxn modelId="{E9300917-4874-4871-B3B6-17E9557DC84E}" type="presParOf" srcId="{24AC0A58-4A20-4F70-9D78-B9C2EA356195}" destId="{D232817C-C0F5-4D22-AF02-14F58334D01F}" srcOrd="1" destOrd="0" presId="urn:microsoft.com/office/officeart/2016/7/layout/LinearBlockProcessNumbered"/>
    <dgm:cxn modelId="{53441E31-34A6-4897-9731-A4250250D463}" type="presParOf" srcId="{24AC0A58-4A20-4F70-9D78-B9C2EA356195}" destId="{8BDA6C10-D21A-4CE1-B258-A4222585CB2C}" srcOrd="2" destOrd="0" presId="urn:microsoft.com/office/officeart/2016/7/layout/LinearBlockProcessNumbered"/>
    <dgm:cxn modelId="{F468D07D-1ADA-4AAB-820F-F73F0D74842D}" type="presParOf" srcId="{B4AA28CD-A81F-4306-8EE1-8C4545BB8248}" destId="{90B2D517-9188-4F1F-9A10-DF2F7F0C2737}" srcOrd="7" destOrd="0" presId="urn:microsoft.com/office/officeart/2016/7/layout/LinearBlockProcessNumbered"/>
    <dgm:cxn modelId="{413953E7-1529-4D74-9A88-C627216859A7}" type="presParOf" srcId="{B4AA28CD-A81F-4306-8EE1-8C4545BB8248}" destId="{42FFD32D-3CD9-4F05-AA6B-06761C4FD370}" srcOrd="8" destOrd="0" presId="urn:microsoft.com/office/officeart/2016/7/layout/LinearBlockProcessNumbered"/>
    <dgm:cxn modelId="{4C04B527-61A5-4F83-AAFD-A790C18641EA}" type="presParOf" srcId="{42FFD32D-3CD9-4F05-AA6B-06761C4FD370}" destId="{B3256D95-0164-42A4-82E9-5B3C132414B0}" srcOrd="0" destOrd="0" presId="urn:microsoft.com/office/officeart/2016/7/layout/LinearBlockProcessNumbered"/>
    <dgm:cxn modelId="{828A4D80-1213-4DA5-9C38-EFE550652EC8}" type="presParOf" srcId="{42FFD32D-3CD9-4F05-AA6B-06761C4FD370}" destId="{B3723FAD-FBC2-40B6-8481-BCEABE213796}" srcOrd="1" destOrd="0" presId="urn:microsoft.com/office/officeart/2016/7/layout/LinearBlockProcessNumbered"/>
    <dgm:cxn modelId="{213C1D8E-3EF8-4920-819B-D3BBCC91E798}" type="presParOf" srcId="{42FFD32D-3CD9-4F05-AA6B-06761C4FD370}" destId="{86A8A1A2-E70F-4E97-B72E-B9E8043DBD87}" srcOrd="2" destOrd="0" presId="urn:microsoft.com/office/officeart/2016/7/layout/LinearBlockProcessNumbered"/>
    <dgm:cxn modelId="{2E3260D2-D1FD-4D66-9273-4D3DF5E6296D}" type="presParOf" srcId="{B4AA28CD-A81F-4306-8EE1-8C4545BB8248}" destId="{772BB016-19A6-4922-A9B1-61D3F41DBA94}" srcOrd="9" destOrd="0" presId="urn:microsoft.com/office/officeart/2016/7/layout/LinearBlockProcessNumbered"/>
    <dgm:cxn modelId="{AEE33EC4-0497-489E-82BA-8391CB111EE3}" type="presParOf" srcId="{B4AA28CD-A81F-4306-8EE1-8C4545BB8248}" destId="{3EE5EE2D-34E2-488D-B541-86F6FE0F3503}" srcOrd="10" destOrd="0" presId="urn:microsoft.com/office/officeart/2016/7/layout/LinearBlockProcessNumbered"/>
    <dgm:cxn modelId="{DCB08D0C-1915-4ACD-85AB-DCA4BC4E746C}" type="presParOf" srcId="{3EE5EE2D-34E2-488D-B541-86F6FE0F3503}" destId="{E4E9D31F-3175-44B5-96AD-F91B87584C57}" srcOrd="0" destOrd="0" presId="urn:microsoft.com/office/officeart/2016/7/layout/LinearBlockProcessNumbered"/>
    <dgm:cxn modelId="{3295DFDB-C529-4D6A-A16E-16BA9FA2E925}" type="presParOf" srcId="{3EE5EE2D-34E2-488D-B541-86F6FE0F3503}" destId="{9DEBE8CA-28D3-476D-A51E-1263FD912C25}" srcOrd="1" destOrd="0" presId="urn:microsoft.com/office/officeart/2016/7/layout/LinearBlockProcessNumbered"/>
    <dgm:cxn modelId="{D56608B4-B982-477D-8B6A-C8185FBD1A8A}" type="presParOf" srcId="{3EE5EE2D-34E2-488D-B541-86F6FE0F3503}" destId="{CA4E4D10-0B59-4A55-A846-74E13031B26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F811AC-CC7A-4FDB-9062-BE4F957917B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73386F-173F-4484-A099-D5181CBC45C3}">
      <dgm:prSet/>
      <dgm:spPr/>
      <dgm:t>
        <a:bodyPr/>
        <a:lstStyle/>
        <a:p>
          <a:r>
            <a:rPr lang="en-US"/>
            <a:t>First in first served(FCFS)</a:t>
          </a:r>
        </a:p>
      </dgm:t>
    </dgm:pt>
    <dgm:pt modelId="{1E07B50A-9B7D-4DCE-9049-BDC776A06A5B}" type="parTrans" cxnId="{1BF023E2-233D-4039-9431-DCB5FAA57E37}">
      <dgm:prSet/>
      <dgm:spPr/>
      <dgm:t>
        <a:bodyPr/>
        <a:lstStyle/>
        <a:p>
          <a:endParaRPr lang="en-US"/>
        </a:p>
      </dgm:t>
    </dgm:pt>
    <dgm:pt modelId="{6CFC01BA-F33A-4BFE-A7A0-BE01053DDEE0}" type="sibTrans" cxnId="{1BF023E2-233D-4039-9431-DCB5FAA57E37}">
      <dgm:prSet/>
      <dgm:spPr/>
      <dgm:t>
        <a:bodyPr/>
        <a:lstStyle/>
        <a:p>
          <a:endParaRPr lang="en-US"/>
        </a:p>
      </dgm:t>
    </dgm:pt>
    <dgm:pt modelId="{F54899E2-CACA-49C5-BEFF-ECCFFB9868B9}">
      <dgm:prSet/>
      <dgm:spPr/>
      <dgm:t>
        <a:bodyPr/>
        <a:lstStyle/>
        <a:p>
          <a:r>
            <a:rPr lang="en-US"/>
            <a:t>Shortest job first(SJF)</a:t>
          </a:r>
        </a:p>
      </dgm:t>
    </dgm:pt>
    <dgm:pt modelId="{16FC74F0-638A-4185-AF4F-53301915E077}" type="parTrans" cxnId="{227CE609-A8F9-4DFA-B263-E36A5D42E596}">
      <dgm:prSet/>
      <dgm:spPr/>
      <dgm:t>
        <a:bodyPr/>
        <a:lstStyle/>
        <a:p>
          <a:endParaRPr lang="en-US"/>
        </a:p>
      </dgm:t>
    </dgm:pt>
    <dgm:pt modelId="{D8390546-25D6-4BB7-A854-AF4E7F5AA49D}" type="sibTrans" cxnId="{227CE609-A8F9-4DFA-B263-E36A5D42E596}">
      <dgm:prSet/>
      <dgm:spPr/>
      <dgm:t>
        <a:bodyPr/>
        <a:lstStyle/>
        <a:p>
          <a:endParaRPr lang="en-US"/>
        </a:p>
      </dgm:t>
    </dgm:pt>
    <dgm:pt modelId="{F4DABB44-9DF6-4FF7-B899-52F735FC41A3}">
      <dgm:prSet/>
      <dgm:spPr/>
      <dgm:t>
        <a:bodyPr/>
        <a:lstStyle/>
        <a:p>
          <a:r>
            <a:rPr lang="en-US"/>
            <a:t>Priority</a:t>
          </a:r>
        </a:p>
      </dgm:t>
    </dgm:pt>
    <dgm:pt modelId="{4672F034-9A18-402C-8FF9-79DC27C99052}" type="parTrans" cxnId="{DA5ECC6C-D911-40D9-850D-786961761560}">
      <dgm:prSet/>
      <dgm:spPr/>
      <dgm:t>
        <a:bodyPr/>
        <a:lstStyle/>
        <a:p>
          <a:endParaRPr lang="en-US"/>
        </a:p>
      </dgm:t>
    </dgm:pt>
    <dgm:pt modelId="{62931D31-93BC-4517-B6F0-B85FC997FBB9}" type="sibTrans" cxnId="{DA5ECC6C-D911-40D9-850D-786961761560}">
      <dgm:prSet/>
      <dgm:spPr/>
      <dgm:t>
        <a:bodyPr/>
        <a:lstStyle/>
        <a:p>
          <a:endParaRPr lang="en-US"/>
        </a:p>
      </dgm:t>
    </dgm:pt>
    <dgm:pt modelId="{163ED1FB-31B8-47F1-9C08-8A285EBE6F26}">
      <dgm:prSet/>
      <dgm:spPr/>
      <dgm:t>
        <a:bodyPr/>
        <a:lstStyle/>
        <a:p>
          <a:r>
            <a:rPr lang="en-US"/>
            <a:t>Round Robin</a:t>
          </a:r>
        </a:p>
      </dgm:t>
    </dgm:pt>
    <dgm:pt modelId="{9DF75E89-129E-44D3-9436-CC9CB95EBBC2}" type="parTrans" cxnId="{AE7E4BE1-75F4-49D1-8AB0-0181DE5DBC67}">
      <dgm:prSet/>
      <dgm:spPr/>
      <dgm:t>
        <a:bodyPr/>
        <a:lstStyle/>
        <a:p>
          <a:endParaRPr lang="en-US"/>
        </a:p>
      </dgm:t>
    </dgm:pt>
    <dgm:pt modelId="{35DC5253-9E50-4AC2-BBFC-C71438E6FBCC}" type="sibTrans" cxnId="{AE7E4BE1-75F4-49D1-8AB0-0181DE5DBC67}">
      <dgm:prSet/>
      <dgm:spPr/>
      <dgm:t>
        <a:bodyPr/>
        <a:lstStyle/>
        <a:p>
          <a:endParaRPr lang="en-US"/>
        </a:p>
      </dgm:t>
    </dgm:pt>
    <dgm:pt modelId="{090A90DE-F311-4EA3-A339-89521F9108B2}" type="pres">
      <dgm:prSet presAssocID="{67F811AC-CC7A-4FDB-9062-BE4F957917B2}" presName="outerComposite" presStyleCnt="0">
        <dgm:presLayoutVars>
          <dgm:chMax val="5"/>
          <dgm:dir/>
          <dgm:resizeHandles val="exact"/>
        </dgm:presLayoutVars>
      </dgm:prSet>
      <dgm:spPr/>
    </dgm:pt>
    <dgm:pt modelId="{934E878B-848C-4BC4-840B-1E50E3CB3425}" type="pres">
      <dgm:prSet presAssocID="{67F811AC-CC7A-4FDB-9062-BE4F957917B2}" presName="dummyMaxCanvas" presStyleCnt="0">
        <dgm:presLayoutVars/>
      </dgm:prSet>
      <dgm:spPr/>
    </dgm:pt>
    <dgm:pt modelId="{82A25360-196D-4D43-BCF8-E583D684CA9A}" type="pres">
      <dgm:prSet presAssocID="{67F811AC-CC7A-4FDB-9062-BE4F957917B2}" presName="FourNodes_1" presStyleLbl="node1" presStyleIdx="0" presStyleCnt="4">
        <dgm:presLayoutVars>
          <dgm:bulletEnabled val="1"/>
        </dgm:presLayoutVars>
      </dgm:prSet>
      <dgm:spPr/>
    </dgm:pt>
    <dgm:pt modelId="{1810AE00-CDF8-4CCD-A6EB-46A16FA3ED38}" type="pres">
      <dgm:prSet presAssocID="{67F811AC-CC7A-4FDB-9062-BE4F957917B2}" presName="FourNodes_2" presStyleLbl="node1" presStyleIdx="1" presStyleCnt="4">
        <dgm:presLayoutVars>
          <dgm:bulletEnabled val="1"/>
        </dgm:presLayoutVars>
      </dgm:prSet>
      <dgm:spPr/>
    </dgm:pt>
    <dgm:pt modelId="{ACC22DC1-D090-4FC2-B138-637C3C6A371A}" type="pres">
      <dgm:prSet presAssocID="{67F811AC-CC7A-4FDB-9062-BE4F957917B2}" presName="FourNodes_3" presStyleLbl="node1" presStyleIdx="2" presStyleCnt="4">
        <dgm:presLayoutVars>
          <dgm:bulletEnabled val="1"/>
        </dgm:presLayoutVars>
      </dgm:prSet>
      <dgm:spPr/>
    </dgm:pt>
    <dgm:pt modelId="{5E118EE6-5800-49C2-9693-9628BF72C0FB}" type="pres">
      <dgm:prSet presAssocID="{67F811AC-CC7A-4FDB-9062-BE4F957917B2}" presName="FourNodes_4" presStyleLbl="node1" presStyleIdx="3" presStyleCnt="4">
        <dgm:presLayoutVars>
          <dgm:bulletEnabled val="1"/>
        </dgm:presLayoutVars>
      </dgm:prSet>
      <dgm:spPr/>
    </dgm:pt>
    <dgm:pt modelId="{0778B8E8-8CF5-42E5-886C-AB5C07B0879A}" type="pres">
      <dgm:prSet presAssocID="{67F811AC-CC7A-4FDB-9062-BE4F957917B2}" presName="FourConn_1-2" presStyleLbl="fgAccFollowNode1" presStyleIdx="0" presStyleCnt="3">
        <dgm:presLayoutVars>
          <dgm:bulletEnabled val="1"/>
        </dgm:presLayoutVars>
      </dgm:prSet>
      <dgm:spPr/>
    </dgm:pt>
    <dgm:pt modelId="{2CD0D1F8-BDE8-4200-BC57-B768C74C0B39}" type="pres">
      <dgm:prSet presAssocID="{67F811AC-CC7A-4FDB-9062-BE4F957917B2}" presName="FourConn_2-3" presStyleLbl="fgAccFollowNode1" presStyleIdx="1" presStyleCnt="3">
        <dgm:presLayoutVars>
          <dgm:bulletEnabled val="1"/>
        </dgm:presLayoutVars>
      </dgm:prSet>
      <dgm:spPr/>
    </dgm:pt>
    <dgm:pt modelId="{DE0DCAC3-7F55-43D8-89CE-0B24446DD58C}" type="pres">
      <dgm:prSet presAssocID="{67F811AC-CC7A-4FDB-9062-BE4F957917B2}" presName="FourConn_3-4" presStyleLbl="fgAccFollowNode1" presStyleIdx="2" presStyleCnt="3">
        <dgm:presLayoutVars>
          <dgm:bulletEnabled val="1"/>
        </dgm:presLayoutVars>
      </dgm:prSet>
      <dgm:spPr/>
    </dgm:pt>
    <dgm:pt modelId="{C8E4269A-EE35-4558-A210-5130C63C1487}" type="pres">
      <dgm:prSet presAssocID="{67F811AC-CC7A-4FDB-9062-BE4F957917B2}" presName="FourNodes_1_text" presStyleLbl="node1" presStyleIdx="3" presStyleCnt="4">
        <dgm:presLayoutVars>
          <dgm:bulletEnabled val="1"/>
        </dgm:presLayoutVars>
      </dgm:prSet>
      <dgm:spPr/>
    </dgm:pt>
    <dgm:pt modelId="{14A9E304-E704-419D-ADF6-5C0278AD053D}" type="pres">
      <dgm:prSet presAssocID="{67F811AC-CC7A-4FDB-9062-BE4F957917B2}" presName="FourNodes_2_text" presStyleLbl="node1" presStyleIdx="3" presStyleCnt="4">
        <dgm:presLayoutVars>
          <dgm:bulletEnabled val="1"/>
        </dgm:presLayoutVars>
      </dgm:prSet>
      <dgm:spPr/>
    </dgm:pt>
    <dgm:pt modelId="{5D1C58DF-B306-45BC-AE69-CF0580B2C6E4}" type="pres">
      <dgm:prSet presAssocID="{67F811AC-CC7A-4FDB-9062-BE4F957917B2}" presName="FourNodes_3_text" presStyleLbl="node1" presStyleIdx="3" presStyleCnt="4">
        <dgm:presLayoutVars>
          <dgm:bulletEnabled val="1"/>
        </dgm:presLayoutVars>
      </dgm:prSet>
      <dgm:spPr/>
    </dgm:pt>
    <dgm:pt modelId="{0C5B3DC7-0225-4D15-BEF8-B9D6EBC26B49}" type="pres">
      <dgm:prSet presAssocID="{67F811AC-CC7A-4FDB-9062-BE4F957917B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27CE609-A8F9-4DFA-B263-E36A5D42E596}" srcId="{67F811AC-CC7A-4FDB-9062-BE4F957917B2}" destId="{F54899E2-CACA-49C5-BEFF-ECCFFB9868B9}" srcOrd="1" destOrd="0" parTransId="{16FC74F0-638A-4185-AF4F-53301915E077}" sibTransId="{D8390546-25D6-4BB7-A854-AF4E7F5AA49D}"/>
    <dgm:cxn modelId="{06629515-4686-4C11-A5FB-65BCF409F902}" type="presOf" srcId="{67F811AC-CC7A-4FDB-9062-BE4F957917B2}" destId="{090A90DE-F311-4EA3-A339-89521F9108B2}" srcOrd="0" destOrd="0" presId="urn:microsoft.com/office/officeart/2005/8/layout/vProcess5"/>
    <dgm:cxn modelId="{3DF7FE21-D989-4C63-BAA4-2B0EF3D23C60}" type="presOf" srcId="{D8390546-25D6-4BB7-A854-AF4E7F5AA49D}" destId="{2CD0D1F8-BDE8-4200-BC57-B768C74C0B39}" srcOrd="0" destOrd="0" presId="urn:microsoft.com/office/officeart/2005/8/layout/vProcess5"/>
    <dgm:cxn modelId="{DFD4E922-DE23-4F91-9CA0-6FD1C589274E}" type="presOf" srcId="{F4DABB44-9DF6-4FF7-B899-52F735FC41A3}" destId="{ACC22DC1-D090-4FC2-B138-637C3C6A371A}" srcOrd="0" destOrd="0" presId="urn:microsoft.com/office/officeart/2005/8/layout/vProcess5"/>
    <dgm:cxn modelId="{46CEC94A-2051-47DF-BAE9-7CECEAAACDE7}" type="presOf" srcId="{163ED1FB-31B8-47F1-9C08-8A285EBE6F26}" destId="{0C5B3DC7-0225-4D15-BEF8-B9D6EBC26B49}" srcOrd="1" destOrd="0" presId="urn:microsoft.com/office/officeart/2005/8/layout/vProcess5"/>
    <dgm:cxn modelId="{DA5ECC6C-D911-40D9-850D-786961761560}" srcId="{67F811AC-CC7A-4FDB-9062-BE4F957917B2}" destId="{F4DABB44-9DF6-4FF7-B899-52F735FC41A3}" srcOrd="2" destOrd="0" parTransId="{4672F034-9A18-402C-8FF9-79DC27C99052}" sibTransId="{62931D31-93BC-4517-B6F0-B85FC997FBB9}"/>
    <dgm:cxn modelId="{22702D5A-9F92-43E9-900B-C7CC55B65CD2}" type="presOf" srcId="{62931D31-93BC-4517-B6F0-B85FC997FBB9}" destId="{DE0DCAC3-7F55-43D8-89CE-0B24446DD58C}" srcOrd="0" destOrd="0" presId="urn:microsoft.com/office/officeart/2005/8/layout/vProcess5"/>
    <dgm:cxn modelId="{324B9681-7EB2-4370-A1A5-D2DFF0A0B2E3}" type="presOf" srcId="{6CFC01BA-F33A-4BFE-A7A0-BE01053DDEE0}" destId="{0778B8E8-8CF5-42E5-886C-AB5C07B0879A}" srcOrd="0" destOrd="0" presId="urn:microsoft.com/office/officeart/2005/8/layout/vProcess5"/>
    <dgm:cxn modelId="{3411CBB4-1807-4F3D-983F-40FA43BA738A}" type="presOf" srcId="{2573386F-173F-4484-A099-D5181CBC45C3}" destId="{C8E4269A-EE35-4558-A210-5130C63C1487}" srcOrd="1" destOrd="0" presId="urn:microsoft.com/office/officeart/2005/8/layout/vProcess5"/>
    <dgm:cxn modelId="{24D322BF-FB62-4D9C-9160-728ACF7D28CA}" type="presOf" srcId="{F54899E2-CACA-49C5-BEFF-ECCFFB9868B9}" destId="{14A9E304-E704-419D-ADF6-5C0278AD053D}" srcOrd="1" destOrd="0" presId="urn:microsoft.com/office/officeart/2005/8/layout/vProcess5"/>
    <dgm:cxn modelId="{23EFE4CA-2639-4989-8E1F-5B348E8133D4}" type="presOf" srcId="{F54899E2-CACA-49C5-BEFF-ECCFFB9868B9}" destId="{1810AE00-CDF8-4CCD-A6EB-46A16FA3ED38}" srcOrd="0" destOrd="0" presId="urn:microsoft.com/office/officeart/2005/8/layout/vProcess5"/>
    <dgm:cxn modelId="{C6305EDE-63D8-440F-A683-59987C1CFCCE}" type="presOf" srcId="{2573386F-173F-4484-A099-D5181CBC45C3}" destId="{82A25360-196D-4D43-BCF8-E583D684CA9A}" srcOrd="0" destOrd="0" presId="urn:microsoft.com/office/officeart/2005/8/layout/vProcess5"/>
    <dgm:cxn modelId="{AE7E4BE1-75F4-49D1-8AB0-0181DE5DBC67}" srcId="{67F811AC-CC7A-4FDB-9062-BE4F957917B2}" destId="{163ED1FB-31B8-47F1-9C08-8A285EBE6F26}" srcOrd="3" destOrd="0" parTransId="{9DF75E89-129E-44D3-9436-CC9CB95EBBC2}" sibTransId="{35DC5253-9E50-4AC2-BBFC-C71438E6FBCC}"/>
    <dgm:cxn modelId="{1BF023E2-233D-4039-9431-DCB5FAA57E37}" srcId="{67F811AC-CC7A-4FDB-9062-BE4F957917B2}" destId="{2573386F-173F-4484-A099-D5181CBC45C3}" srcOrd="0" destOrd="0" parTransId="{1E07B50A-9B7D-4DCE-9049-BDC776A06A5B}" sibTransId="{6CFC01BA-F33A-4BFE-A7A0-BE01053DDEE0}"/>
    <dgm:cxn modelId="{7F155DFB-BCC0-46EA-9FE5-EBDEA46210B2}" type="presOf" srcId="{F4DABB44-9DF6-4FF7-B899-52F735FC41A3}" destId="{5D1C58DF-B306-45BC-AE69-CF0580B2C6E4}" srcOrd="1" destOrd="0" presId="urn:microsoft.com/office/officeart/2005/8/layout/vProcess5"/>
    <dgm:cxn modelId="{B64030FC-AEC6-462C-B81E-A9BAC049C25F}" type="presOf" srcId="{163ED1FB-31B8-47F1-9C08-8A285EBE6F26}" destId="{5E118EE6-5800-49C2-9693-9628BF72C0FB}" srcOrd="0" destOrd="0" presId="urn:microsoft.com/office/officeart/2005/8/layout/vProcess5"/>
    <dgm:cxn modelId="{38AA8CBE-B5C8-4FD3-88E1-1334C1D61D92}" type="presParOf" srcId="{090A90DE-F311-4EA3-A339-89521F9108B2}" destId="{934E878B-848C-4BC4-840B-1E50E3CB3425}" srcOrd="0" destOrd="0" presId="urn:microsoft.com/office/officeart/2005/8/layout/vProcess5"/>
    <dgm:cxn modelId="{43D29DD3-98B6-4F03-829D-90BF4A4003B0}" type="presParOf" srcId="{090A90DE-F311-4EA3-A339-89521F9108B2}" destId="{82A25360-196D-4D43-BCF8-E583D684CA9A}" srcOrd="1" destOrd="0" presId="urn:microsoft.com/office/officeart/2005/8/layout/vProcess5"/>
    <dgm:cxn modelId="{4E03F416-89CA-4A4B-93E9-260E215DAE68}" type="presParOf" srcId="{090A90DE-F311-4EA3-A339-89521F9108B2}" destId="{1810AE00-CDF8-4CCD-A6EB-46A16FA3ED38}" srcOrd="2" destOrd="0" presId="urn:microsoft.com/office/officeart/2005/8/layout/vProcess5"/>
    <dgm:cxn modelId="{4A36EFE0-496C-41D7-988B-937A6C36A3A0}" type="presParOf" srcId="{090A90DE-F311-4EA3-A339-89521F9108B2}" destId="{ACC22DC1-D090-4FC2-B138-637C3C6A371A}" srcOrd="3" destOrd="0" presId="urn:microsoft.com/office/officeart/2005/8/layout/vProcess5"/>
    <dgm:cxn modelId="{6E2B1C89-7842-46A7-ABD9-2B37BFD77570}" type="presParOf" srcId="{090A90DE-F311-4EA3-A339-89521F9108B2}" destId="{5E118EE6-5800-49C2-9693-9628BF72C0FB}" srcOrd="4" destOrd="0" presId="urn:microsoft.com/office/officeart/2005/8/layout/vProcess5"/>
    <dgm:cxn modelId="{DC63BB12-0B9D-415C-A7E6-EA210FE719C2}" type="presParOf" srcId="{090A90DE-F311-4EA3-A339-89521F9108B2}" destId="{0778B8E8-8CF5-42E5-886C-AB5C07B0879A}" srcOrd="5" destOrd="0" presId="urn:microsoft.com/office/officeart/2005/8/layout/vProcess5"/>
    <dgm:cxn modelId="{EAEFA690-BB64-418A-8579-423B7F3E21BF}" type="presParOf" srcId="{090A90DE-F311-4EA3-A339-89521F9108B2}" destId="{2CD0D1F8-BDE8-4200-BC57-B768C74C0B39}" srcOrd="6" destOrd="0" presId="urn:microsoft.com/office/officeart/2005/8/layout/vProcess5"/>
    <dgm:cxn modelId="{7A825165-B014-48C4-97A4-00A73CD7D993}" type="presParOf" srcId="{090A90DE-F311-4EA3-A339-89521F9108B2}" destId="{DE0DCAC3-7F55-43D8-89CE-0B24446DD58C}" srcOrd="7" destOrd="0" presId="urn:microsoft.com/office/officeart/2005/8/layout/vProcess5"/>
    <dgm:cxn modelId="{15B005A3-9C89-4589-8D84-C5C33340ED5B}" type="presParOf" srcId="{090A90DE-F311-4EA3-A339-89521F9108B2}" destId="{C8E4269A-EE35-4558-A210-5130C63C1487}" srcOrd="8" destOrd="0" presId="urn:microsoft.com/office/officeart/2005/8/layout/vProcess5"/>
    <dgm:cxn modelId="{A46E9509-A2C6-44BF-BFCC-2CDA084B181F}" type="presParOf" srcId="{090A90DE-F311-4EA3-A339-89521F9108B2}" destId="{14A9E304-E704-419D-ADF6-5C0278AD053D}" srcOrd="9" destOrd="0" presId="urn:microsoft.com/office/officeart/2005/8/layout/vProcess5"/>
    <dgm:cxn modelId="{D37D0C3C-356E-4506-8BCB-87A792C65D80}" type="presParOf" srcId="{090A90DE-F311-4EA3-A339-89521F9108B2}" destId="{5D1C58DF-B306-45BC-AE69-CF0580B2C6E4}" srcOrd="10" destOrd="0" presId="urn:microsoft.com/office/officeart/2005/8/layout/vProcess5"/>
    <dgm:cxn modelId="{58D0B614-1BC3-4749-AF1F-4C8BF59D86F8}" type="presParOf" srcId="{090A90DE-F311-4EA3-A339-89521F9108B2}" destId="{0C5B3DC7-0225-4D15-BEF8-B9D6EBC26B4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52799E-4953-4F41-8DBB-1C49C0029BD5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9C26AA-D257-461B-B9DF-5CB78688C619}">
      <dgm:prSet/>
      <dgm:spPr/>
      <dgm:t>
        <a:bodyPr/>
        <a:lstStyle/>
        <a:p>
          <a:pPr>
            <a:defRPr b="1"/>
          </a:pPr>
          <a:r>
            <a:rPr lang="en-US" b="1" dirty="0">
              <a:latin typeface="Times New Roman"/>
              <a:cs typeface="Times New Roman"/>
            </a:rPr>
            <a:t>Overview</a:t>
          </a:r>
          <a:endParaRPr lang="en-US" dirty="0">
            <a:latin typeface="Times New Roman"/>
            <a:cs typeface="Times New Roman"/>
          </a:endParaRPr>
        </a:p>
      </dgm:t>
    </dgm:pt>
    <dgm:pt modelId="{3622AC6A-41F5-41E1-A12C-3958051D5055}" type="parTrans" cxnId="{1238DBCE-0B04-45CC-8775-0F1F81F01463}">
      <dgm:prSet/>
      <dgm:spPr/>
      <dgm:t>
        <a:bodyPr/>
        <a:lstStyle/>
        <a:p>
          <a:endParaRPr lang="en-US"/>
        </a:p>
      </dgm:t>
    </dgm:pt>
    <dgm:pt modelId="{28C17985-2BEC-4F3B-8887-19CFC706EF0B}" type="sibTrans" cxnId="{1238DBCE-0B04-45CC-8775-0F1F81F01463}">
      <dgm:prSet/>
      <dgm:spPr/>
      <dgm:t>
        <a:bodyPr/>
        <a:lstStyle/>
        <a:p>
          <a:endParaRPr lang="en-US"/>
        </a:p>
      </dgm:t>
    </dgm:pt>
    <dgm:pt modelId="{82A50E45-AEB3-4A36-B381-A3FD6FD21377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Jobs are scheduled in order of arrival</a:t>
          </a:r>
        </a:p>
      </dgm:t>
    </dgm:pt>
    <dgm:pt modelId="{B1C5FF78-B2D9-4BB2-BEE6-9ABD049506CA}" type="parTrans" cxnId="{7DB28B27-19E4-4523-9EDC-A1FF0731653A}">
      <dgm:prSet/>
      <dgm:spPr/>
      <dgm:t>
        <a:bodyPr/>
        <a:lstStyle/>
        <a:p>
          <a:endParaRPr lang="en-US"/>
        </a:p>
      </dgm:t>
    </dgm:pt>
    <dgm:pt modelId="{D9BA1226-66CD-48D7-A150-5CC1FCEEB459}" type="sibTrans" cxnId="{7DB28B27-19E4-4523-9EDC-A1FF0731653A}">
      <dgm:prSet/>
      <dgm:spPr/>
      <dgm:t>
        <a:bodyPr/>
        <a:lstStyle/>
        <a:p>
          <a:endParaRPr lang="en-US"/>
        </a:p>
      </dgm:t>
    </dgm:pt>
    <dgm:pt modelId="{CD93539A-3577-431D-81E6-F64F6467F6B5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Non preemptive</a:t>
          </a:r>
        </a:p>
      </dgm:t>
    </dgm:pt>
    <dgm:pt modelId="{30CE1EDD-69F2-4115-80C2-055B61940027}" type="parTrans" cxnId="{E903F872-A499-4515-977B-600EA018D36C}">
      <dgm:prSet/>
      <dgm:spPr/>
      <dgm:t>
        <a:bodyPr/>
        <a:lstStyle/>
        <a:p>
          <a:endParaRPr lang="en-US"/>
        </a:p>
      </dgm:t>
    </dgm:pt>
    <dgm:pt modelId="{0342FC65-6FB8-48A7-80B0-9BC9EDE72284}" type="sibTrans" cxnId="{E903F872-A499-4515-977B-600EA018D36C}">
      <dgm:prSet/>
      <dgm:spPr/>
      <dgm:t>
        <a:bodyPr/>
        <a:lstStyle/>
        <a:p>
          <a:endParaRPr lang="en-US"/>
        </a:p>
      </dgm:t>
    </dgm:pt>
    <dgm:pt modelId="{3F81573C-73C5-40D9-A5AE-079510E611AA}">
      <dgm:prSet/>
      <dgm:spPr/>
      <dgm:t>
        <a:bodyPr/>
        <a:lstStyle/>
        <a:p>
          <a:pPr>
            <a:defRPr b="1"/>
          </a:pPr>
          <a:r>
            <a:rPr lang="en-US" b="1" dirty="0">
              <a:latin typeface="Times New Roman"/>
              <a:cs typeface="Times New Roman"/>
            </a:rPr>
            <a:t>Problem</a:t>
          </a:r>
          <a:endParaRPr lang="en-US" dirty="0">
            <a:latin typeface="Times New Roman"/>
            <a:cs typeface="Times New Roman"/>
          </a:endParaRPr>
        </a:p>
      </dgm:t>
    </dgm:pt>
    <dgm:pt modelId="{138A681B-EAA1-4F73-A76A-CE57B76A46E6}" type="parTrans" cxnId="{77895930-733E-4925-BC20-3FF212226124}">
      <dgm:prSet/>
      <dgm:spPr/>
      <dgm:t>
        <a:bodyPr/>
        <a:lstStyle/>
        <a:p>
          <a:endParaRPr lang="en-US"/>
        </a:p>
      </dgm:t>
    </dgm:pt>
    <dgm:pt modelId="{95BE0E76-7F72-45AC-B7CD-D9C438095193}" type="sibTrans" cxnId="{77895930-733E-4925-BC20-3FF212226124}">
      <dgm:prSet/>
      <dgm:spPr/>
      <dgm:t>
        <a:bodyPr/>
        <a:lstStyle/>
        <a:p>
          <a:endParaRPr lang="en-US"/>
        </a:p>
      </dgm:t>
    </dgm:pt>
    <dgm:pt modelId="{311AC9B0-0481-44FC-8ED6-F1892A5EB59E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Average waiting time depends on arrival order</a:t>
          </a:r>
        </a:p>
      </dgm:t>
    </dgm:pt>
    <dgm:pt modelId="{5B0F9D89-48AC-4611-9563-7A101E6140CC}" type="parTrans" cxnId="{9FD42EEC-AF35-48F7-B365-078998CEBB99}">
      <dgm:prSet/>
      <dgm:spPr/>
      <dgm:t>
        <a:bodyPr/>
        <a:lstStyle/>
        <a:p>
          <a:endParaRPr lang="en-US"/>
        </a:p>
      </dgm:t>
    </dgm:pt>
    <dgm:pt modelId="{72B2EBC8-2DF9-4E5B-96DB-3F766B8FB792}" type="sibTrans" cxnId="{9FD42EEC-AF35-48F7-B365-078998CEBB99}">
      <dgm:prSet/>
      <dgm:spPr/>
      <dgm:t>
        <a:bodyPr/>
        <a:lstStyle/>
        <a:p>
          <a:endParaRPr lang="en-US"/>
        </a:p>
      </dgm:t>
    </dgm:pt>
    <dgm:pt modelId="{A37FEC34-CA7B-49FD-BD3D-1FC5E85F7E9D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Troublesome for time sharing systems</a:t>
          </a:r>
        </a:p>
      </dgm:t>
    </dgm:pt>
    <dgm:pt modelId="{5F97EC00-F6CE-43D0-A639-488423C121FD}" type="parTrans" cxnId="{B8A9E1FE-9C04-4D03-96EC-BADA92D160ED}">
      <dgm:prSet/>
      <dgm:spPr/>
      <dgm:t>
        <a:bodyPr/>
        <a:lstStyle/>
        <a:p>
          <a:endParaRPr lang="en-US"/>
        </a:p>
      </dgm:t>
    </dgm:pt>
    <dgm:pt modelId="{2630B44E-851B-4B4C-A8B2-76C402CD05BA}" type="sibTrans" cxnId="{B8A9E1FE-9C04-4D03-96EC-BADA92D160ED}">
      <dgm:prSet/>
      <dgm:spPr/>
      <dgm:t>
        <a:bodyPr/>
        <a:lstStyle/>
        <a:p>
          <a:endParaRPr lang="en-US"/>
        </a:p>
      </dgm:t>
    </dgm:pt>
    <dgm:pt modelId="{95486582-5D06-4723-B027-8B56F10A1C24}">
      <dgm:prSet/>
      <dgm:spPr/>
      <dgm:t>
        <a:bodyPr/>
        <a:lstStyle/>
        <a:p>
          <a:pPr>
            <a:defRPr b="1"/>
          </a:pPr>
          <a:r>
            <a:rPr lang="en-US" b="1" dirty="0">
              <a:latin typeface="Times New Roman"/>
              <a:cs typeface="Times New Roman"/>
            </a:rPr>
            <a:t>Advantages </a:t>
          </a:r>
          <a:endParaRPr lang="en-US" dirty="0">
            <a:latin typeface="Times New Roman"/>
            <a:cs typeface="Times New Roman"/>
          </a:endParaRPr>
        </a:p>
      </dgm:t>
    </dgm:pt>
    <dgm:pt modelId="{1BBAC77B-0D8D-4F22-8D64-36B2FFDC0700}" type="parTrans" cxnId="{626EBFE3-8348-4997-B10E-4CF68152A6A6}">
      <dgm:prSet/>
      <dgm:spPr/>
      <dgm:t>
        <a:bodyPr/>
        <a:lstStyle/>
        <a:p>
          <a:endParaRPr lang="en-US"/>
        </a:p>
      </dgm:t>
    </dgm:pt>
    <dgm:pt modelId="{448D3154-841B-4986-833F-5C4C95AA3BB8}" type="sibTrans" cxnId="{626EBFE3-8348-4997-B10E-4CF68152A6A6}">
      <dgm:prSet/>
      <dgm:spPr/>
      <dgm:t>
        <a:bodyPr/>
        <a:lstStyle/>
        <a:p>
          <a:endParaRPr lang="en-US"/>
        </a:p>
      </dgm:t>
    </dgm:pt>
    <dgm:pt modelId="{DAB5084A-B4DD-4B5B-BBA8-549391DBE3E6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Really simple!</a:t>
          </a:r>
        </a:p>
      </dgm:t>
    </dgm:pt>
    <dgm:pt modelId="{39542A15-CA76-450A-8E0E-FF3701F2E28C}" type="parTrans" cxnId="{5DFEB0FA-D5A9-4C9D-9533-9C59F8131AAB}">
      <dgm:prSet/>
      <dgm:spPr/>
      <dgm:t>
        <a:bodyPr/>
        <a:lstStyle/>
        <a:p>
          <a:endParaRPr lang="en-US"/>
        </a:p>
      </dgm:t>
    </dgm:pt>
    <dgm:pt modelId="{E257B109-7B5C-4694-BC65-6110C34EBDFE}" type="sibTrans" cxnId="{5DFEB0FA-D5A9-4C9D-9533-9C59F8131AAB}">
      <dgm:prSet/>
      <dgm:spPr/>
      <dgm:t>
        <a:bodyPr/>
        <a:lstStyle/>
        <a:p>
          <a:endParaRPr lang="en-US"/>
        </a:p>
      </dgm:t>
    </dgm:pt>
    <dgm:pt modelId="{7E74B477-23B0-429F-8018-50954BEEB485}" type="pres">
      <dgm:prSet presAssocID="{4E52799E-4953-4F41-8DBB-1C49C0029BD5}" presName="Name0" presStyleCnt="0">
        <dgm:presLayoutVars>
          <dgm:dir/>
          <dgm:animLvl val="lvl"/>
          <dgm:resizeHandles val="exact"/>
        </dgm:presLayoutVars>
      </dgm:prSet>
      <dgm:spPr/>
    </dgm:pt>
    <dgm:pt modelId="{ECA115F3-9506-42D0-8655-D22AB68C839A}" type="pres">
      <dgm:prSet presAssocID="{95486582-5D06-4723-B027-8B56F10A1C24}" presName="boxAndChildren" presStyleCnt="0"/>
      <dgm:spPr/>
    </dgm:pt>
    <dgm:pt modelId="{BF89DBA9-EBA5-4D7F-B1FA-85F8DA1F2A2C}" type="pres">
      <dgm:prSet presAssocID="{95486582-5D06-4723-B027-8B56F10A1C24}" presName="parentTextBox" presStyleLbl="alignNode1" presStyleIdx="0" presStyleCnt="3"/>
      <dgm:spPr/>
    </dgm:pt>
    <dgm:pt modelId="{35591CF3-4018-4BCF-A66F-FF66460B0D02}" type="pres">
      <dgm:prSet presAssocID="{95486582-5D06-4723-B027-8B56F10A1C24}" presName="descendantBox" presStyleLbl="bgAccFollowNode1" presStyleIdx="0" presStyleCnt="3"/>
      <dgm:spPr/>
    </dgm:pt>
    <dgm:pt modelId="{34F2202B-858B-4D6D-9DC2-DEFAE8DB7D76}" type="pres">
      <dgm:prSet presAssocID="{95BE0E76-7F72-45AC-B7CD-D9C438095193}" presName="sp" presStyleCnt="0"/>
      <dgm:spPr/>
    </dgm:pt>
    <dgm:pt modelId="{79CF8161-1666-43BD-85E1-D7630FBC6931}" type="pres">
      <dgm:prSet presAssocID="{3F81573C-73C5-40D9-A5AE-079510E611AA}" presName="arrowAndChildren" presStyleCnt="0"/>
      <dgm:spPr/>
    </dgm:pt>
    <dgm:pt modelId="{641749B5-30A0-4D0A-86DE-7E26B6999B87}" type="pres">
      <dgm:prSet presAssocID="{3F81573C-73C5-40D9-A5AE-079510E611AA}" presName="parentTextArrow" presStyleLbl="node1" presStyleIdx="0" presStyleCnt="0"/>
      <dgm:spPr/>
    </dgm:pt>
    <dgm:pt modelId="{122F5885-36FD-4926-951A-3672D493555D}" type="pres">
      <dgm:prSet presAssocID="{3F81573C-73C5-40D9-A5AE-079510E611AA}" presName="arrow" presStyleLbl="alignNode1" presStyleIdx="1" presStyleCnt="3"/>
      <dgm:spPr/>
    </dgm:pt>
    <dgm:pt modelId="{FB1FD035-2710-455F-945F-443DD32F96E0}" type="pres">
      <dgm:prSet presAssocID="{3F81573C-73C5-40D9-A5AE-079510E611AA}" presName="descendantArrow" presStyleLbl="bgAccFollowNode1" presStyleIdx="1" presStyleCnt="3"/>
      <dgm:spPr/>
    </dgm:pt>
    <dgm:pt modelId="{358779A4-76BC-458F-A26C-483663D7FD30}" type="pres">
      <dgm:prSet presAssocID="{28C17985-2BEC-4F3B-8887-19CFC706EF0B}" presName="sp" presStyleCnt="0"/>
      <dgm:spPr/>
    </dgm:pt>
    <dgm:pt modelId="{BDAD899E-CC01-4EC5-98EE-84167EF15A51}" type="pres">
      <dgm:prSet presAssocID="{2E9C26AA-D257-461B-B9DF-5CB78688C619}" presName="arrowAndChildren" presStyleCnt="0"/>
      <dgm:spPr/>
    </dgm:pt>
    <dgm:pt modelId="{2A50240F-787C-4C9E-A277-CD0DEFECCC93}" type="pres">
      <dgm:prSet presAssocID="{2E9C26AA-D257-461B-B9DF-5CB78688C619}" presName="parentTextArrow" presStyleLbl="node1" presStyleIdx="0" presStyleCnt="0"/>
      <dgm:spPr/>
    </dgm:pt>
    <dgm:pt modelId="{95F06029-050E-4F60-82BD-4F6E0E7F57C1}" type="pres">
      <dgm:prSet presAssocID="{2E9C26AA-D257-461B-B9DF-5CB78688C619}" presName="arrow" presStyleLbl="alignNode1" presStyleIdx="2" presStyleCnt="3"/>
      <dgm:spPr/>
    </dgm:pt>
    <dgm:pt modelId="{BCCCD30A-B243-4DCD-A3A1-7BBE202B68FC}" type="pres">
      <dgm:prSet presAssocID="{2E9C26AA-D257-461B-B9DF-5CB78688C619}" presName="descendantArrow" presStyleLbl="bgAccFollowNode1" presStyleIdx="2" presStyleCnt="3"/>
      <dgm:spPr/>
    </dgm:pt>
  </dgm:ptLst>
  <dgm:cxnLst>
    <dgm:cxn modelId="{D094331E-E570-40F4-8501-1A996FA0E540}" type="presOf" srcId="{95486582-5D06-4723-B027-8B56F10A1C24}" destId="{BF89DBA9-EBA5-4D7F-B1FA-85F8DA1F2A2C}" srcOrd="0" destOrd="0" presId="urn:microsoft.com/office/officeart/2016/7/layout/VerticalDownArrowProcess"/>
    <dgm:cxn modelId="{A42AFD24-6FB8-4B32-B9F5-013E7C7315B6}" type="presOf" srcId="{DAB5084A-B4DD-4B5B-BBA8-549391DBE3E6}" destId="{35591CF3-4018-4BCF-A66F-FF66460B0D02}" srcOrd="0" destOrd="0" presId="urn:microsoft.com/office/officeart/2016/7/layout/VerticalDownArrowProcess"/>
    <dgm:cxn modelId="{7DB28B27-19E4-4523-9EDC-A1FF0731653A}" srcId="{2E9C26AA-D257-461B-B9DF-5CB78688C619}" destId="{82A50E45-AEB3-4A36-B381-A3FD6FD21377}" srcOrd="0" destOrd="0" parTransId="{B1C5FF78-B2D9-4BB2-BEE6-9ABD049506CA}" sibTransId="{D9BA1226-66CD-48D7-A150-5CC1FCEEB459}"/>
    <dgm:cxn modelId="{77895930-733E-4925-BC20-3FF212226124}" srcId="{4E52799E-4953-4F41-8DBB-1C49C0029BD5}" destId="{3F81573C-73C5-40D9-A5AE-079510E611AA}" srcOrd="1" destOrd="0" parTransId="{138A681B-EAA1-4F73-A76A-CE57B76A46E6}" sibTransId="{95BE0E76-7F72-45AC-B7CD-D9C438095193}"/>
    <dgm:cxn modelId="{E7E32A71-D7E5-4783-8C2D-AE2AC608A00E}" type="presOf" srcId="{3F81573C-73C5-40D9-A5AE-079510E611AA}" destId="{641749B5-30A0-4D0A-86DE-7E26B6999B87}" srcOrd="0" destOrd="0" presId="urn:microsoft.com/office/officeart/2016/7/layout/VerticalDownArrowProcess"/>
    <dgm:cxn modelId="{4FF7BE52-BBCF-419A-97BB-AA0BF1E85AFB}" type="presOf" srcId="{A37FEC34-CA7B-49FD-BD3D-1FC5E85F7E9D}" destId="{FB1FD035-2710-455F-945F-443DD32F96E0}" srcOrd="0" destOrd="1" presId="urn:microsoft.com/office/officeart/2016/7/layout/VerticalDownArrowProcess"/>
    <dgm:cxn modelId="{E903F872-A499-4515-977B-600EA018D36C}" srcId="{2E9C26AA-D257-461B-B9DF-5CB78688C619}" destId="{CD93539A-3577-431D-81E6-F64F6467F6B5}" srcOrd="1" destOrd="0" parTransId="{30CE1EDD-69F2-4115-80C2-055B61940027}" sibTransId="{0342FC65-6FB8-48A7-80B0-9BC9EDE72284}"/>
    <dgm:cxn modelId="{D5062CB2-EE8F-49DB-9B55-4E5B1EEBB3B5}" type="presOf" srcId="{3F81573C-73C5-40D9-A5AE-079510E611AA}" destId="{122F5885-36FD-4926-951A-3672D493555D}" srcOrd="1" destOrd="0" presId="urn:microsoft.com/office/officeart/2016/7/layout/VerticalDownArrowProcess"/>
    <dgm:cxn modelId="{0ED18DC6-7FF6-45F1-A546-E1AC9A8963D3}" type="presOf" srcId="{82A50E45-AEB3-4A36-B381-A3FD6FD21377}" destId="{BCCCD30A-B243-4DCD-A3A1-7BBE202B68FC}" srcOrd="0" destOrd="0" presId="urn:microsoft.com/office/officeart/2016/7/layout/VerticalDownArrowProcess"/>
    <dgm:cxn modelId="{1238DBCE-0B04-45CC-8775-0F1F81F01463}" srcId="{4E52799E-4953-4F41-8DBB-1C49C0029BD5}" destId="{2E9C26AA-D257-461B-B9DF-5CB78688C619}" srcOrd="0" destOrd="0" parTransId="{3622AC6A-41F5-41E1-A12C-3958051D5055}" sibTransId="{28C17985-2BEC-4F3B-8887-19CFC706EF0B}"/>
    <dgm:cxn modelId="{C58B8DD2-40E6-463A-BAB8-967A14C2AAE1}" type="presOf" srcId="{CD93539A-3577-431D-81E6-F64F6467F6B5}" destId="{BCCCD30A-B243-4DCD-A3A1-7BBE202B68FC}" srcOrd="0" destOrd="1" presId="urn:microsoft.com/office/officeart/2016/7/layout/VerticalDownArrowProcess"/>
    <dgm:cxn modelId="{A4C054E0-ED31-442F-818D-B4835B9FF8E2}" type="presOf" srcId="{2E9C26AA-D257-461B-B9DF-5CB78688C619}" destId="{2A50240F-787C-4C9E-A277-CD0DEFECCC93}" srcOrd="0" destOrd="0" presId="urn:microsoft.com/office/officeart/2016/7/layout/VerticalDownArrowProcess"/>
    <dgm:cxn modelId="{8DA861E1-0243-47D4-99F6-65E05AB045DE}" type="presOf" srcId="{2E9C26AA-D257-461B-B9DF-5CB78688C619}" destId="{95F06029-050E-4F60-82BD-4F6E0E7F57C1}" srcOrd="1" destOrd="0" presId="urn:microsoft.com/office/officeart/2016/7/layout/VerticalDownArrowProcess"/>
    <dgm:cxn modelId="{626EBFE3-8348-4997-B10E-4CF68152A6A6}" srcId="{4E52799E-4953-4F41-8DBB-1C49C0029BD5}" destId="{95486582-5D06-4723-B027-8B56F10A1C24}" srcOrd="2" destOrd="0" parTransId="{1BBAC77B-0D8D-4F22-8D64-36B2FFDC0700}" sibTransId="{448D3154-841B-4986-833F-5C4C95AA3BB8}"/>
    <dgm:cxn modelId="{9FD42EEC-AF35-48F7-B365-078998CEBB99}" srcId="{3F81573C-73C5-40D9-A5AE-079510E611AA}" destId="{311AC9B0-0481-44FC-8ED6-F1892A5EB59E}" srcOrd="0" destOrd="0" parTransId="{5B0F9D89-48AC-4611-9563-7A101E6140CC}" sibTransId="{72B2EBC8-2DF9-4E5B-96DB-3F766B8FB792}"/>
    <dgm:cxn modelId="{584015F1-4C36-495F-A4F8-AC9182D7A965}" type="presOf" srcId="{4E52799E-4953-4F41-8DBB-1C49C0029BD5}" destId="{7E74B477-23B0-429F-8018-50954BEEB485}" srcOrd="0" destOrd="0" presId="urn:microsoft.com/office/officeart/2016/7/layout/VerticalDownArrowProcess"/>
    <dgm:cxn modelId="{5DFEB0FA-D5A9-4C9D-9533-9C59F8131AAB}" srcId="{95486582-5D06-4723-B027-8B56F10A1C24}" destId="{DAB5084A-B4DD-4B5B-BBA8-549391DBE3E6}" srcOrd="0" destOrd="0" parTransId="{39542A15-CA76-450A-8E0E-FF3701F2E28C}" sibTransId="{E257B109-7B5C-4694-BC65-6110C34EBDFE}"/>
    <dgm:cxn modelId="{B8A9E1FE-9C04-4D03-96EC-BADA92D160ED}" srcId="{3F81573C-73C5-40D9-A5AE-079510E611AA}" destId="{A37FEC34-CA7B-49FD-BD3D-1FC5E85F7E9D}" srcOrd="1" destOrd="0" parTransId="{5F97EC00-F6CE-43D0-A639-488423C121FD}" sibTransId="{2630B44E-851B-4B4C-A8B2-76C402CD05BA}"/>
    <dgm:cxn modelId="{EE228DFF-B61E-413A-8058-D354DDF6C96D}" type="presOf" srcId="{311AC9B0-0481-44FC-8ED6-F1892A5EB59E}" destId="{FB1FD035-2710-455F-945F-443DD32F96E0}" srcOrd="0" destOrd="0" presId="urn:microsoft.com/office/officeart/2016/7/layout/VerticalDownArrowProcess"/>
    <dgm:cxn modelId="{EE95B586-D746-4B19-B7B2-88DEA9EE407C}" type="presParOf" srcId="{7E74B477-23B0-429F-8018-50954BEEB485}" destId="{ECA115F3-9506-42D0-8655-D22AB68C839A}" srcOrd="0" destOrd="0" presId="urn:microsoft.com/office/officeart/2016/7/layout/VerticalDownArrowProcess"/>
    <dgm:cxn modelId="{1479DB07-0F8D-4AAB-BFE1-09078DEB4320}" type="presParOf" srcId="{ECA115F3-9506-42D0-8655-D22AB68C839A}" destId="{BF89DBA9-EBA5-4D7F-B1FA-85F8DA1F2A2C}" srcOrd="0" destOrd="0" presId="urn:microsoft.com/office/officeart/2016/7/layout/VerticalDownArrowProcess"/>
    <dgm:cxn modelId="{97C0130B-08F0-460E-BA45-BFB4A4A92BCD}" type="presParOf" srcId="{ECA115F3-9506-42D0-8655-D22AB68C839A}" destId="{35591CF3-4018-4BCF-A66F-FF66460B0D02}" srcOrd="1" destOrd="0" presId="urn:microsoft.com/office/officeart/2016/7/layout/VerticalDownArrowProcess"/>
    <dgm:cxn modelId="{0F09F286-5EBA-4161-BB88-AB7BE9A02009}" type="presParOf" srcId="{7E74B477-23B0-429F-8018-50954BEEB485}" destId="{34F2202B-858B-4D6D-9DC2-DEFAE8DB7D76}" srcOrd="1" destOrd="0" presId="urn:microsoft.com/office/officeart/2016/7/layout/VerticalDownArrowProcess"/>
    <dgm:cxn modelId="{40723425-830D-49CE-9F1E-3E426A19D03C}" type="presParOf" srcId="{7E74B477-23B0-429F-8018-50954BEEB485}" destId="{79CF8161-1666-43BD-85E1-D7630FBC6931}" srcOrd="2" destOrd="0" presId="urn:microsoft.com/office/officeart/2016/7/layout/VerticalDownArrowProcess"/>
    <dgm:cxn modelId="{9AB803B3-6EC7-4721-B057-D102EBFD29F1}" type="presParOf" srcId="{79CF8161-1666-43BD-85E1-D7630FBC6931}" destId="{641749B5-30A0-4D0A-86DE-7E26B6999B87}" srcOrd="0" destOrd="0" presId="urn:microsoft.com/office/officeart/2016/7/layout/VerticalDownArrowProcess"/>
    <dgm:cxn modelId="{4EA8EB49-3EB9-42F8-AE50-52C0A1CEA5D1}" type="presParOf" srcId="{79CF8161-1666-43BD-85E1-D7630FBC6931}" destId="{122F5885-36FD-4926-951A-3672D493555D}" srcOrd="1" destOrd="0" presId="urn:microsoft.com/office/officeart/2016/7/layout/VerticalDownArrowProcess"/>
    <dgm:cxn modelId="{C6A2CEE9-917D-4D54-90F1-1659F5AB511C}" type="presParOf" srcId="{79CF8161-1666-43BD-85E1-D7630FBC6931}" destId="{FB1FD035-2710-455F-945F-443DD32F96E0}" srcOrd="2" destOrd="0" presId="urn:microsoft.com/office/officeart/2016/7/layout/VerticalDownArrowProcess"/>
    <dgm:cxn modelId="{9AED2FD1-E116-41E3-A81C-8A417A251EE4}" type="presParOf" srcId="{7E74B477-23B0-429F-8018-50954BEEB485}" destId="{358779A4-76BC-458F-A26C-483663D7FD30}" srcOrd="3" destOrd="0" presId="urn:microsoft.com/office/officeart/2016/7/layout/VerticalDownArrowProcess"/>
    <dgm:cxn modelId="{6C0D065E-817A-4EE3-9335-1FA9B2B31594}" type="presParOf" srcId="{7E74B477-23B0-429F-8018-50954BEEB485}" destId="{BDAD899E-CC01-4EC5-98EE-84167EF15A51}" srcOrd="4" destOrd="0" presId="urn:microsoft.com/office/officeart/2016/7/layout/VerticalDownArrowProcess"/>
    <dgm:cxn modelId="{8D5194CB-14E7-41E4-B147-132482121133}" type="presParOf" srcId="{BDAD899E-CC01-4EC5-98EE-84167EF15A51}" destId="{2A50240F-787C-4C9E-A277-CD0DEFECCC93}" srcOrd="0" destOrd="0" presId="urn:microsoft.com/office/officeart/2016/7/layout/VerticalDownArrowProcess"/>
    <dgm:cxn modelId="{5B354006-AB5C-453A-845E-C35DFEFE366B}" type="presParOf" srcId="{BDAD899E-CC01-4EC5-98EE-84167EF15A51}" destId="{95F06029-050E-4F60-82BD-4F6E0E7F57C1}" srcOrd="1" destOrd="0" presId="urn:microsoft.com/office/officeart/2016/7/layout/VerticalDownArrowProcess"/>
    <dgm:cxn modelId="{080A5C81-0C7E-4DBA-8AC0-5C1FDB8A3E02}" type="presParOf" srcId="{BDAD899E-CC01-4EC5-98EE-84167EF15A51}" destId="{BCCCD30A-B243-4DCD-A3A1-7BBE202B68F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52799E-4953-4F41-8DBB-1C49C0029BD5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9C26AA-D257-461B-B9DF-5CB78688C619}">
      <dgm:prSet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Process Selection:</a:t>
          </a:r>
          <a:endParaRPr lang="en-US" dirty="0">
            <a:latin typeface="Times New Roman"/>
            <a:cs typeface="Times New Roman"/>
          </a:endParaRPr>
        </a:p>
      </dgm:t>
    </dgm:pt>
    <dgm:pt modelId="{3622AC6A-41F5-41E1-A12C-3958051D5055}" type="parTrans" cxnId="{1238DBCE-0B04-45CC-8775-0F1F81F01463}">
      <dgm:prSet/>
      <dgm:spPr/>
      <dgm:t>
        <a:bodyPr/>
        <a:lstStyle/>
        <a:p>
          <a:endParaRPr lang="en-US"/>
        </a:p>
      </dgm:t>
    </dgm:pt>
    <dgm:pt modelId="{28C17985-2BEC-4F3B-8887-19CFC706EF0B}" type="sibTrans" cxnId="{1238DBCE-0B04-45CC-8775-0F1F81F01463}">
      <dgm:prSet/>
      <dgm:spPr/>
      <dgm:t>
        <a:bodyPr/>
        <a:lstStyle/>
        <a:p>
          <a:endParaRPr lang="en-US"/>
        </a:p>
      </dgm:t>
    </dgm:pt>
    <dgm:pt modelId="{3F81573C-73C5-40D9-A5AE-079510E611AA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Advantages:</a:t>
          </a:r>
          <a:endParaRPr lang="en-US" dirty="0">
            <a:latin typeface="Times New Roman"/>
            <a:cs typeface="Times New Roman"/>
          </a:endParaRPr>
        </a:p>
      </dgm:t>
    </dgm:pt>
    <dgm:pt modelId="{138A681B-EAA1-4F73-A76A-CE57B76A46E6}" type="parTrans" cxnId="{77895930-733E-4925-BC20-3FF212226124}">
      <dgm:prSet/>
      <dgm:spPr/>
      <dgm:t>
        <a:bodyPr/>
        <a:lstStyle/>
        <a:p>
          <a:endParaRPr lang="en-US"/>
        </a:p>
      </dgm:t>
    </dgm:pt>
    <dgm:pt modelId="{95BE0E76-7F72-45AC-B7CD-D9C438095193}" type="sibTrans" cxnId="{77895930-733E-4925-BC20-3FF212226124}">
      <dgm:prSet/>
      <dgm:spPr/>
      <dgm:t>
        <a:bodyPr/>
        <a:lstStyle/>
        <a:p>
          <a:endParaRPr lang="en-US"/>
        </a:p>
      </dgm:t>
    </dgm:pt>
    <dgm:pt modelId="{311AC9B0-0481-44FC-8ED6-F1892A5EB59E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Minimizes average waiting time.</a:t>
          </a:r>
        </a:p>
      </dgm:t>
    </dgm:pt>
    <dgm:pt modelId="{5B0F9D89-48AC-4611-9563-7A101E6140CC}" type="parTrans" cxnId="{9FD42EEC-AF35-48F7-B365-078998CEBB99}">
      <dgm:prSet/>
      <dgm:spPr/>
      <dgm:t>
        <a:bodyPr/>
        <a:lstStyle/>
        <a:p>
          <a:endParaRPr lang="en-US"/>
        </a:p>
      </dgm:t>
    </dgm:pt>
    <dgm:pt modelId="{72B2EBC8-2DF9-4E5B-96DB-3F766B8FB792}" type="sibTrans" cxnId="{9FD42EEC-AF35-48F7-B365-078998CEBB99}">
      <dgm:prSet/>
      <dgm:spPr/>
      <dgm:t>
        <a:bodyPr/>
        <a:lstStyle/>
        <a:p>
          <a:endParaRPr lang="en-US"/>
        </a:p>
      </dgm:t>
    </dgm:pt>
    <dgm:pt modelId="{A37FEC34-CA7B-49FD-BD3D-1FC5E85F7E9D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Reduce overall turn around time.</a:t>
          </a:r>
        </a:p>
      </dgm:t>
    </dgm:pt>
    <dgm:pt modelId="{5F97EC00-F6CE-43D0-A639-488423C121FD}" type="parTrans" cxnId="{B8A9E1FE-9C04-4D03-96EC-BADA92D160ED}">
      <dgm:prSet/>
      <dgm:spPr/>
      <dgm:t>
        <a:bodyPr/>
        <a:lstStyle/>
        <a:p>
          <a:endParaRPr lang="en-US"/>
        </a:p>
      </dgm:t>
    </dgm:pt>
    <dgm:pt modelId="{2630B44E-851B-4B4C-A8B2-76C402CD05BA}" type="sibTrans" cxnId="{B8A9E1FE-9C04-4D03-96EC-BADA92D160ED}">
      <dgm:prSet/>
      <dgm:spPr/>
      <dgm:t>
        <a:bodyPr/>
        <a:lstStyle/>
        <a:p>
          <a:endParaRPr lang="en-US"/>
        </a:p>
      </dgm:t>
    </dgm:pt>
    <dgm:pt modelId="{95486582-5D06-4723-B027-8B56F10A1C24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Disadvantages :</a:t>
          </a:r>
          <a:endParaRPr lang="en-US" dirty="0">
            <a:latin typeface="Times New Roman"/>
            <a:cs typeface="Times New Roman"/>
          </a:endParaRPr>
        </a:p>
      </dgm:t>
    </dgm:pt>
    <dgm:pt modelId="{1BBAC77B-0D8D-4F22-8D64-36B2FFDC0700}" type="parTrans" cxnId="{626EBFE3-8348-4997-B10E-4CF68152A6A6}">
      <dgm:prSet/>
      <dgm:spPr/>
      <dgm:t>
        <a:bodyPr/>
        <a:lstStyle/>
        <a:p>
          <a:endParaRPr lang="en-US"/>
        </a:p>
      </dgm:t>
    </dgm:pt>
    <dgm:pt modelId="{448D3154-841B-4986-833F-5C4C95AA3BB8}" type="sibTrans" cxnId="{626EBFE3-8348-4997-B10E-4CF68152A6A6}">
      <dgm:prSet/>
      <dgm:spPr/>
      <dgm:t>
        <a:bodyPr/>
        <a:lstStyle/>
        <a:p>
          <a:endParaRPr lang="en-US"/>
        </a:p>
      </dgm:t>
    </dgm:pt>
    <dgm:pt modelId="{82A50E45-AEB3-4A36-B381-A3FD6FD21377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Arial"/>
            </a:rPr>
            <a:t>Chooses the process with the shortest Brust time.</a:t>
          </a:r>
        </a:p>
      </dgm:t>
    </dgm:pt>
    <dgm:pt modelId="{B1C5FF78-B2D9-4BB2-BEE6-9ABD049506CA}" type="parTrans" cxnId="{EF94D0A8-4EAB-4E63-ACBC-799245130A43}">
      <dgm:prSet/>
      <dgm:spPr/>
      <dgm:t>
        <a:bodyPr/>
        <a:lstStyle/>
        <a:p>
          <a:endParaRPr lang="en-US"/>
        </a:p>
      </dgm:t>
    </dgm:pt>
    <dgm:pt modelId="{D9BA1226-66CD-48D7-A150-5CC1FCEEB459}" type="sibTrans" cxnId="{EF94D0A8-4EAB-4E63-ACBC-799245130A43}">
      <dgm:prSet/>
      <dgm:spPr/>
      <dgm:t>
        <a:bodyPr/>
        <a:lstStyle/>
        <a:p>
          <a:endParaRPr lang="en-US"/>
        </a:p>
      </dgm:t>
    </dgm:pt>
    <dgm:pt modelId="{0322338F-F6FF-49DC-9C1C-32596BA190D4}">
      <dgm:prSet phldr="0"/>
      <dgm:spPr/>
      <dgm:t>
        <a:bodyPr/>
        <a:lstStyle/>
        <a:p>
          <a:pPr rtl="0"/>
          <a:r>
            <a:rPr lang="en-US" b="0" dirty="0">
              <a:latin typeface="Times New Roman"/>
              <a:cs typeface="Arial"/>
            </a:rPr>
            <a:t>Two types- preemptive and non-preemptive.</a:t>
          </a:r>
        </a:p>
      </dgm:t>
    </dgm:pt>
    <dgm:pt modelId="{6AF7C77D-4C47-4D50-B992-664626B835FF}" type="parTrans" cxnId="{68368F9D-54FE-4AF3-BC3B-2815C7D3D942}">
      <dgm:prSet/>
      <dgm:spPr/>
    </dgm:pt>
    <dgm:pt modelId="{7084EAAB-90C4-4853-B144-C0DDDA28E419}" type="sibTrans" cxnId="{68368F9D-54FE-4AF3-BC3B-2815C7D3D942}">
      <dgm:prSet/>
      <dgm:spPr/>
    </dgm:pt>
    <dgm:pt modelId="{18144B10-87B5-4025-BD39-8FDE089223C5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Requires precise knowledge of Excetuion times.</a:t>
          </a:r>
        </a:p>
      </dgm:t>
    </dgm:pt>
    <dgm:pt modelId="{08FF946D-CFDC-4F3D-ADF2-CDC196897CB9}" type="parTrans" cxnId="{A66E3848-0E61-4E93-AA65-049A1E20EE0E}">
      <dgm:prSet/>
      <dgm:spPr/>
    </dgm:pt>
    <dgm:pt modelId="{B026B356-4B92-4085-A8F3-7DC93190531A}" type="sibTrans" cxnId="{A66E3848-0E61-4E93-AA65-049A1E20EE0E}">
      <dgm:prSet/>
      <dgm:spPr/>
    </dgm:pt>
    <dgm:pt modelId="{3E29BC5C-F591-44BF-A020-3959B6F8E44A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Can cause starvation for longer process.</a:t>
          </a:r>
        </a:p>
      </dgm:t>
    </dgm:pt>
    <dgm:pt modelId="{AA5200BB-91D2-429D-877B-F31A4311A478}" type="parTrans" cxnId="{D8524939-94BD-4D4E-AFED-D3F90D72EE42}">
      <dgm:prSet/>
      <dgm:spPr/>
    </dgm:pt>
    <dgm:pt modelId="{02AF83DB-5233-4814-A1E5-38199FC36C51}" type="sibTrans" cxnId="{D8524939-94BD-4D4E-AFED-D3F90D72EE42}">
      <dgm:prSet/>
      <dgm:spPr/>
    </dgm:pt>
    <dgm:pt modelId="{9F7F36E7-6785-4DE4-8C36-F7C51E67DAFB}" type="pres">
      <dgm:prSet presAssocID="{4E52799E-4953-4F41-8DBB-1C49C0029BD5}" presName="Name0" presStyleCnt="0">
        <dgm:presLayoutVars>
          <dgm:dir/>
          <dgm:animLvl val="lvl"/>
          <dgm:resizeHandles val="exact"/>
        </dgm:presLayoutVars>
      </dgm:prSet>
      <dgm:spPr/>
    </dgm:pt>
    <dgm:pt modelId="{CAD394AC-280C-40E0-B3D2-3C016F095DA6}" type="pres">
      <dgm:prSet presAssocID="{2E9C26AA-D257-461B-B9DF-5CB78688C619}" presName="composite" presStyleCnt="0"/>
      <dgm:spPr/>
    </dgm:pt>
    <dgm:pt modelId="{FDCCA3FA-E581-4825-921A-5BA19214D0F3}" type="pres">
      <dgm:prSet presAssocID="{2E9C26AA-D257-461B-B9DF-5CB78688C619}" presName="parTx" presStyleLbl="alignNode1" presStyleIdx="0" presStyleCnt="3">
        <dgm:presLayoutVars>
          <dgm:chMax val="0"/>
          <dgm:chPref val="0"/>
        </dgm:presLayoutVars>
      </dgm:prSet>
      <dgm:spPr/>
    </dgm:pt>
    <dgm:pt modelId="{71A5415F-A2A4-4BD6-8B14-9735E9EDC07A}" type="pres">
      <dgm:prSet presAssocID="{2E9C26AA-D257-461B-B9DF-5CB78688C619}" presName="desTx" presStyleLbl="alignAccFollowNode1" presStyleIdx="0" presStyleCnt="3">
        <dgm:presLayoutVars/>
      </dgm:prSet>
      <dgm:spPr/>
    </dgm:pt>
    <dgm:pt modelId="{8AF2D906-19D2-42D6-A8D4-0FD6A1A8D7EC}" type="pres">
      <dgm:prSet presAssocID="{28C17985-2BEC-4F3B-8887-19CFC706EF0B}" presName="space" presStyleCnt="0"/>
      <dgm:spPr/>
    </dgm:pt>
    <dgm:pt modelId="{5730F528-E758-4230-834B-9190D77D9C00}" type="pres">
      <dgm:prSet presAssocID="{3F81573C-73C5-40D9-A5AE-079510E611AA}" presName="composite" presStyleCnt="0"/>
      <dgm:spPr/>
    </dgm:pt>
    <dgm:pt modelId="{90C85893-ED63-43EF-88D7-36B9D8D498B6}" type="pres">
      <dgm:prSet presAssocID="{3F81573C-73C5-40D9-A5AE-079510E611AA}" presName="parTx" presStyleLbl="alignNode1" presStyleIdx="1" presStyleCnt="3">
        <dgm:presLayoutVars>
          <dgm:chMax val="0"/>
          <dgm:chPref val="0"/>
        </dgm:presLayoutVars>
      </dgm:prSet>
      <dgm:spPr/>
    </dgm:pt>
    <dgm:pt modelId="{D357B923-A71C-4394-88C7-DF843AFEF9E1}" type="pres">
      <dgm:prSet presAssocID="{3F81573C-73C5-40D9-A5AE-079510E611AA}" presName="desTx" presStyleLbl="alignAccFollowNode1" presStyleIdx="1" presStyleCnt="3">
        <dgm:presLayoutVars/>
      </dgm:prSet>
      <dgm:spPr/>
    </dgm:pt>
    <dgm:pt modelId="{AD0C4AC6-96D9-4855-A5B6-61C8573DC107}" type="pres">
      <dgm:prSet presAssocID="{95BE0E76-7F72-45AC-B7CD-D9C438095193}" presName="space" presStyleCnt="0"/>
      <dgm:spPr/>
    </dgm:pt>
    <dgm:pt modelId="{EB3EF04A-0A92-460B-93EB-F6818A5AB469}" type="pres">
      <dgm:prSet presAssocID="{95486582-5D06-4723-B027-8B56F10A1C24}" presName="composite" presStyleCnt="0"/>
      <dgm:spPr/>
    </dgm:pt>
    <dgm:pt modelId="{A201F040-CA20-4ABA-AAFD-0A303779C724}" type="pres">
      <dgm:prSet presAssocID="{95486582-5D06-4723-B027-8B56F10A1C24}" presName="parTx" presStyleLbl="alignNode1" presStyleIdx="2" presStyleCnt="3">
        <dgm:presLayoutVars>
          <dgm:chMax val="0"/>
          <dgm:chPref val="0"/>
        </dgm:presLayoutVars>
      </dgm:prSet>
      <dgm:spPr/>
    </dgm:pt>
    <dgm:pt modelId="{5FCC47F5-FC69-4553-AEB3-E5777130A6DA}" type="pres">
      <dgm:prSet presAssocID="{95486582-5D06-4723-B027-8B56F10A1C24}" presName="desTx" presStyleLbl="alignAccFollowNode1" presStyleIdx="2" presStyleCnt="3">
        <dgm:presLayoutVars/>
      </dgm:prSet>
      <dgm:spPr/>
    </dgm:pt>
  </dgm:ptLst>
  <dgm:cxnLst>
    <dgm:cxn modelId="{73847E0F-F74D-4129-B9BB-D75D87221365}" type="presOf" srcId="{2E9C26AA-D257-461B-B9DF-5CB78688C619}" destId="{FDCCA3FA-E581-4825-921A-5BA19214D0F3}" srcOrd="0" destOrd="0" presId="urn:microsoft.com/office/officeart/2016/7/layout/ChevronBlockProcess"/>
    <dgm:cxn modelId="{1D7CE11A-141E-4D70-9621-768C5553CA59}" type="presOf" srcId="{3F81573C-73C5-40D9-A5AE-079510E611AA}" destId="{90C85893-ED63-43EF-88D7-36B9D8D498B6}" srcOrd="0" destOrd="0" presId="urn:microsoft.com/office/officeart/2016/7/layout/ChevronBlockProcess"/>
    <dgm:cxn modelId="{CFD49F25-B575-4DF3-95F1-AD848E5979E0}" type="presOf" srcId="{3E29BC5C-F591-44BF-A020-3959B6F8E44A}" destId="{5FCC47F5-FC69-4553-AEB3-E5777130A6DA}" srcOrd="0" destOrd="1" presId="urn:microsoft.com/office/officeart/2016/7/layout/ChevronBlockProcess"/>
    <dgm:cxn modelId="{2FA06529-BD32-496C-B55C-2B59B22606D3}" type="presOf" srcId="{82A50E45-AEB3-4A36-B381-A3FD6FD21377}" destId="{71A5415F-A2A4-4BD6-8B14-9735E9EDC07A}" srcOrd="0" destOrd="0" presId="urn:microsoft.com/office/officeart/2016/7/layout/ChevronBlockProcess"/>
    <dgm:cxn modelId="{77895930-733E-4925-BC20-3FF212226124}" srcId="{4E52799E-4953-4F41-8DBB-1C49C0029BD5}" destId="{3F81573C-73C5-40D9-A5AE-079510E611AA}" srcOrd="1" destOrd="0" parTransId="{138A681B-EAA1-4F73-A76A-CE57B76A46E6}" sibTransId="{95BE0E76-7F72-45AC-B7CD-D9C438095193}"/>
    <dgm:cxn modelId="{D8524939-94BD-4D4E-AFED-D3F90D72EE42}" srcId="{95486582-5D06-4723-B027-8B56F10A1C24}" destId="{3E29BC5C-F591-44BF-A020-3959B6F8E44A}" srcOrd="1" destOrd="0" parTransId="{AA5200BB-91D2-429D-877B-F31A4311A478}" sibTransId="{02AF83DB-5233-4814-A1E5-38199FC36C51}"/>
    <dgm:cxn modelId="{7028AE3F-F60D-4352-AE44-495A1513B9B7}" type="presOf" srcId="{0322338F-F6FF-49DC-9C1C-32596BA190D4}" destId="{71A5415F-A2A4-4BD6-8B14-9735E9EDC07A}" srcOrd="0" destOrd="1" presId="urn:microsoft.com/office/officeart/2016/7/layout/ChevronBlockProcess"/>
    <dgm:cxn modelId="{5DB2CB47-DBD5-4491-AEB4-269266855014}" type="presOf" srcId="{A37FEC34-CA7B-49FD-BD3D-1FC5E85F7E9D}" destId="{D357B923-A71C-4394-88C7-DF843AFEF9E1}" srcOrd="0" destOrd="1" presId="urn:microsoft.com/office/officeart/2016/7/layout/ChevronBlockProcess"/>
    <dgm:cxn modelId="{A66E3848-0E61-4E93-AA65-049A1E20EE0E}" srcId="{95486582-5D06-4723-B027-8B56F10A1C24}" destId="{18144B10-87B5-4025-BD39-8FDE089223C5}" srcOrd="0" destOrd="0" parTransId="{08FF946D-CFDC-4F3D-ADF2-CDC196897CB9}" sibTransId="{B026B356-4B92-4085-A8F3-7DC93190531A}"/>
    <dgm:cxn modelId="{C2703B71-6ED3-4F4C-A10E-B9893958DF0A}" type="presOf" srcId="{95486582-5D06-4723-B027-8B56F10A1C24}" destId="{A201F040-CA20-4ABA-AAFD-0A303779C724}" srcOrd="0" destOrd="0" presId="urn:microsoft.com/office/officeart/2016/7/layout/ChevronBlockProcess"/>
    <dgm:cxn modelId="{68368F9D-54FE-4AF3-BC3B-2815C7D3D942}" srcId="{2E9C26AA-D257-461B-B9DF-5CB78688C619}" destId="{0322338F-F6FF-49DC-9C1C-32596BA190D4}" srcOrd="1" destOrd="0" parTransId="{6AF7C77D-4C47-4D50-B992-664626B835FF}" sibTransId="{7084EAAB-90C4-4853-B144-C0DDDA28E419}"/>
    <dgm:cxn modelId="{432F68A1-96E8-4739-B89D-ECF09AAC7768}" type="presOf" srcId="{18144B10-87B5-4025-BD39-8FDE089223C5}" destId="{5FCC47F5-FC69-4553-AEB3-E5777130A6DA}" srcOrd="0" destOrd="0" presId="urn:microsoft.com/office/officeart/2016/7/layout/ChevronBlockProcess"/>
    <dgm:cxn modelId="{EF94D0A8-4EAB-4E63-ACBC-799245130A43}" srcId="{2E9C26AA-D257-461B-B9DF-5CB78688C619}" destId="{82A50E45-AEB3-4A36-B381-A3FD6FD21377}" srcOrd="0" destOrd="0" parTransId="{B1C5FF78-B2D9-4BB2-BEE6-9ABD049506CA}" sibTransId="{D9BA1226-66CD-48D7-A150-5CC1FCEEB459}"/>
    <dgm:cxn modelId="{DB48B5AC-4D41-4DCB-9B81-1B4333A2DB41}" type="presOf" srcId="{311AC9B0-0481-44FC-8ED6-F1892A5EB59E}" destId="{D357B923-A71C-4394-88C7-DF843AFEF9E1}" srcOrd="0" destOrd="0" presId="urn:microsoft.com/office/officeart/2016/7/layout/ChevronBlockProcess"/>
    <dgm:cxn modelId="{1238DBCE-0B04-45CC-8775-0F1F81F01463}" srcId="{4E52799E-4953-4F41-8DBB-1C49C0029BD5}" destId="{2E9C26AA-D257-461B-B9DF-5CB78688C619}" srcOrd="0" destOrd="0" parTransId="{3622AC6A-41F5-41E1-A12C-3958051D5055}" sibTransId="{28C17985-2BEC-4F3B-8887-19CFC706EF0B}"/>
    <dgm:cxn modelId="{DFE562DD-4FEA-4E52-AAA6-BAE787948F0C}" type="presOf" srcId="{4E52799E-4953-4F41-8DBB-1C49C0029BD5}" destId="{9F7F36E7-6785-4DE4-8C36-F7C51E67DAFB}" srcOrd="0" destOrd="0" presId="urn:microsoft.com/office/officeart/2016/7/layout/ChevronBlockProcess"/>
    <dgm:cxn modelId="{626EBFE3-8348-4997-B10E-4CF68152A6A6}" srcId="{4E52799E-4953-4F41-8DBB-1C49C0029BD5}" destId="{95486582-5D06-4723-B027-8B56F10A1C24}" srcOrd="2" destOrd="0" parTransId="{1BBAC77B-0D8D-4F22-8D64-36B2FFDC0700}" sibTransId="{448D3154-841B-4986-833F-5C4C95AA3BB8}"/>
    <dgm:cxn modelId="{9FD42EEC-AF35-48F7-B365-078998CEBB99}" srcId="{3F81573C-73C5-40D9-A5AE-079510E611AA}" destId="{311AC9B0-0481-44FC-8ED6-F1892A5EB59E}" srcOrd="0" destOrd="0" parTransId="{5B0F9D89-48AC-4611-9563-7A101E6140CC}" sibTransId="{72B2EBC8-2DF9-4E5B-96DB-3F766B8FB792}"/>
    <dgm:cxn modelId="{B8A9E1FE-9C04-4D03-96EC-BADA92D160ED}" srcId="{3F81573C-73C5-40D9-A5AE-079510E611AA}" destId="{A37FEC34-CA7B-49FD-BD3D-1FC5E85F7E9D}" srcOrd="1" destOrd="0" parTransId="{5F97EC00-F6CE-43D0-A639-488423C121FD}" sibTransId="{2630B44E-851B-4B4C-A8B2-76C402CD05BA}"/>
    <dgm:cxn modelId="{8C5AD4A0-6B7B-4D70-BD32-55AEC46517C6}" type="presParOf" srcId="{9F7F36E7-6785-4DE4-8C36-F7C51E67DAFB}" destId="{CAD394AC-280C-40E0-B3D2-3C016F095DA6}" srcOrd="0" destOrd="0" presId="urn:microsoft.com/office/officeart/2016/7/layout/ChevronBlockProcess"/>
    <dgm:cxn modelId="{5F93AD63-1749-47DD-8834-EA2DBF3472E8}" type="presParOf" srcId="{CAD394AC-280C-40E0-B3D2-3C016F095DA6}" destId="{FDCCA3FA-E581-4825-921A-5BA19214D0F3}" srcOrd="0" destOrd="0" presId="urn:microsoft.com/office/officeart/2016/7/layout/ChevronBlockProcess"/>
    <dgm:cxn modelId="{B4A7A825-71FE-44C4-A639-CBD0AE508556}" type="presParOf" srcId="{CAD394AC-280C-40E0-B3D2-3C016F095DA6}" destId="{71A5415F-A2A4-4BD6-8B14-9735E9EDC07A}" srcOrd="1" destOrd="0" presId="urn:microsoft.com/office/officeart/2016/7/layout/ChevronBlockProcess"/>
    <dgm:cxn modelId="{63EADBD3-2303-4296-ACCE-E34B171DEAAF}" type="presParOf" srcId="{9F7F36E7-6785-4DE4-8C36-F7C51E67DAFB}" destId="{8AF2D906-19D2-42D6-A8D4-0FD6A1A8D7EC}" srcOrd="1" destOrd="0" presId="urn:microsoft.com/office/officeart/2016/7/layout/ChevronBlockProcess"/>
    <dgm:cxn modelId="{24191DA1-9F28-4683-88B7-60877DFF3A44}" type="presParOf" srcId="{9F7F36E7-6785-4DE4-8C36-F7C51E67DAFB}" destId="{5730F528-E758-4230-834B-9190D77D9C00}" srcOrd="2" destOrd="0" presId="urn:microsoft.com/office/officeart/2016/7/layout/ChevronBlockProcess"/>
    <dgm:cxn modelId="{6C99BFF3-A4D0-423C-9C42-DBD1E940633B}" type="presParOf" srcId="{5730F528-E758-4230-834B-9190D77D9C00}" destId="{90C85893-ED63-43EF-88D7-36B9D8D498B6}" srcOrd="0" destOrd="0" presId="urn:microsoft.com/office/officeart/2016/7/layout/ChevronBlockProcess"/>
    <dgm:cxn modelId="{C7ED7147-BECF-4743-8AEB-111261E6E6A7}" type="presParOf" srcId="{5730F528-E758-4230-834B-9190D77D9C00}" destId="{D357B923-A71C-4394-88C7-DF843AFEF9E1}" srcOrd="1" destOrd="0" presId="urn:microsoft.com/office/officeart/2016/7/layout/ChevronBlockProcess"/>
    <dgm:cxn modelId="{77041880-F342-4370-8AFE-C73FB04AE3D1}" type="presParOf" srcId="{9F7F36E7-6785-4DE4-8C36-F7C51E67DAFB}" destId="{AD0C4AC6-96D9-4855-A5B6-61C8573DC107}" srcOrd="3" destOrd="0" presId="urn:microsoft.com/office/officeart/2016/7/layout/ChevronBlockProcess"/>
    <dgm:cxn modelId="{2405165C-7FDB-40CE-97D1-F50440889EC0}" type="presParOf" srcId="{9F7F36E7-6785-4DE4-8C36-F7C51E67DAFB}" destId="{EB3EF04A-0A92-460B-93EB-F6818A5AB469}" srcOrd="4" destOrd="0" presId="urn:microsoft.com/office/officeart/2016/7/layout/ChevronBlockProcess"/>
    <dgm:cxn modelId="{82652CD5-8C6F-49AD-B8AF-DC7DECF5B96B}" type="presParOf" srcId="{EB3EF04A-0A92-460B-93EB-F6818A5AB469}" destId="{A201F040-CA20-4ABA-AAFD-0A303779C724}" srcOrd="0" destOrd="0" presId="urn:microsoft.com/office/officeart/2016/7/layout/ChevronBlockProcess"/>
    <dgm:cxn modelId="{5400DF7D-B2CC-4A5C-93F0-E61805AB0ED2}" type="presParOf" srcId="{EB3EF04A-0A92-460B-93EB-F6818A5AB469}" destId="{5FCC47F5-FC69-4553-AEB3-E5777130A6DA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628127-912C-4684-9A1B-CCFD7EC1910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F8A125F-2419-4B53-AF9F-D89825C5026E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Definition</a:t>
          </a:r>
        </a:p>
      </dgm:t>
    </dgm:pt>
    <dgm:pt modelId="{8436A518-6612-48FC-AB51-F1E809C12844}" type="parTrans" cxnId="{AF098242-9690-4F7A-B944-8C8232C5B92C}">
      <dgm:prSet/>
      <dgm:spPr/>
      <dgm:t>
        <a:bodyPr/>
        <a:lstStyle/>
        <a:p>
          <a:endParaRPr lang="en-US"/>
        </a:p>
      </dgm:t>
    </dgm:pt>
    <dgm:pt modelId="{E0A7C4C1-6D85-4C33-82E1-EC191CB9C627}" type="sibTrans" cxnId="{AF098242-9690-4F7A-B944-8C8232C5B92C}">
      <dgm:prSet/>
      <dgm:spPr/>
      <dgm:t>
        <a:bodyPr/>
        <a:lstStyle/>
        <a:p>
          <a:endParaRPr lang="en-US"/>
        </a:p>
      </dgm:t>
    </dgm:pt>
    <dgm:pt modelId="{0A06A1BF-AC94-4692-B9E8-62A1489AFCE0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Processes are assigned priority levels.</a:t>
          </a:r>
        </a:p>
      </dgm:t>
    </dgm:pt>
    <dgm:pt modelId="{240C2B39-AE0D-4925-9BCC-E0E08364AB2F}" type="parTrans" cxnId="{13E28308-D3F4-4EFF-82FC-02D963ECADF9}">
      <dgm:prSet/>
      <dgm:spPr/>
      <dgm:t>
        <a:bodyPr/>
        <a:lstStyle/>
        <a:p>
          <a:endParaRPr lang="en-US"/>
        </a:p>
      </dgm:t>
    </dgm:pt>
    <dgm:pt modelId="{5AD3FB39-69FE-4230-A992-22D93CC76B73}" type="sibTrans" cxnId="{13E28308-D3F4-4EFF-82FC-02D963ECADF9}">
      <dgm:prSet/>
      <dgm:spPr/>
      <dgm:t>
        <a:bodyPr/>
        <a:lstStyle/>
        <a:p>
          <a:endParaRPr lang="en-US"/>
        </a:p>
      </dgm:t>
    </dgm:pt>
    <dgm:pt modelId="{5900ED8D-1857-40DC-A6A7-83017E6542C8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Higher priority processes execute before lower ones.</a:t>
          </a:r>
        </a:p>
      </dgm:t>
    </dgm:pt>
    <dgm:pt modelId="{B8073C20-B60F-406E-ABA3-0D423C683522}" type="parTrans" cxnId="{5F558835-9AB0-4ABB-A2A7-9018E629548C}">
      <dgm:prSet/>
      <dgm:spPr/>
      <dgm:t>
        <a:bodyPr/>
        <a:lstStyle/>
        <a:p>
          <a:endParaRPr lang="en-US"/>
        </a:p>
      </dgm:t>
    </dgm:pt>
    <dgm:pt modelId="{58CF6517-2B06-4E44-9103-7082D8647A5D}" type="sibTrans" cxnId="{5F558835-9AB0-4ABB-A2A7-9018E629548C}">
      <dgm:prSet/>
      <dgm:spPr/>
      <dgm:t>
        <a:bodyPr/>
        <a:lstStyle/>
        <a:p>
          <a:endParaRPr lang="en-US"/>
        </a:p>
      </dgm:t>
    </dgm:pt>
    <dgm:pt modelId="{603A54EB-46E3-4AFF-A705-44B085C553D7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Types</a:t>
          </a:r>
        </a:p>
      </dgm:t>
    </dgm:pt>
    <dgm:pt modelId="{48EB56AE-AAA6-47AA-89BD-0B5C6525A924}" type="parTrans" cxnId="{F515BCAB-D63F-4BEC-A5A3-18F60553F02F}">
      <dgm:prSet/>
      <dgm:spPr/>
      <dgm:t>
        <a:bodyPr/>
        <a:lstStyle/>
        <a:p>
          <a:endParaRPr lang="en-US"/>
        </a:p>
      </dgm:t>
    </dgm:pt>
    <dgm:pt modelId="{0CF102BE-2EDC-4B5D-A566-F4F61A8B1E8C}" type="sibTrans" cxnId="{F515BCAB-D63F-4BEC-A5A3-18F60553F02F}">
      <dgm:prSet/>
      <dgm:spPr/>
      <dgm:t>
        <a:bodyPr/>
        <a:lstStyle/>
        <a:p>
          <a:endParaRPr lang="en-US"/>
        </a:p>
      </dgm:t>
    </dgm:pt>
    <dgm:pt modelId="{FFD6721A-37E7-4E8A-BEA4-827B20FDE60D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Preemptive: Can interrupt lower priority processes.</a:t>
          </a:r>
        </a:p>
      </dgm:t>
    </dgm:pt>
    <dgm:pt modelId="{E470659D-60D7-479B-A1D7-F592652C88A8}" type="parTrans" cxnId="{62703522-8795-46C5-AFF6-B19745970721}">
      <dgm:prSet/>
      <dgm:spPr/>
      <dgm:t>
        <a:bodyPr/>
        <a:lstStyle/>
        <a:p>
          <a:endParaRPr lang="en-US"/>
        </a:p>
      </dgm:t>
    </dgm:pt>
    <dgm:pt modelId="{21846715-EF57-40EC-A0E7-89302CDCF0FF}" type="sibTrans" cxnId="{62703522-8795-46C5-AFF6-B19745970721}">
      <dgm:prSet/>
      <dgm:spPr/>
      <dgm:t>
        <a:bodyPr/>
        <a:lstStyle/>
        <a:p>
          <a:endParaRPr lang="en-US"/>
        </a:p>
      </dgm:t>
    </dgm:pt>
    <dgm:pt modelId="{C75E545B-60D8-44FE-993A-34BA3261EBD5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Non-Preemptive: Runs to completion once started.</a:t>
          </a:r>
        </a:p>
      </dgm:t>
    </dgm:pt>
    <dgm:pt modelId="{96AE7436-CF9A-458B-A0EF-4EAF7CEEF073}" type="parTrans" cxnId="{62127FA9-63B2-4FA3-BB4E-E46644F95D15}">
      <dgm:prSet/>
      <dgm:spPr/>
      <dgm:t>
        <a:bodyPr/>
        <a:lstStyle/>
        <a:p>
          <a:endParaRPr lang="en-US"/>
        </a:p>
      </dgm:t>
    </dgm:pt>
    <dgm:pt modelId="{662E66B5-53B4-404E-AFEB-C06C0BE66103}" type="sibTrans" cxnId="{62127FA9-63B2-4FA3-BB4E-E46644F95D15}">
      <dgm:prSet/>
      <dgm:spPr/>
      <dgm:t>
        <a:bodyPr/>
        <a:lstStyle/>
        <a:p>
          <a:endParaRPr lang="en-US"/>
        </a:p>
      </dgm:t>
    </dgm:pt>
    <dgm:pt modelId="{0C491381-5C2E-44F8-A64F-689F8BD45BC3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Key Considerations</a:t>
          </a:r>
        </a:p>
      </dgm:t>
    </dgm:pt>
    <dgm:pt modelId="{59A36BFB-E740-478A-A848-3B8AAD82ADB7}" type="parTrans" cxnId="{3A35BC32-C662-4969-8126-B3F29471486A}">
      <dgm:prSet/>
      <dgm:spPr/>
      <dgm:t>
        <a:bodyPr/>
        <a:lstStyle/>
        <a:p>
          <a:endParaRPr lang="en-US"/>
        </a:p>
      </dgm:t>
    </dgm:pt>
    <dgm:pt modelId="{A794CBBD-DAC0-4F69-B302-3315094753F2}" type="sibTrans" cxnId="{3A35BC32-C662-4969-8126-B3F29471486A}">
      <dgm:prSet/>
      <dgm:spPr/>
      <dgm:t>
        <a:bodyPr/>
        <a:lstStyle/>
        <a:p>
          <a:endParaRPr lang="en-US"/>
        </a:p>
      </dgm:t>
    </dgm:pt>
    <dgm:pt modelId="{48974E60-89D2-4253-9283-DEABD8F1E401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Starvation: Lower priority processes may be indefinitely delayed.</a:t>
          </a:r>
        </a:p>
      </dgm:t>
    </dgm:pt>
    <dgm:pt modelId="{3A40BED2-A8C5-4ED8-BB44-C50DAB9A4E87}" type="parTrans" cxnId="{C90AE56A-274E-430B-B7D8-63700B148C9B}">
      <dgm:prSet/>
      <dgm:spPr/>
      <dgm:t>
        <a:bodyPr/>
        <a:lstStyle/>
        <a:p>
          <a:endParaRPr lang="en-US"/>
        </a:p>
      </dgm:t>
    </dgm:pt>
    <dgm:pt modelId="{7699F44B-67B1-4A48-B16E-1A88E14CEF18}" type="sibTrans" cxnId="{C90AE56A-274E-430B-B7D8-63700B148C9B}">
      <dgm:prSet/>
      <dgm:spPr/>
      <dgm:t>
        <a:bodyPr/>
        <a:lstStyle/>
        <a:p>
          <a:endParaRPr lang="en-US"/>
        </a:p>
      </dgm:t>
    </dgm:pt>
    <dgm:pt modelId="{FE410A55-E8E5-4B2B-85FC-662761AA1401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Aging: Gradually increases priority of waiting processes to prevent starvation.</a:t>
          </a:r>
        </a:p>
      </dgm:t>
    </dgm:pt>
    <dgm:pt modelId="{73218B1D-AC24-45E5-A1A2-9D7C147A3603}" type="parTrans" cxnId="{A8DED8F7-355A-480C-A1C9-AC36D68A2909}">
      <dgm:prSet/>
      <dgm:spPr/>
      <dgm:t>
        <a:bodyPr/>
        <a:lstStyle/>
        <a:p>
          <a:endParaRPr lang="en-US"/>
        </a:p>
      </dgm:t>
    </dgm:pt>
    <dgm:pt modelId="{F76EFEB8-23E1-4097-92CA-22D14075FB6D}" type="sibTrans" cxnId="{A8DED8F7-355A-480C-A1C9-AC36D68A2909}">
      <dgm:prSet/>
      <dgm:spPr/>
      <dgm:t>
        <a:bodyPr/>
        <a:lstStyle/>
        <a:p>
          <a:endParaRPr lang="en-US"/>
        </a:p>
      </dgm:t>
    </dgm:pt>
    <dgm:pt modelId="{B415D2C8-31AB-4780-95D1-526D62AF4117}" type="pres">
      <dgm:prSet presAssocID="{E6628127-912C-4684-9A1B-CCFD7EC19108}" presName="linear" presStyleCnt="0">
        <dgm:presLayoutVars>
          <dgm:animLvl val="lvl"/>
          <dgm:resizeHandles val="exact"/>
        </dgm:presLayoutVars>
      </dgm:prSet>
      <dgm:spPr/>
    </dgm:pt>
    <dgm:pt modelId="{488673B0-6308-4D90-B3E4-E2517A166129}" type="pres">
      <dgm:prSet presAssocID="{FF8A125F-2419-4B53-AF9F-D89825C5026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D24A23-249A-48FB-A1B0-F18EB33606D2}" type="pres">
      <dgm:prSet presAssocID="{FF8A125F-2419-4B53-AF9F-D89825C5026E}" presName="childText" presStyleLbl="revTx" presStyleIdx="0" presStyleCnt="3">
        <dgm:presLayoutVars>
          <dgm:bulletEnabled val="1"/>
        </dgm:presLayoutVars>
      </dgm:prSet>
      <dgm:spPr/>
    </dgm:pt>
    <dgm:pt modelId="{7C200C98-A312-47E3-9965-4874868A0B8D}" type="pres">
      <dgm:prSet presAssocID="{603A54EB-46E3-4AFF-A705-44B085C553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2345142-F849-49F2-9618-20B78E7AADC1}" type="pres">
      <dgm:prSet presAssocID="{603A54EB-46E3-4AFF-A705-44B085C553D7}" presName="childText" presStyleLbl="revTx" presStyleIdx="1" presStyleCnt="3">
        <dgm:presLayoutVars>
          <dgm:bulletEnabled val="1"/>
        </dgm:presLayoutVars>
      </dgm:prSet>
      <dgm:spPr/>
    </dgm:pt>
    <dgm:pt modelId="{88CF711D-1E4A-49FB-88EB-4FF3ACC54C4D}" type="pres">
      <dgm:prSet presAssocID="{0C491381-5C2E-44F8-A64F-689F8BD45BC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C9E57A5-BE07-4ADB-9076-D39EE5E9B7CB}" type="pres">
      <dgm:prSet presAssocID="{0C491381-5C2E-44F8-A64F-689F8BD45BC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3E28308-D3F4-4EFF-82FC-02D963ECADF9}" srcId="{FF8A125F-2419-4B53-AF9F-D89825C5026E}" destId="{0A06A1BF-AC94-4692-B9E8-62A1489AFCE0}" srcOrd="0" destOrd="0" parTransId="{240C2B39-AE0D-4925-9BCC-E0E08364AB2F}" sibTransId="{5AD3FB39-69FE-4230-A992-22D93CC76B73}"/>
    <dgm:cxn modelId="{62703522-8795-46C5-AFF6-B19745970721}" srcId="{603A54EB-46E3-4AFF-A705-44B085C553D7}" destId="{FFD6721A-37E7-4E8A-BEA4-827B20FDE60D}" srcOrd="0" destOrd="0" parTransId="{E470659D-60D7-479B-A1D7-F592652C88A8}" sibTransId="{21846715-EF57-40EC-A0E7-89302CDCF0FF}"/>
    <dgm:cxn modelId="{3A35BC32-C662-4969-8126-B3F29471486A}" srcId="{E6628127-912C-4684-9A1B-CCFD7EC19108}" destId="{0C491381-5C2E-44F8-A64F-689F8BD45BC3}" srcOrd="2" destOrd="0" parTransId="{59A36BFB-E740-478A-A848-3B8AAD82ADB7}" sibTransId="{A794CBBD-DAC0-4F69-B302-3315094753F2}"/>
    <dgm:cxn modelId="{5F558835-9AB0-4ABB-A2A7-9018E629548C}" srcId="{FF8A125F-2419-4B53-AF9F-D89825C5026E}" destId="{5900ED8D-1857-40DC-A6A7-83017E6542C8}" srcOrd="1" destOrd="0" parTransId="{B8073C20-B60F-406E-ABA3-0D423C683522}" sibTransId="{58CF6517-2B06-4E44-9103-7082D8647A5D}"/>
    <dgm:cxn modelId="{AF098242-9690-4F7A-B944-8C8232C5B92C}" srcId="{E6628127-912C-4684-9A1B-CCFD7EC19108}" destId="{FF8A125F-2419-4B53-AF9F-D89825C5026E}" srcOrd="0" destOrd="0" parTransId="{8436A518-6612-48FC-AB51-F1E809C12844}" sibTransId="{E0A7C4C1-6D85-4C33-82E1-EC191CB9C627}"/>
    <dgm:cxn modelId="{C58F2E45-0939-4FB7-8EE7-BB44BC782922}" type="presOf" srcId="{603A54EB-46E3-4AFF-A705-44B085C553D7}" destId="{7C200C98-A312-47E3-9965-4874868A0B8D}" srcOrd="0" destOrd="0" presId="urn:microsoft.com/office/officeart/2005/8/layout/vList2"/>
    <dgm:cxn modelId="{C90AE56A-274E-430B-B7D8-63700B148C9B}" srcId="{0C491381-5C2E-44F8-A64F-689F8BD45BC3}" destId="{48974E60-89D2-4253-9283-DEABD8F1E401}" srcOrd="0" destOrd="0" parTransId="{3A40BED2-A8C5-4ED8-BB44-C50DAB9A4E87}" sibTransId="{7699F44B-67B1-4A48-B16E-1A88E14CEF18}"/>
    <dgm:cxn modelId="{39F63E74-06A4-4C54-9B1B-502D742573FC}" type="presOf" srcId="{E6628127-912C-4684-9A1B-CCFD7EC19108}" destId="{B415D2C8-31AB-4780-95D1-526D62AF4117}" srcOrd="0" destOrd="0" presId="urn:microsoft.com/office/officeart/2005/8/layout/vList2"/>
    <dgm:cxn modelId="{FF6F7992-CFD6-4629-A770-85B9CD56F144}" type="presOf" srcId="{FF8A125F-2419-4B53-AF9F-D89825C5026E}" destId="{488673B0-6308-4D90-B3E4-E2517A166129}" srcOrd="0" destOrd="0" presId="urn:microsoft.com/office/officeart/2005/8/layout/vList2"/>
    <dgm:cxn modelId="{C95DA893-93E7-4607-A3EF-3542E3E2C916}" type="presOf" srcId="{C75E545B-60D8-44FE-993A-34BA3261EBD5}" destId="{E2345142-F849-49F2-9618-20B78E7AADC1}" srcOrd="0" destOrd="1" presId="urn:microsoft.com/office/officeart/2005/8/layout/vList2"/>
    <dgm:cxn modelId="{49CAF396-5BBA-47E5-9EF7-EAA2C4A0968E}" type="presOf" srcId="{48974E60-89D2-4253-9283-DEABD8F1E401}" destId="{7C9E57A5-BE07-4ADB-9076-D39EE5E9B7CB}" srcOrd="0" destOrd="0" presId="urn:microsoft.com/office/officeart/2005/8/layout/vList2"/>
    <dgm:cxn modelId="{E66FC497-09BD-4BE5-8B1E-8A78DCB60158}" type="presOf" srcId="{0A06A1BF-AC94-4692-B9E8-62A1489AFCE0}" destId="{75D24A23-249A-48FB-A1B0-F18EB33606D2}" srcOrd="0" destOrd="0" presId="urn:microsoft.com/office/officeart/2005/8/layout/vList2"/>
    <dgm:cxn modelId="{C3B5409A-FF27-4EB5-A09F-E6498836377D}" type="presOf" srcId="{0C491381-5C2E-44F8-A64F-689F8BD45BC3}" destId="{88CF711D-1E4A-49FB-88EB-4FF3ACC54C4D}" srcOrd="0" destOrd="0" presId="urn:microsoft.com/office/officeart/2005/8/layout/vList2"/>
    <dgm:cxn modelId="{62127FA9-63B2-4FA3-BB4E-E46644F95D15}" srcId="{603A54EB-46E3-4AFF-A705-44B085C553D7}" destId="{C75E545B-60D8-44FE-993A-34BA3261EBD5}" srcOrd="1" destOrd="0" parTransId="{96AE7436-CF9A-458B-A0EF-4EAF7CEEF073}" sibTransId="{662E66B5-53B4-404E-AFEB-C06C0BE66103}"/>
    <dgm:cxn modelId="{F515BCAB-D63F-4BEC-A5A3-18F60553F02F}" srcId="{E6628127-912C-4684-9A1B-CCFD7EC19108}" destId="{603A54EB-46E3-4AFF-A705-44B085C553D7}" srcOrd="1" destOrd="0" parTransId="{48EB56AE-AAA6-47AA-89BD-0B5C6525A924}" sibTransId="{0CF102BE-2EDC-4B5D-A566-F4F61A8B1E8C}"/>
    <dgm:cxn modelId="{1ECB98B5-F640-4400-A578-88D78822BBF2}" type="presOf" srcId="{FFD6721A-37E7-4E8A-BEA4-827B20FDE60D}" destId="{E2345142-F849-49F2-9618-20B78E7AADC1}" srcOrd="0" destOrd="0" presId="urn:microsoft.com/office/officeart/2005/8/layout/vList2"/>
    <dgm:cxn modelId="{FFAA52BE-8955-493F-991C-608CE4FE214E}" type="presOf" srcId="{FE410A55-E8E5-4B2B-85FC-662761AA1401}" destId="{7C9E57A5-BE07-4ADB-9076-D39EE5E9B7CB}" srcOrd="0" destOrd="1" presId="urn:microsoft.com/office/officeart/2005/8/layout/vList2"/>
    <dgm:cxn modelId="{0F7F07D3-B3AD-421F-B445-04F1DD040AB6}" type="presOf" srcId="{5900ED8D-1857-40DC-A6A7-83017E6542C8}" destId="{75D24A23-249A-48FB-A1B0-F18EB33606D2}" srcOrd="0" destOrd="1" presId="urn:microsoft.com/office/officeart/2005/8/layout/vList2"/>
    <dgm:cxn modelId="{A8DED8F7-355A-480C-A1C9-AC36D68A2909}" srcId="{0C491381-5C2E-44F8-A64F-689F8BD45BC3}" destId="{FE410A55-E8E5-4B2B-85FC-662761AA1401}" srcOrd="1" destOrd="0" parTransId="{73218B1D-AC24-45E5-A1A2-9D7C147A3603}" sibTransId="{F76EFEB8-23E1-4097-92CA-22D14075FB6D}"/>
    <dgm:cxn modelId="{1C348BE6-4F0A-4C0E-A18C-3BBFCE92346C}" type="presParOf" srcId="{B415D2C8-31AB-4780-95D1-526D62AF4117}" destId="{488673B0-6308-4D90-B3E4-E2517A166129}" srcOrd="0" destOrd="0" presId="urn:microsoft.com/office/officeart/2005/8/layout/vList2"/>
    <dgm:cxn modelId="{3ACE32EE-DD03-4824-B683-328FA1823D9D}" type="presParOf" srcId="{B415D2C8-31AB-4780-95D1-526D62AF4117}" destId="{75D24A23-249A-48FB-A1B0-F18EB33606D2}" srcOrd="1" destOrd="0" presId="urn:microsoft.com/office/officeart/2005/8/layout/vList2"/>
    <dgm:cxn modelId="{4724B247-A71A-4AE2-989E-E169BC454EE4}" type="presParOf" srcId="{B415D2C8-31AB-4780-95D1-526D62AF4117}" destId="{7C200C98-A312-47E3-9965-4874868A0B8D}" srcOrd="2" destOrd="0" presId="urn:microsoft.com/office/officeart/2005/8/layout/vList2"/>
    <dgm:cxn modelId="{64112565-4E01-441A-9A29-3962F5E0A46B}" type="presParOf" srcId="{B415D2C8-31AB-4780-95D1-526D62AF4117}" destId="{E2345142-F849-49F2-9618-20B78E7AADC1}" srcOrd="3" destOrd="0" presId="urn:microsoft.com/office/officeart/2005/8/layout/vList2"/>
    <dgm:cxn modelId="{92D0C4F7-226B-476B-B7D3-F87E55ECA3B9}" type="presParOf" srcId="{B415D2C8-31AB-4780-95D1-526D62AF4117}" destId="{88CF711D-1E4A-49FB-88EB-4FF3ACC54C4D}" srcOrd="4" destOrd="0" presId="urn:microsoft.com/office/officeart/2005/8/layout/vList2"/>
    <dgm:cxn modelId="{4A989259-68F3-4D7B-B7F8-AF8AA8C8FC16}" type="presParOf" srcId="{B415D2C8-31AB-4780-95D1-526D62AF4117}" destId="{7C9E57A5-BE07-4ADB-9076-D39EE5E9B7C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C2DB28-B5E2-4646-BA8F-0B391D38E47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06D479-A7B8-4608-95BD-49E9BF899929}">
      <dgm:prSet/>
      <dgm:spPr/>
      <dgm:t>
        <a:bodyPr/>
        <a:lstStyle/>
        <a:p>
          <a:pPr>
            <a:defRPr b="1"/>
          </a:pPr>
          <a:r>
            <a:rPr lang="en-US" dirty="0">
              <a:latin typeface="Times New Roman"/>
              <a:cs typeface="Times New Roman"/>
            </a:rPr>
            <a:t>Definition</a:t>
          </a:r>
        </a:p>
      </dgm:t>
    </dgm:pt>
    <dgm:pt modelId="{9144254C-18E4-428C-8CD6-77A13C071D77}" type="parTrans" cxnId="{3D4D78D0-71E7-4D27-8337-4FC9C376E952}">
      <dgm:prSet/>
      <dgm:spPr/>
      <dgm:t>
        <a:bodyPr/>
        <a:lstStyle/>
        <a:p>
          <a:endParaRPr lang="en-US"/>
        </a:p>
      </dgm:t>
    </dgm:pt>
    <dgm:pt modelId="{719BA484-F3E8-4B12-8B7C-4253A34B3C63}" type="sibTrans" cxnId="{3D4D78D0-71E7-4D27-8337-4FC9C376E952}">
      <dgm:prSet/>
      <dgm:spPr/>
      <dgm:t>
        <a:bodyPr/>
        <a:lstStyle/>
        <a:p>
          <a:endParaRPr lang="en-US"/>
        </a:p>
      </dgm:t>
    </dgm:pt>
    <dgm:pt modelId="{63ADE100-0133-48CB-B9AD-66524F2D5B33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Processes are assigned equal time slices (quantum).</a:t>
          </a:r>
        </a:p>
      </dgm:t>
    </dgm:pt>
    <dgm:pt modelId="{C44BDD2B-74A5-47AC-95A4-C463B295FECC}" type="parTrans" cxnId="{BDFB3851-EACF-4F5A-99F2-2F42726D8FBD}">
      <dgm:prSet/>
      <dgm:spPr/>
      <dgm:t>
        <a:bodyPr/>
        <a:lstStyle/>
        <a:p>
          <a:endParaRPr lang="en-US"/>
        </a:p>
      </dgm:t>
    </dgm:pt>
    <dgm:pt modelId="{A137D10E-0CE8-4E99-BFD9-8BE74D0EABB0}" type="sibTrans" cxnId="{BDFB3851-EACF-4F5A-99F2-2F42726D8FBD}">
      <dgm:prSet/>
      <dgm:spPr/>
      <dgm:t>
        <a:bodyPr/>
        <a:lstStyle/>
        <a:p>
          <a:endParaRPr lang="en-US"/>
        </a:p>
      </dgm:t>
    </dgm:pt>
    <dgm:pt modelId="{39C1B7CE-4D68-4353-BA66-6E3BB73B7F20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Executes processes in a cyclic order.</a:t>
          </a:r>
        </a:p>
      </dgm:t>
    </dgm:pt>
    <dgm:pt modelId="{348D463B-31AC-4614-8DF0-C2E0237060A4}" type="parTrans" cxnId="{C09F048B-0B27-45A3-979E-E09A73A44089}">
      <dgm:prSet/>
      <dgm:spPr/>
      <dgm:t>
        <a:bodyPr/>
        <a:lstStyle/>
        <a:p>
          <a:endParaRPr lang="en-US"/>
        </a:p>
      </dgm:t>
    </dgm:pt>
    <dgm:pt modelId="{EC574062-6FBD-4FBD-9B11-8F07A952BC01}" type="sibTrans" cxnId="{C09F048B-0B27-45A3-979E-E09A73A44089}">
      <dgm:prSet/>
      <dgm:spPr/>
      <dgm:t>
        <a:bodyPr/>
        <a:lstStyle/>
        <a:p>
          <a:endParaRPr lang="en-US"/>
        </a:p>
      </dgm:t>
    </dgm:pt>
    <dgm:pt modelId="{31474B8C-EA6A-476C-AECE-1DCFB93484A5}">
      <dgm:prSet/>
      <dgm:spPr/>
      <dgm:t>
        <a:bodyPr/>
        <a:lstStyle/>
        <a:p>
          <a:pPr>
            <a:defRPr b="1"/>
          </a:pPr>
          <a:r>
            <a:rPr lang="en-US" dirty="0">
              <a:latin typeface="Times New Roman"/>
              <a:cs typeface="Times New Roman"/>
            </a:rPr>
            <a:t>Mechanism</a:t>
          </a:r>
        </a:p>
      </dgm:t>
    </dgm:pt>
    <dgm:pt modelId="{25D0F927-F6AE-45C2-821B-D4159C5370DE}" type="parTrans" cxnId="{8F93CBEF-6AE8-4BDC-9887-31FC6DDDA6E9}">
      <dgm:prSet/>
      <dgm:spPr/>
      <dgm:t>
        <a:bodyPr/>
        <a:lstStyle/>
        <a:p>
          <a:endParaRPr lang="en-US"/>
        </a:p>
      </dgm:t>
    </dgm:pt>
    <dgm:pt modelId="{5A5807F4-2C55-4484-BC02-00E1972EF2D5}" type="sibTrans" cxnId="{8F93CBEF-6AE8-4BDC-9887-31FC6DDDA6E9}">
      <dgm:prSet/>
      <dgm:spPr/>
      <dgm:t>
        <a:bodyPr/>
        <a:lstStyle/>
        <a:p>
          <a:endParaRPr lang="en-US"/>
        </a:p>
      </dgm:t>
    </dgm:pt>
    <dgm:pt modelId="{FECC998D-383E-4FF4-A1B0-EDF1BCB92099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Each process gets an equal time slice.</a:t>
          </a:r>
        </a:p>
      </dgm:t>
    </dgm:pt>
    <dgm:pt modelId="{B95E8564-D5A2-4482-9CFC-C93D8EB70FAE}" type="parTrans" cxnId="{1A6753E1-69B4-4CEE-ABAD-27361B291125}">
      <dgm:prSet/>
      <dgm:spPr/>
      <dgm:t>
        <a:bodyPr/>
        <a:lstStyle/>
        <a:p>
          <a:endParaRPr lang="en-US"/>
        </a:p>
      </dgm:t>
    </dgm:pt>
    <dgm:pt modelId="{705F7140-776F-4D64-8C59-5EAD4D6425B4}" type="sibTrans" cxnId="{1A6753E1-69B4-4CEE-ABAD-27361B291125}">
      <dgm:prSet/>
      <dgm:spPr/>
      <dgm:t>
        <a:bodyPr/>
        <a:lstStyle/>
        <a:p>
          <a:endParaRPr lang="en-US"/>
        </a:p>
      </dgm:t>
    </dgm:pt>
    <dgm:pt modelId="{241999F0-754F-466B-A0D0-24A076B48965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If a process isn’t completed, it’s placed at the end of the queue.</a:t>
          </a:r>
        </a:p>
      </dgm:t>
    </dgm:pt>
    <dgm:pt modelId="{44B005EF-CDDF-4D6A-9F13-5CB6A9CC396C}" type="parTrans" cxnId="{6C0F51BE-72E2-4652-9F42-B5208C2D9654}">
      <dgm:prSet/>
      <dgm:spPr/>
      <dgm:t>
        <a:bodyPr/>
        <a:lstStyle/>
        <a:p>
          <a:endParaRPr lang="en-US"/>
        </a:p>
      </dgm:t>
    </dgm:pt>
    <dgm:pt modelId="{7246458B-7D27-4757-A7B8-CF0E6A4E5FDE}" type="sibTrans" cxnId="{6C0F51BE-72E2-4652-9F42-B5208C2D9654}">
      <dgm:prSet/>
      <dgm:spPr/>
      <dgm:t>
        <a:bodyPr/>
        <a:lstStyle/>
        <a:p>
          <a:endParaRPr lang="en-US"/>
        </a:p>
      </dgm:t>
    </dgm:pt>
    <dgm:pt modelId="{739104A6-2119-495D-A01E-F4FE2A9865D4}">
      <dgm:prSet/>
      <dgm:spPr/>
      <dgm:t>
        <a:bodyPr/>
        <a:lstStyle/>
        <a:p>
          <a:pPr>
            <a:defRPr b="1"/>
          </a:pPr>
          <a:r>
            <a:rPr lang="en-US" dirty="0">
              <a:latin typeface="Times New Roman"/>
              <a:cs typeface="Times New Roman"/>
            </a:rPr>
            <a:t>Key Considerations</a:t>
          </a:r>
        </a:p>
      </dgm:t>
    </dgm:pt>
    <dgm:pt modelId="{1EA4D016-B14C-4486-ABA0-65DA6FB6C473}" type="parTrans" cxnId="{D85D70EE-F838-4D2B-BE2A-32830A9B7B09}">
      <dgm:prSet/>
      <dgm:spPr/>
      <dgm:t>
        <a:bodyPr/>
        <a:lstStyle/>
        <a:p>
          <a:endParaRPr lang="en-US"/>
        </a:p>
      </dgm:t>
    </dgm:pt>
    <dgm:pt modelId="{3A98891F-04A1-4489-9113-A15465030BBC}" type="sibTrans" cxnId="{D85D70EE-F838-4D2B-BE2A-32830A9B7B09}">
      <dgm:prSet/>
      <dgm:spPr/>
      <dgm:t>
        <a:bodyPr/>
        <a:lstStyle/>
        <a:p>
          <a:endParaRPr lang="en-US"/>
        </a:p>
      </dgm:t>
    </dgm:pt>
    <dgm:pt modelId="{3326F3EA-EC49-4F78-8686-F521516AD365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Needs to be carefully chosen to balance responsiveness and overhead.</a:t>
          </a:r>
        </a:p>
      </dgm:t>
    </dgm:pt>
    <dgm:pt modelId="{DE2FB0B4-3C40-4D90-A371-E053C734C46C}" type="parTrans" cxnId="{E44237AD-E60B-44C9-965B-FFBC988D8EA2}">
      <dgm:prSet/>
      <dgm:spPr/>
      <dgm:t>
        <a:bodyPr/>
        <a:lstStyle/>
        <a:p>
          <a:endParaRPr lang="en-US"/>
        </a:p>
      </dgm:t>
    </dgm:pt>
    <dgm:pt modelId="{18BDAEEB-BE30-45EF-BCF8-128411B1ED19}" type="sibTrans" cxnId="{E44237AD-E60B-44C9-965B-FFBC988D8EA2}">
      <dgm:prSet/>
      <dgm:spPr/>
      <dgm:t>
        <a:bodyPr/>
        <a:lstStyle/>
        <a:p>
          <a:endParaRPr lang="en-US"/>
        </a:p>
      </dgm:t>
    </dgm:pt>
    <dgm:pt modelId="{DC72AB19-1EDB-45E6-A149-23C8B2BCFB29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Ensures all processes receive equal CPU time without starvation.</a:t>
          </a:r>
        </a:p>
      </dgm:t>
    </dgm:pt>
    <dgm:pt modelId="{47262228-A21C-4794-9788-9DF2BF8C5FF4}" type="parTrans" cxnId="{3A49ACB6-3B00-4920-8ABE-CF482E8050AB}">
      <dgm:prSet/>
      <dgm:spPr/>
      <dgm:t>
        <a:bodyPr/>
        <a:lstStyle/>
        <a:p>
          <a:endParaRPr lang="en-US"/>
        </a:p>
      </dgm:t>
    </dgm:pt>
    <dgm:pt modelId="{BED0832A-A6BB-459B-9DD5-4DBCA31051A1}" type="sibTrans" cxnId="{3A49ACB6-3B00-4920-8ABE-CF482E8050AB}">
      <dgm:prSet/>
      <dgm:spPr/>
      <dgm:t>
        <a:bodyPr/>
        <a:lstStyle/>
        <a:p>
          <a:endParaRPr lang="en-US"/>
        </a:p>
      </dgm:t>
    </dgm:pt>
    <dgm:pt modelId="{6BA04B1A-ACC2-489C-91E2-D801D060A5FF}" type="pres">
      <dgm:prSet presAssocID="{52C2DB28-B5E2-4646-BA8F-0B391D38E475}" presName="linear" presStyleCnt="0">
        <dgm:presLayoutVars>
          <dgm:dir/>
          <dgm:animLvl val="lvl"/>
          <dgm:resizeHandles val="exact"/>
        </dgm:presLayoutVars>
      </dgm:prSet>
      <dgm:spPr/>
    </dgm:pt>
    <dgm:pt modelId="{2DAD01F5-43E8-4992-B7DC-990D79C74E14}" type="pres">
      <dgm:prSet presAssocID="{8B06D479-A7B8-4608-95BD-49E9BF899929}" presName="parentLin" presStyleCnt="0"/>
      <dgm:spPr/>
    </dgm:pt>
    <dgm:pt modelId="{8C987352-FF39-459C-BB7F-D7D0543FF4DF}" type="pres">
      <dgm:prSet presAssocID="{8B06D479-A7B8-4608-95BD-49E9BF899929}" presName="parentLeftMargin" presStyleLbl="node1" presStyleIdx="0" presStyleCnt="3"/>
      <dgm:spPr/>
    </dgm:pt>
    <dgm:pt modelId="{D5244F2D-B246-4067-9FD6-0A0A507BCCDF}" type="pres">
      <dgm:prSet presAssocID="{8B06D479-A7B8-4608-95BD-49E9BF8999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CF0D4F8-83A4-4B02-90FD-220F7449E979}" type="pres">
      <dgm:prSet presAssocID="{8B06D479-A7B8-4608-95BD-49E9BF899929}" presName="negativeSpace" presStyleCnt="0"/>
      <dgm:spPr/>
    </dgm:pt>
    <dgm:pt modelId="{DD8B7880-514B-4A7F-8ADC-D277EF9FC522}" type="pres">
      <dgm:prSet presAssocID="{8B06D479-A7B8-4608-95BD-49E9BF899929}" presName="childText" presStyleLbl="conFgAcc1" presStyleIdx="0" presStyleCnt="3">
        <dgm:presLayoutVars>
          <dgm:bulletEnabled val="1"/>
        </dgm:presLayoutVars>
      </dgm:prSet>
      <dgm:spPr/>
    </dgm:pt>
    <dgm:pt modelId="{FA1C932C-BC9A-4F53-8530-F5EF1EBEABCB}" type="pres">
      <dgm:prSet presAssocID="{719BA484-F3E8-4B12-8B7C-4253A34B3C63}" presName="spaceBetweenRectangles" presStyleCnt="0"/>
      <dgm:spPr/>
    </dgm:pt>
    <dgm:pt modelId="{D5AABFED-E50D-4A72-85D7-474860322D25}" type="pres">
      <dgm:prSet presAssocID="{31474B8C-EA6A-476C-AECE-1DCFB93484A5}" presName="parentLin" presStyleCnt="0"/>
      <dgm:spPr/>
    </dgm:pt>
    <dgm:pt modelId="{8154C529-22CB-4DD4-8F4C-D61D6301B97F}" type="pres">
      <dgm:prSet presAssocID="{31474B8C-EA6A-476C-AECE-1DCFB93484A5}" presName="parentLeftMargin" presStyleLbl="node1" presStyleIdx="0" presStyleCnt="3"/>
      <dgm:spPr/>
    </dgm:pt>
    <dgm:pt modelId="{76C32C36-4B9C-4059-B84F-A1E8C90237D3}" type="pres">
      <dgm:prSet presAssocID="{31474B8C-EA6A-476C-AECE-1DCFB93484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075206-AA1A-4F19-9530-E3A650043CC0}" type="pres">
      <dgm:prSet presAssocID="{31474B8C-EA6A-476C-AECE-1DCFB93484A5}" presName="negativeSpace" presStyleCnt="0"/>
      <dgm:spPr/>
    </dgm:pt>
    <dgm:pt modelId="{131053A5-2E88-4255-B5E6-844A16DC8EE8}" type="pres">
      <dgm:prSet presAssocID="{31474B8C-EA6A-476C-AECE-1DCFB93484A5}" presName="childText" presStyleLbl="conFgAcc1" presStyleIdx="1" presStyleCnt="3">
        <dgm:presLayoutVars>
          <dgm:bulletEnabled val="1"/>
        </dgm:presLayoutVars>
      </dgm:prSet>
      <dgm:spPr/>
    </dgm:pt>
    <dgm:pt modelId="{62059167-5FB2-43FC-8953-C34D99E2179A}" type="pres">
      <dgm:prSet presAssocID="{5A5807F4-2C55-4484-BC02-00E1972EF2D5}" presName="spaceBetweenRectangles" presStyleCnt="0"/>
      <dgm:spPr/>
    </dgm:pt>
    <dgm:pt modelId="{DC6B56E1-0611-459D-8913-ED975A4A06E0}" type="pres">
      <dgm:prSet presAssocID="{739104A6-2119-495D-A01E-F4FE2A9865D4}" presName="parentLin" presStyleCnt="0"/>
      <dgm:spPr/>
    </dgm:pt>
    <dgm:pt modelId="{35BFA3EA-2DDD-4C43-B35D-36C3A44E8352}" type="pres">
      <dgm:prSet presAssocID="{739104A6-2119-495D-A01E-F4FE2A9865D4}" presName="parentLeftMargin" presStyleLbl="node1" presStyleIdx="1" presStyleCnt="3"/>
      <dgm:spPr/>
    </dgm:pt>
    <dgm:pt modelId="{FED3BF27-314B-498A-8681-30138532FEF6}" type="pres">
      <dgm:prSet presAssocID="{739104A6-2119-495D-A01E-F4FE2A9865D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0F2DD2-011A-4CBE-932D-9E8F24423134}" type="pres">
      <dgm:prSet presAssocID="{739104A6-2119-495D-A01E-F4FE2A9865D4}" presName="negativeSpace" presStyleCnt="0"/>
      <dgm:spPr/>
    </dgm:pt>
    <dgm:pt modelId="{55DE59F9-F78A-449D-8DF7-9EA8C68603C3}" type="pres">
      <dgm:prSet presAssocID="{739104A6-2119-495D-A01E-F4FE2A9865D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078340C-FC01-4CD9-B355-27C1743E6960}" type="presOf" srcId="{39C1B7CE-4D68-4353-BA66-6E3BB73B7F20}" destId="{DD8B7880-514B-4A7F-8ADC-D277EF9FC522}" srcOrd="0" destOrd="1" presId="urn:microsoft.com/office/officeart/2005/8/layout/list1"/>
    <dgm:cxn modelId="{6E03B810-E316-44C2-9517-6B389018F62E}" type="presOf" srcId="{8B06D479-A7B8-4608-95BD-49E9BF899929}" destId="{8C987352-FF39-459C-BB7F-D7D0543FF4DF}" srcOrd="0" destOrd="0" presId="urn:microsoft.com/office/officeart/2005/8/layout/list1"/>
    <dgm:cxn modelId="{FA7EDF33-A1F0-4EAE-8511-3555AFC6071F}" type="presOf" srcId="{52C2DB28-B5E2-4646-BA8F-0B391D38E475}" destId="{6BA04B1A-ACC2-489C-91E2-D801D060A5FF}" srcOrd="0" destOrd="0" presId="urn:microsoft.com/office/officeart/2005/8/layout/list1"/>
    <dgm:cxn modelId="{D3457134-AD71-4D84-A94F-89705C9E9E05}" type="presOf" srcId="{63ADE100-0133-48CB-B9AD-66524F2D5B33}" destId="{DD8B7880-514B-4A7F-8ADC-D277EF9FC522}" srcOrd="0" destOrd="0" presId="urn:microsoft.com/office/officeart/2005/8/layout/list1"/>
    <dgm:cxn modelId="{691D1A35-4A82-49CB-839F-E328E6C1E4FB}" type="presOf" srcId="{31474B8C-EA6A-476C-AECE-1DCFB93484A5}" destId="{8154C529-22CB-4DD4-8F4C-D61D6301B97F}" srcOrd="0" destOrd="0" presId="urn:microsoft.com/office/officeart/2005/8/layout/list1"/>
    <dgm:cxn modelId="{E495EA35-63CF-43FC-BE53-10817C7D4EB0}" type="presOf" srcId="{FECC998D-383E-4FF4-A1B0-EDF1BCB92099}" destId="{131053A5-2E88-4255-B5E6-844A16DC8EE8}" srcOrd="0" destOrd="0" presId="urn:microsoft.com/office/officeart/2005/8/layout/list1"/>
    <dgm:cxn modelId="{6D214A45-020B-4A03-AA24-167FB4FFB21F}" type="presOf" srcId="{241999F0-754F-466B-A0D0-24A076B48965}" destId="{131053A5-2E88-4255-B5E6-844A16DC8EE8}" srcOrd="0" destOrd="1" presId="urn:microsoft.com/office/officeart/2005/8/layout/list1"/>
    <dgm:cxn modelId="{2DEE1867-07C4-40CE-933B-00C1CC4131E7}" type="presOf" srcId="{739104A6-2119-495D-A01E-F4FE2A9865D4}" destId="{FED3BF27-314B-498A-8681-30138532FEF6}" srcOrd="1" destOrd="0" presId="urn:microsoft.com/office/officeart/2005/8/layout/list1"/>
    <dgm:cxn modelId="{5C13BD68-3D51-461B-8E5F-75A3450B363C}" type="presOf" srcId="{8B06D479-A7B8-4608-95BD-49E9BF899929}" destId="{D5244F2D-B246-4067-9FD6-0A0A507BCCDF}" srcOrd="1" destOrd="0" presId="urn:microsoft.com/office/officeart/2005/8/layout/list1"/>
    <dgm:cxn modelId="{8D1E736A-7BD1-4350-ABFF-40CDB7B8B7CE}" type="presOf" srcId="{3326F3EA-EC49-4F78-8686-F521516AD365}" destId="{55DE59F9-F78A-449D-8DF7-9EA8C68603C3}" srcOrd="0" destOrd="0" presId="urn:microsoft.com/office/officeart/2005/8/layout/list1"/>
    <dgm:cxn modelId="{BDFB3851-EACF-4F5A-99F2-2F42726D8FBD}" srcId="{8B06D479-A7B8-4608-95BD-49E9BF899929}" destId="{63ADE100-0133-48CB-B9AD-66524F2D5B33}" srcOrd="0" destOrd="0" parTransId="{C44BDD2B-74A5-47AC-95A4-C463B295FECC}" sibTransId="{A137D10E-0CE8-4E99-BFD9-8BE74D0EABB0}"/>
    <dgm:cxn modelId="{FCBCB77C-19D4-4848-986A-32FC35081408}" type="presOf" srcId="{739104A6-2119-495D-A01E-F4FE2A9865D4}" destId="{35BFA3EA-2DDD-4C43-B35D-36C3A44E8352}" srcOrd="0" destOrd="0" presId="urn:microsoft.com/office/officeart/2005/8/layout/list1"/>
    <dgm:cxn modelId="{C09F048B-0B27-45A3-979E-E09A73A44089}" srcId="{8B06D479-A7B8-4608-95BD-49E9BF899929}" destId="{39C1B7CE-4D68-4353-BA66-6E3BB73B7F20}" srcOrd="1" destOrd="0" parTransId="{348D463B-31AC-4614-8DF0-C2E0237060A4}" sibTransId="{EC574062-6FBD-4FBD-9B11-8F07A952BC01}"/>
    <dgm:cxn modelId="{E44237AD-E60B-44C9-965B-FFBC988D8EA2}" srcId="{739104A6-2119-495D-A01E-F4FE2A9865D4}" destId="{3326F3EA-EC49-4F78-8686-F521516AD365}" srcOrd="0" destOrd="0" parTransId="{DE2FB0B4-3C40-4D90-A371-E053C734C46C}" sibTransId="{18BDAEEB-BE30-45EF-BCF8-128411B1ED19}"/>
    <dgm:cxn modelId="{3A49ACB6-3B00-4920-8ABE-CF482E8050AB}" srcId="{739104A6-2119-495D-A01E-F4FE2A9865D4}" destId="{DC72AB19-1EDB-45E6-A149-23C8B2BCFB29}" srcOrd="1" destOrd="0" parTransId="{47262228-A21C-4794-9788-9DF2BF8C5FF4}" sibTransId="{BED0832A-A6BB-459B-9DD5-4DBCA31051A1}"/>
    <dgm:cxn modelId="{6C0F51BE-72E2-4652-9F42-B5208C2D9654}" srcId="{31474B8C-EA6A-476C-AECE-1DCFB93484A5}" destId="{241999F0-754F-466B-A0D0-24A076B48965}" srcOrd="1" destOrd="0" parTransId="{44B005EF-CDDF-4D6A-9F13-5CB6A9CC396C}" sibTransId="{7246458B-7D27-4757-A7B8-CF0E6A4E5FDE}"/>
    <dgm:cxn modelId="{3D4D78D0-71E7-4D27-8337-4FC9C376E952}" srcId="{52C2DB28-B5E2-4646-BA8F-0B391D38E475}" destId="{8B06D479-A7B8-4608-95BD-49E9BF899929}" srcOrd="0" destOrd="0" parTransId="{9144254C-18E4-428C-8CD6-77A13C071D77}" sibTransId="{719BA484-F3E8-4B12-8B7C-4253A34B3C63}"/>
    <dgm:cxn modelId="{27C7A0DB-5AC1-4FA4-AEB3-2D628AA44A64}" type="presOf" srcId="{DC72AB19-1EDB-45E6-A149-23C8B2BCFB29}" destId="{55DE59F9-F78A-449D-8DF7-9EA8C68603C3}" srcOrd="0" destOrd="1" presId="urn:microsoft.com/office/officeart/2005/8/layout/list1"/>
    <dgm:cxn modelId="{14AA49DE-25A7-4178-AAD1-65A5CE6B08BD}" type="presOf" srcId="{31474B8C-EA6A-476C-AECE-1DCFB93484A5}" destId="{76C32C36-4B9C-4059-B84F-A1E8C90237D3}" srcOrd="1" destOrd="0" presId="urn:microsoft.com/office/officeart/2005/8/layout/list1"/>
    <dgm:cxn modelId="{1A6753E1-69B4-4CEE-ABAD-27361B291125}" srcId="{31474B8C-EA6A-476C-AECE-1DCFB93484A5}" destId="{FECC998D-383E-4FF4-A1B0-EDF1BCB92099}" srcOrd="0" destOrd="0" parTransId="{B95E8564-D5A2-4482-9CFC-C93D8EB70FAE}" sibTransId="{705F7140-776F-4D64-8C59-5EAD4D6425B4}"/>
    <dgm:cxn modelId="{D85D70EE-F838-4D2B-BE2A-32830A9B7B09}" srcId="{52C2DB28-B5E2-4646-BA8F-0B391D38E475}" destId="{739104A6-2119-495D-A01E-F4FE2A9865D4}" srcOrd="2" destOrd="0" parTransId="{1EA4D016-B14C-4486-ABA0-65DA6FB6C473}" sibTransId="{3A98891F-04A1-4489-9113-A15465030BBC}"/>
    <dgm:cxn modelId="{8F93CBEF-6AE8-4BDC-9887-31FC6DDDA6E9}" srcId="{52C2DB28-B5E2-4646-BA8F-0B391D38E475}" destId="{31474B8C-EA6A-476C-AECE-1DCFB93484A5}" srcOrd="1" destOrd="0" parTransId="{25D0F927-F6AE-45C2-821B-D4159C5370DE}" sibTransId="{5A5807F4-2C55-4484-BC02-00E1972EF2D5}"/>
    <dgm:cxn modelId="{945B03E8-9FAC-4F8A-9869-97C2CD13B546}" type="presParOf" srcId="{6BA04B1A-ACC2-489C-91E2-D801D060A5FF}" destId="{2DAD01F5-43E8-4992-B7DC-990D79C74E14}" srcOrd="0" destOrd="0" presId="urn:microsoft.com/office/officeart/2005/8/layout/list1"/>
    <dgm:cxn modelId="{3D5F2B7B-1CDE-4962-AA98-0EE5D98C9010}" type="presParOf" srcId="{2DAD01F5-43E8-4992-B7DC-990D79C74E14}" destId="{8C987352-FF39-459C-BB7F-D7D0543FF4DF}" srcOrd="0" destOrd="0" presId="urn:microsoft.com/office/officeart/2005/8/layout/list1"/>
    <dgm:cxn modelId="{D23E7E64-7992-4F96-8837-DC9EFAD77D85}" type="presParOf" srcId="{2DAD01F5-43E8-4992-B7DC-990D79C74E14}" destId="{D5244F2D-B246-4067-9FD6-0A0A507BCCDF}" srcOrd="1" destOrd="0" presId="urn:microsoft.com/office/officeart/2005/8/layout/list1"/>
    <dgm:cxn modelId="{597296AE-25D1-4E7D-832A-2EBFF133027D}" type="presParOf" srcId="{6BA04B1A-ACC2-489C-91E2-D801D060A5FF}" destId="{3CF0D4F8-83A4-4B02-90FD-220F7449E979}" srcOrd="1" destOrd="0" presId="urn:microsoft.com/office/officeart/2005/8/layout/list1"/>
    <dgm:cxn modelId="{38E6BF0F-843D-4497-AFCA-FF9101D0E6BD}" type="presParOf" srcId="{6BA04B1A-ACC2-489C-91E2-D801D060A5FF}" destId="{DD8B7880-514B-4A7F-8ADC-D277EF9FC522}" srcOrd="2" destOrd="0" presId="urn:microsoft.com/office/officeart/2005/8/layout/list1"/>
    <dgm:cxn modelId="{CDDA83C4-6579-4B05-8E14-B73104AA59FC}" type="presParOf" srcId="{6BA04B1A-ACC2-489C-91E2-D801D060A5FF}" destId="{FA1C932C-BC9A-4F53-8530-F5EF1EBEABCB}" srcOrd="3" destOrd="0" presId="urn:microsoft.com/office/officeart/2005/8/layout/list1"/>
    <dgm:cxn modelId="{9EA39773-9C20-4035-81CA-0B456495CACE}" type="presParOf" srcId="{6BA04B1A-ACC2-489C-91E2-D801D060A5FF}" destId="{D5AABFED-E50D-4A72-85D7-474860322D25}" srcOrd="4" destOrd="0" presId="urn:microsoft.com/office/officeart/2005/8/layout/list1"/>
    <dgm:cxn modelId="{22036C7A-DC12-43FE-8260-6394AE38F75D}" type="presParOf" srcId="{D5AABFED-E50D-4A72-85D7-474860322D25}" destId="{8154C529-22CB-4DD4-8F4C-D61D6301B97F}" srcOrd="0" destOrd="0" presId="urn:microsoft.com/office/officeart/2005/8/layout/list1"/>
    <dgm:cxn modelId="{795D4F75-AA11-472D-916D-EDF12773B63B}" type="presParOf" srcId="{D5AABFED-E50D-4A72-85D7-474860322D25}" destId="{76C32C36-4B9C-4059-B84F-A1E8C90237D3}" srcOrd="1" destOrd="0" presId="urn:microsoft.com/office/officeart/2005/8/layout/list1"/>
    <dgm:cxn modelId="{3F30AABF-B27F-40C5-A14E-BBF65AEFCE52}" type="presParOf" srcId="{6BA04B1A-ACC2-489C-91E2-D801D060A5FF}" destId="{C3075206-AA1A-4F19-9530-E3A650043CC0}" srcOrd="5" destOrd="0" presId="urn:microsoft.com/office/officeart/2005/8/layout/list1"/>
    <dgm:cxn modelId="{14083904-3529-450C-A7D7-256E2D115B57}" type="presParOf" srcId="{6BA04B1A-ACC2-489C-91E2-D801D060A5FF}" destId="{131053A5-2E88-4255-B5E6-844A16DC8EE8}" srcOrd="6" destOrd="0" presId="urn:microsoft.com/office/officeart/2005/8/layout/list1"/>
    <dgm:cxn modelId="{C9C6E769-A337-40D1-BE90-25DD584EE3D0}" type="presParOf" srcId="{6BA04B1A-ACC2-489C-91E2-D801D060A5FF}" destId="{62059167-5FB2-43FC-8953-C34D99E2179A}" srcOrd="7" destOrd="0" presId="urn:microsoft.com/office/officeart/2005/8/layout/list1"/>
    <dgm:cxn modelId="{E77960AB-36F5-466F-AE8C-142667CD709D}" type="presParOf" srcId="{6BA04B1A-ACC2-489C-91E2-D801D060A5FF}" destId="{DC6B56E1-0611-459D-8913-ED975A4A06E0}" srcOrd="8" destOrd="0" presId="urn:microsoft.com/office/officeart/2005/8/layout/list1"/>
    <dgm:cxn modelId="{7A56C5FD-DD26-42CE-88AD-3AB858BB1DDE}" type="presParOf" srcId="{DC6B56E1-0611-459D-8913-ED975A4A06E0}" destId="{35BFA3EA-2DDD-4C43-B35D-36C3A44E8352}" srcOrd="0" destOrd="0" presId="urn:microsoft.com/office/officeart/2005/8/layout/list1"/>
    <dgm:cxn modelId="{3ED43717-698E-40CD-A08C-EAA23EAF11F4}" type="presParOf" srcId="{DC6B56E1-0611-459D-8913-ED975A4A06E0}" destId="{FED3BF27-314B-498A-8681-30138532FEF6}" srcOrd="1" destOrd="0" presId="urn:microsoft.com/office/officeart/2005/8/layout/list1"/>
    <dgm:cxn modelId="{7E8A85EE-44AC-4D43-A5D7-A7FBD0F20570}" type="presParOf" srcId="{6BA04B1A-ACC2-489C-91E2-D801D060A5FF}" destId="{AF0F2DD2-011A-4CBE-932D-9E8F24423134}" srcOrd="9" destOrd="0" presId="urn:microsoft.com/office/officeart/2005/8/layout/list1"/>
    <dgm:cxn modelId="{D7C08195-28F0-4180-8707-B3CAE2D64811}" type="presParOf" srcId="{6BA04B1A-ACC2-489C-91E2-D801D060A5FF}" destId="{55DE59F9-F78A-449D-8DF7-9EA8C68603C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F13D4-6FAD-4180-BCE9-645ACAB4E362}">
      <dsp:nvSpPr>
        <dsp:cNvPr id="0" name=""/>
        <dsp:cNvSpPr/>
      </dsp:nvSpPr>
      <dsp:spPr>
        <a:xfrm>
          <a:off x="0" y="10759"/>
          <a:ext cx="6666833" cy="702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/>
              <a:cs typeface="Times New Roman"/>
            </a:rPr>
            <a:t>Introduction </a:t>
          </a:r>
        </a:p>
      </dsp:txBody>
      <dsp:txXfrm>
        <a:off x="34269" y="45028"/>
        <a:ext cx="6598295" cy="633462"/>
      </dsp:txXfrm>
    </dsp:sp>
    <dsp:sp modelId="{0DA1C47D-4C6E-4BE5-B16C-414CE09BF8ED}">
      <dsp:nvSpPr>
        <dsp:cNvPr id="0" name=""/>
        <dsp:cNvSpPr/>
      </dsp:nvSpPr>
      <dsp:spPr>
        <a:xfrm>
          <a:off x="0" y="799159"/>
          <a:ext cx="6666833" cy="702000"/>
        </a:xfrm>
        <a:prstGeom prst="roundRect">
          <a:avLst/>
        </a:prstGeom>
        <a:gradFill rotWithShape="0">
          <a:gsLst>
            <a:gs pos="0">
              <a:schemeClr val="accent5">
                <a:hueOff val="-2025358"/>
                <a:satOff val="-138"/>
                <a:lumOff val="3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25358"/>
                <a:satOff val="-138"/>
                <a:lumOff val="3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25358"/>
                <a:satOff val="-138"/>
                <a:lumOff val="3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/>
              <a:cs typeface="Times New Roman"/>
            </a:rPr>
            <a:t>Process creation and termination</a:t>
          </a:r>
        </a:p>
      </dsp:txBody>
      <dsp:txXfrm>
        <a:off x="34269" y="833428"/>
        <a:ext cx="6598295" cy="633462"/>
      </dsp:txXfrm>
    </dsp:sp>
    <dsp:sp modelId="{365A4C9E-EF8A-4F19-94FC-947756E179C5}">
      <dsp:nvSpPr>
        <dsp:cNvPr id="0" name=""/>
        <dsp:cNvSpPr/>
      </dsp:nvSpPr>
      <dsp:spPr>
        <a:xfrm>
          <a:off x="0" y="1587559"/>
          <a:ext cx="6666833" cy="70200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/>
              <a:cs typeface="Times New Roman"/>
            </a:rPr>
            <a:t>Process states</a:t>
          </a:r>
        </a:p>
      </dsp:txBody>
      <dsp:txXfrm>
        <a:off x="34269" y="1621828"/>
        <a:ext cx="6598295" cy="633462"/>
      </dsp:txXfrm>
    </dsp:sp>
    <dsp:sp modelId="{2B5FC393-9AAE-4B98-9058-4970C791060C}">
      <dsp:nvSpPr>
        <dsp:cNvPr id="0" name=""/>
        <dsp:cNvSpPr/>
      </dsp:nvSpPr>
      <dsp:spPr>
        <a:xfrm>
          <a:off x="0" y="2375960"/>
          <a:ext cx="6666833" cy="70200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/>
              <a:cs typeface="Times New Roman"/>
            </a:rPr>
            <a:t>Process scheduling</a:t>
          </a:r>
        </a:p>
      </dsp:txBody>
      <dsp:txXfrm>
        <a:off x="34269" y="2410229"/>
        <a:ext cx="6598295" cy="633462"/>
      </dsp:txXfrm>
    </dsp:sp>
    <dsp:sp modelId="{CCB189D2-4C81-4531-B158-6D27CF8AFD3D}">
      <dsp:nvSpPr>
        <dsp:cNvPr id="0" name=""/>
        <dsp:cNvSpPr/>
      </dsp:nvSpPr>
      <dsp:spPr>
        <a:xfrm>
          <a:off x="0" y="3164360"/>
          <a:ext cx="6666833" cy="70200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/>
              <a:cs typeface="Times New Roman"/>
            </a:rPr>
            <a:t>Scheduling algorithms</a:t>
          </a:r>
        </a:p>
      </dsp:txBody>
      <dsp:txXfrm>
        <a:off x="34269" y="3198629"/>
        <a:ext cx="6598295" cy="633462"/>
      </dsp:txXfrm>
    </dsp:sp>
    <dsp:sp modelId="{DC199035-4817-4035-BF85-D75894FB1C84}">
      <dsp:nvSpPr>
        <dsp:cNvPr id="0" name=""/>
        <dsp:cNvSpPr/>
      </dsp:nvSpPr>
      <dsp:spPr>
        <a:xfrm>
          <a:off x="0" y="3952760"/>
          <a:ext cx="6666833" cy="702000"/>
        </a:xfrm>
        <a:prstGeom prst="roundRect">
          <a:avLst/>
        </a:prstGeom>
        <a:gradFill rotWithShape="0">
          <a:gsLst>
            <a:gs pos="0">
              <a:schemeClr val="accent5">
                <a:hueOff val="-10126791"/>
                <a:satOff val="-688"/>
                <a:lumOff val="16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126791"/>
                <a:satOff val="-688"/>
                <a:lumOff val="16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126791"/>
                <a:satOff val="-688"/>
                <a:lumOff val="16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/>
              <a:cs typeface="Times New Roman"/>
            </a:rPr>
            <a:t>Context switching</a:t>
          </a:r>
        </a:p>
      </dsp:txBody>
      <dsp:txXfrm>
        <a:off x="34269" y="3987029"/>
        <a:ext cx="6598295" cy="633462"/>
      </dsp:txXfrm>
    </dsp:sp>
    <dsp:sp modelId="{92C4E678-B8AA-4740-96EF-A6510DDA625B}">
      <dsp:nvSpPr>
        <dsp:cNvPr id="0" name=""/>
        <dsp:cNvSpPr/>
      </dsp:nvSpPr>
      <dsp:spPr>
        <a:xfrm>
          <a:off x="0" y="4741160"/>
          <a:ext cx="6666833" cy="7020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/>
              <a:cs typeface="Times New Roman"/>
            </a:rPr>
            <a:t>Synchronization and dead lock handling</a:t>
          </a:r>
        </a:p>
      </dsp:txBody>
      <dsp:txXfrm>
        <a:off x="34269" y="4775429"/>
        <a:ext cx="6598295" cy="633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6E2D2-01F7-482B-9ED8-0892287219D4}">
      <dsp:nvSpPr>
        <dsp:cNvPr id="0" name=""/>
        <dsp:cNvSpPr/>
      </dsp:nvSpPr>
      <dsp:spPr>
        <a:xfrm>
          <a:off x="0" y="820218"/>
          <a:ext cx="1707473" cy="2048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60" tIns="0" rIns="16866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Submit state</a:t>
          </a:r>
        </a:p>
      </dsp:txBody>
      <dsp:txXfrm>
        <a:off x="0" y="1639805"/>
        <a:ext cx="1707473" cy="1229380"/>
      </dsp:txXfrm>
    </dsp:sp>
    <dsp:sp modelId="{CDD2472A-DE98-4B7B-9E83-9F8A141DA31A}">
      <dsp:nvSpPr>
        <dsp:cNvPr id="0" name=""/>
        <dsp:cNvSpPr/>
      </dsp:nvSpPr>
      <dsp:spPr>
        <a:xfrm>
          <a:off x="0" y="820218"/>
          <a:ext cx="1707473" cy="81958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60" tIns="165100" rIns="168660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01</a:t>
          </a:r>
        </a:p>
      </dsp:txBody>
      <dsp:txXfrm>
        <a:off x="0" y="820218"/>
        <a:ext cx="1707473" cy="819587"/>
      </dsp:txXfrm>
    </dsp:sp>
    <dsp:sp modelId="{8A4A6152-2470-48E6-A4ED-C5EE69FFF71D}">
      <dsp:nvSpPr>
        <dsp:cNvPr id="0" name=""/>
        <dsp:cNvSpPr/>
      </dsp:nvSpPr>
      <dsp:spPr>
        <a:xfrm>
          <a:off x="1844071" y="820218"/>
          <a:ext cx="1707473" cy="20489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60" tIns="0" rIns="16866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Hold state</a:t>
          </a:r>
        </a:p>
      </dsp:txBody>
      <dsp:txXfrm>
        <a:off x="1844071" y="1639805"/>
        <a:ext cx="1707473" cy="1229380"/>
      </dsp:txXfrm>
    </dsp:sp>
    <dsp:sp modelId="{34F99758-6775-4194-A011-E6210558994F}">
      <dsp:nvSpPr>
        <dsp:cNvPr id="0" name=""/>
        <dsp:cNvSpPr/>
      </dsp:nvSpPr>
      <dsp:spPr>
        <a:xfrm>
          <a:off x="1844071" y="820218"/>
          <a:ext cx="1707473" cy="81958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60" tIns="165100" rIns="168660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02</a:t>
          </a:r>
        </a:p>
      </dsp:txBody>
      <dsp:txXfrm>
        <a:off x="1844071" y="820218"/>
        <a:ext cx="1707473" cy="819587"/>
      </dsp:txXfrm>
    </dsp:sp>
    <dsp:sp modelId="{BBE63184-6B23-4E5D-88FD-EA2D433CC5BA}">
      <dsp:nvSpPr>
        <dsp:cNvPr id="0" name=""/>
        <dsp:cNvSpPr/>
      </dsp:nvSpPr>
      <dsp:spPr>
        <a:xfrm>
          <a:off x="3688142" y="820218"/>
          <a:ext cx="1707473" cy="2048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60" tIns="0" rIns="16866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Ready state</a:t>
          </a:r>
        </a:p>
      </dsp:txBody>
      <dsp:txXfrm>
        <a:off x="3688142" y="1639805"/>
        <a:ext cx="1707473" cy="1229380"/>
      </dsp:txXfrm>
    </dsp:sp>
    <dsp:sp modelId="{7758090D-34AF-4354-9B33-7F6B7DBEE88E}">
      <dsp:nvSpPr>
        <dsp:cNvPr id="0" name=""/>
        <dsp:cNvSpPr/>
      </dsp:nvSpPr>
      <dsp:spPr>
        <a:xfrm>
          <a:off x="3688142" y="820218"/>
          <a:ext cx="1707473" cy="81958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60" tIns="165100" rIns="168660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03</a:t>
          </a:r>
        </a:p>
      </dsp:txBody>
      <dsp:txXfrm>
        <a:off x="3688142" y="820218"/>
        <a:ext cx="1707473" cy="819587"/>
      </dsp:txXfrm>
    </dsp:sp>
    <dsp:sp modelId="{CC449A09-75A7-4EEB-BA02-EE6990DA383B}">
      <dsp:nvSpPr>
        <dsp:cNvPr id="0" name=""/>
        <dsp:cNvSpPr/>
      </dsp:nvSpPr>
      <dsp:spPr>
        <a:xfrm>
          <a:off x="5532213" y="820218"/>
          <a:ext cx="1707473" cy="20489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60" tIns="0" rIns="16866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Running</a:t>
          </a:r>
        </a:p>
      </dsp:txBody>
      <dsp:txXfrm>
        <a:off x="5532213" y="1639805"/>
        <a:ext cx="1707473" cy="1229380"/>
      </dsp:txXfrm>
    </dsp:sp>
    <dsp:sp modelId="{D232817C-C0F5-4D22-AF02-14F58334D01F}">
      <dsp:nvSpPr>
        <dsp:cNvPr id="0" name=""/>
        <dsp:cNvSpPr/>
      </dsp:nvSpPr>
      <dsp:spPr>
        <a:xfrm>
          <a:off x="5532213" y="820218"/>
          <a:ext cx="1707473" cy="81958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60" tIns="165100" rIns="168660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04</a:t>
          </a:r>
        </a:p>
      </dsp:txBody>
      <dsp:txXfrm>
        <a:off x="5532213" y="820218"/>
        <a:ext cx="1707473" cy="819587"/>
      </dsp:txXfrm>
    </dsp:sp>
    <dsp:sp modelId="{B3256D95-0164-42A4-82E9-5B3C132414B0}">
      <dsp:nvSpPr>
        <dsp:cNvPr id="0" name=""/>
        <dsp:cNvSpPr/>
      </dsp:nvSpPr>
      <dsp:spPr>
        <a:xfrm>
          <a:off x="7376284" y="820218"/>
          <a:ext cx="1707473" cy="20489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60" tIns="0" rIns="16866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Wait</a:t>
          </a:r>
        </a:p>
      </dsp:txBody>
      <dsp:txXfrm>
        <a:off x="7376284" y="1639805"/>
        <a:ext cx="1707473" cy="1229380"/>
      </dsp:txXfrm>
    </dsp:sp>
    <dsp:sp modelId="{B3723FAD-FBC2-40B6-8481-BCEABE213796}">
      <dsp:nvSpPr>
        <dsp:cNvPr id="0" name=""/>
        <dsp:cNvSpPr/>
      </dsp:nvSpPr>
      <dsp:spPr>
        <a:xfrm>
          <a:off x="7376284" y="820218"/>
          <a:ext cx="1707473" cy="81958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60" tIns="165100" rIns="168660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05</a:t>
          </a:r>
        </a:p>
      </dsp:txBody>
      <dsp:txXfrm>
        <a:off x="7376284" y="820218"/>
        <a:ext cx="1707473" cy="819587"/>
      </dsp:txXfrm>
    </dsp:sp>
    <dsp:sp modelId="{E4E9D31F-3175-44B5-96AD-F91B87584C57}">
      <dsp:nvSpPr>
        <dsp:cNvPr id="0" name=""/>
        <dsp:cNvSpPr/>
      </dsp:nvSpPr>
      <dsp:spPr>
        <a:xfrm>
          <a:off x="9220355" y="820218"/>
          <a:ext cx="1707473" cy="2048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60" tIns="0" rIns="16866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Complete</a:t>
          </a:r>
        </a:p>
      </dsp:txBody>
      <dsp:txXfrm>
        <a:off x="9220355" y="1639805"/>
        <a:ext cx="1707473" cy="1229380"/>
      </dsp:txXfrm>
    </dsp:sp>
    <dsp:sp modelId="{9DEBE8CA-28D3-476D-A51E-1263FD912C25}">
      <dsp:nvSpPr>
        <dsp:cNvPr id="0" name=""/>
        <dsp:cNvSpPr/>
      </dsp:nvSpPr>
      <dsp:spPr>
        <a:xfrm>
          <a:off x="9220355" y="820218"/>
          <a:ext cx="1707473" cy="81958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60" tIns="165100" rIns="168660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06</a:t>
          </a:r>
        </a:p>
      </dsp:txBody>
      <dsp:txXfrm>
        <a:off x="9220355" y="820218"/>
        <a:ext cx="1707473" cy="8195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25360-196D-4D43-BCF8-E583D684CA9A}">
      <dsp:nvSpPr>
        <dsp:cNvPr id="0" name=""/>
        <dsp:cNvSpPr/>
      </dsp:nvSpPr>
      <dsp:spPr>
        <a:xfrm>
          <a:off x="0" y="0"/>
          <a:ext cx="8412480" cy="9125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First in first served(FCFS)</a:t>
          </a:r>
        </a:p>
      </dsp:txBody>
      <dsp:txXfrm>
        <a:off x="26729" y="26729"/>
        <a:ext cx="7350609" cy="859132"/>
      </dsp:txXfrm>
    </dsp:sp>
    <dsp:sp modelId="{1810AE00-CDF8-4CCD-A6EB-46A16FA3ED38}">
      <dsp:nvSpPr>
        <dsp:cNvPr id="0" name=""/>
        <dsp:cNvSpPr/>
      </dsp:nvSpPr>
      <dsp:spPr>
        <a:xfrm>
          <a:off x="704545" y="1078515"/>
          <a:ext cx="8412480" cy="912590"/>
        </a:xfrm>
        <a:prstGeom prst="roundRect">
          <a:avLst>
            <a:gd name="adj" fmla="val 1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Shortest job first(SJF)</a:t>
          </a:r>
        </a:p>
      </dsp:txBody>
      <dsp:txXfrm>
        <a:off x="731274" y="1105244"/>
        <a:ext cx="7061293" cy="859132"/>
      </dsp:txXfrm>
    </dsp:sp>
    <dsp:sp modelId="{ACC22DC1-D090-4FC2-B138-637C3C6A371A}">
      <dsp:nvSpPr>
        <dsp:cNvPr id="0" name=""/>
        <dsp:cNvSpPr/>
      </dsp:nvSpPr>
      <dsp:spPr>
        <a:xfrm>
          <a:off x="1398574" y="2157031"/>
          <a:ext cx="8412480" cy="912590"/>
        </a:xfrm>
        <a:prstGeom prst="roundRect">
          <a:avLst>
            <a:gd name="adj" fmla="val 1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Priority</a:t>
          </a:r>
        </a:p>
      </dsp:txBody>
      <dsp:txXfrm>
        <a:off x="1425303" y="2183760"/>
        <a:ext cx="7071808" cy="859132"/>
      </dsp:txXfrm>
    </dsp:sp>
    <dsp:sp modelId="{5E118EE6-5800-49C2-9693-9628BF72C0FB}">
      <dsp:nvSpPr>
        <dsp:cNvPr id="0" name=""/>
        <dsp:cNvSpPr/>
      </dsp:nvSpPr>
      <dsp:spPr>
        <a:xfrm>
          <a:off x="2103119" y="3235547"/>
          <a:ext cx="8412480" cy="912590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Round Robin</a:t>
          </a:r>
        </a:p>
      </dsp:txBody>
      <dsp:txXfrm>
        <a:off x="2129848" y="3262276"/>
        <a:ext cx="7061293" cy="859132"/>
      </dsp:txXfrm>
    </dsp:sp>
    <dsp:sp modelId="{0778B8E8-8CF5-42E5-886C-AB5C07B0879A}">
      <dsp:nvSpPr>
        <dsp:cNvPr id="0" name=""/>
        <dsp:cNvSpPr/>
      </dsp:nvSpPr>
      <dsp:spPr>
        <a:xfrm>
          <a:off x="7819296" y="698961"/>
          <a:ext cx="593183" cy="593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952762" y="698961"/>
        <a:ext cx="326251" cy="446370"/>
      </dsp:txXfrm>
    </dsp:sp>
    <dsp:sp modelId="{2CD0D1F8-BDE8-4200-BC57-B768C74C0B39}">
      <dsp:nvSpPr>
        <dsp:cNvPr id="0" name=""/>
        <dsp:cNvSpPr/>
      </dsp:nvSpPr>
      <dsp:spPr>
        <a:xfrm>
          <a:off x="8523841" y="1777477"/>
          <a:ext cx="593183" cy="593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657307" y="1777477"/>
        <a:ext cx="326251" cy="446370"/>
      </dsp:txXfrm>
    </dsp:sp>
    <dsp:sp modelId="{DE0DCAC3-7F55-43D8-89CE-0B24446DD58C}">
      <dsp:nvSpPr>
        <dsp:cNvPr id="0" name=""/>
        <dsp:cNvSpPr/>
      </dsp:nvSpPr>
      <dsp:spPr>
        <a:xfrm>
          <a:off x="9217871" y="2855993"/>
          <a:ext cx="593183" cy="593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351337" y="2855993"/>
        <a:ext cx="326251" cy="4463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9DBA9-EBA5-4D7F-B1FA-85F8DA1F2A2C}">
      <dsp:nvSpPr>
        <dsp:cNvPr id="0" name=""/>
        <dsp:cNvSpPr/>
      </dsp:nvSpPr>
      <dsp:spPr>
        <a:xfrm>
          <a:off x="0" y="4105454"/>
          <a:ext cx="1666708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49352" rIns="118536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 dirty="0">
              <a:latin typeface="Times New Roman"/>
              <a:cs typeface="Times New Roman"/>
            </a:rPr>
            <a:t>Advantages </a:t>
          </a:r>
          <a:endParaRPr lang="en-US" sz="2100" kern="1200" dirty="0">
            <a:latin typeface="Times New Roman"/>
            <a:cs typeface="Times New Roman"/>
          </a:endParaRPr>
        </a:p>
      </dsp:txBody>
      <dsp:txXfrm>
        <a:off x="0" y="4105454"/>
        <a:ext cx="1666708" cy="1347501"/>
      </dsp:txXfrm>
    </dsp:sp>
    <dsp:sp modelId="{35591CF3-4018-4BCF-A66F-FF66460B0D02}">
      <dsp:nvSpPr>
        <dsp:cNvPr id="0" name=""/>
        <dsp:cNvSpPr/>
      </dsp:nvSpPr>
      <dsp:spPr>
        <a:xfrm>
          <a:off x="1666708" y="4105454"/>
          <a:ext cx="5000124" cy="13475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254000" rIns="101426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/>
              <a:cs typeface="Times New Roman"/>
            </a:rPr>
            <a:t>Really simple!</a:t>
          </a:r>
        </a:p>
      </dsp:txBody>
      <dsp:txXfrm>
        <a:off x="1666708" y="4105454"/>
        <a:ext cx="5000124" cy="1347501"/>
      </dsp:txXfrm>
    </dsp:sp>
    <dsp:sp modelId="{122F5885-36FD-4926-951A-3672D493555D}">
      <dsp:nvSpPr>
        <dsp:cNvPr id="0" name=""/>
        <dsp:cNvSpPr/>
      </dsp:nvSpPr>
      <dsp:spPr>
        <a:xfrm rot="10800000">
          <a:off x="0" y="2053209"/>
          <a:ext cx="1666708" cy="20724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49352" rIns="118536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 dirty="0">
              <a:latin typeface="Times New Roman"/>
              <a:cs typeface="Times New Roman"/>
            </a:rPr>
            <a:t>Problem</a:t>
          </a:r>
          <a:endParaRPr lang="en-US" sz="2100" kern="1200" dirty="0">
            <a:latin typeface="Times New Roman"/>
            <a:cs typeface="Times New Roman"/>
          </a:endParaRPr>
        </a:p>
      </dsp:txBody>
      <dsp:txXfrm rot="-10800000">
        <a:off x="0" y="2053209"/>
        <a:ext cx="1666708" cy="1347097"/>
      </dsp:txXfrm>
    </dsp:sp>
    <dsp:sp modelId="{FB1FD035-2710-455F-945F-443DD32F96E0}">
      <dsp:nvSpPr>
        <dsp:cNvPr id="0" name=""/>
        <dsp:cNvSpPr/>
      </dsp:nvSpPr>
      <dsp:spPr>
        <a:xfrm>
          <a:off x="1666708" y="2053209"/>
          <a:ext cx="5000124" cy="134709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254000" rIns="101426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/>
              <a:cs typeface="Times New Roman"/>
            </a:rPr>
            <a:t>Average waiting time depends on arrival order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/>
              <a:cs typeface="Times New Roman"/>
            </a:rPr>
            <a:t>Troublesome for time sharing systems</a:t>
          </a:r>
        </a:p>
      </dsp:txBody>
      <dsp:txXfrm>
        <a:off x="1666708" y="2053209"/>
        <a:ext cx="5000124" cy="1347097"/>
      </dsp:txXfrm>
    </dsp:sp>
    <dsp:sp modelId="{95F06029-050E-4F60-82BD-4F6E0E7F57C1}">
      <dsp:nvSpPr>
        <dsp:cNvPr id="0" name=""/>
        <dsp:cNvSpPr/>
      </dsp:nvSpPr>
      <dsp:spPr>
        <a:xfrm rot="10800000">
          <a:off x="0" y="964"/>
          <a:ext cx="1666708" cy="20724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49352" rIns="118536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 dirty="0">
              <a:latin typeface="Times New Roman"/>
              <a:cs typeface="Times New Roman"/>
            </a:rPr>
            <a:t>Overview</a:t>
          </a:r>
          <a:endParaRPr lang="en-US" sz="2100" kern="1200" dirty="0">
            <a:latin typeface="Times New Roman"/>
            <a:cs typeface="Times New Roman"/>
          </a:endParaRPr>
        </a:p>
      </dsp:txBody>
      <dsp:txXfrm rot="-10800000">
        <a:off x="0" y="964"/>
        <a:ext cx="1666708" cy="1347097"/>
      </dsp:txXfrm>
    </dsp:sp>
    <dsp:sp modelId="{BCCCD30A-B243-4DCD-A3A1-7BBE202B68FC}">
      <dsp:nvSpPr>
        <dsp:cNvPr id="0" name=""/>
        <dsp:cNvSpPr/>
      </dsp:nvSpPr>
      <dsp:spPr>
        <a:xfrm>
          <a:off x="1666708" y="964"/>
          <a:ext cx="5000124" cy="134709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254000" rIns="101426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/>
              <a:cs typeface="Times New Roman"/>
            </a:rPr>
            <a:t>Jobs are scheduled in order of arrival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/>
              <a:cs typeface="Times New Roman"/>
            </a:rPr>
            <a:t>Non preemptive</a:t>
          </a:r>
        </a:p>
      </dsp:txBody>
      <dsp:txXfrm>
        <a:off x="1666708" y="964"/>
        <a:ext cx="5000124" cy="13470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CA3FA-E581-4825-921A-5BA19214D0F3}">
      <dsp:nvSpPr>
        <dsp:cNvPr id="0" name=""/>
        <dsp:cNvSpPr/>
      </dsp:nvSpPr>
      <dsp:spPr>
        <a:xfrm>
          <a:off x="8930" y="549617"/>
          <a:ext cx="3534264" cy="1060279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/>
              <a:cs typeface="Times New Roman"/>
            </a:rPr>
            <a:t>Process Selection:</a:t>
          </a:r>
          <a:endParaRPr lang="en-US" sz="2800" kern="1200" dirty="0">
            <a:latin typeface="Times New Roman"/>
            <a:cs typeface="Times New Roman"/>
          </a:endParaRPr>
        </a:p>
      </dsp:txBody>
      <dsp:txXfrm>
        <a:off x="327014" y="549617"/>
        <a:ext cx="2898096" cy="1060279"/>
      </dsp:txXfrm>
    </dsp:sp>
    <dsp:sp modelId="{71A5415F-A2A4-4BD6-8B14-9735E9EDC07A}">
      <dsp:nvSpPr>
        <dsp:cNvPr id="0" name=""/>
        <dsp:cNvSpPr/>
      </dsp:nvSpPr>
      <dsp:spPr>
        <a:xfrm>
          <a:off x="8930" y="1609896"/>
          <a:ext cx="3216180" cy="21918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/>
              <a:cs typeface="Arial"/>
            </a:rPr>
            <a:t>Chooses the process with the shortest Brust time.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Times New Roman"/>
              <a:cs typeface="Arial"/>
            </a:rPr>
            <a:t>Two types- preemptive and non-preemptive.</a:t>
          </a:r>
        </a:p>
      </dsp:txBody>
      <dsp:txXfrm>
        <a:off x="8930" y="1609896"/>
        <a:ext cx="3216180" cy="2191824"/>
      </dsp:txXfrm>
    </dsp:sp>
    <dsp:sp modelId="{90C85893-ED63-43EF-88D7-36B9D8D498B6}">
      <dsp:nvSpPr>
        <dsp:cNvPr id="0" name=""/>
        <dsp:cNvSpPr/>
      </dsp:nvSpPr>
      <dsp:spPr>
        <a:xfrm>
          <a:off x="3490667" y="549617"/>
          <a:ext cx="3534264" cy="1060279"/>
        </a:xfrm>
        <a:prstGeom prst="chevron">
          <a:avLst>
            <a:gd name="adj" fmla="val 3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/>
              <a:cs typeface="Times New Roman"/>
            </a:rPr>
            <a:t>Advantages:</a:t>
          </a:r>
          <a:endParaRPr lang="en-US" sz="2800" kern="1200" dirty="0">
            <a:latin typeface="Times New Roman"/>
            <a:cs typeface="Times New Roman"/>
          </a:endParaRPr>
        </a:p>
      </dsp:txBody>
      <dsp:txXfrm>
        <a:off x="3808751" y="549617"/>
        <a:ext cx="2898096" cy="1060279"/>
      </dsp:txXfrm>
    </dsp:sp>
    <dsp:sp modelId="{D357B923-A71C-4394-88C7-DF843AFEF9E1}">
      <dsp:nvSpPr>
        <dsp:cNvPr id="0" name=""/>
        <dsp:cNvSpPr/>
      </dsp:nvSpPr>
      <dsp:spPr>
        <a:xfrm>
          <a:off x="3490667" y="1609896"/>
          <a:ext cx="3216180" cy="2191824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/>
              <a:cs typeface="Times New Roman"/>
            </a:rPr>
            <a:t>Minimizes average waiting time.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/>
              <a:cs typeface="Times New Roman"/>
            </a:rPr>
            <a:t>Reduce overall turn around time.</a:t>
          </a:r>
        </a:p>
      </dsp:txBody>
      <dsp:txXfrm>
        <a:off x="3490667" y="1609896"/>
        <a:ext cx="3216180" cy="2191824"/>
      </dsp:txXfrm>
    </dsp:sp>
    <dsp:sp modelId="{A201F040-CA20-4ABA-AAFD-0A303779C724}">
      <dsp:nvSpPr>
        <dsp:cNvPr id="0" name=""/>
        <dsp:cNvSpPr/>
      </dsp:nvSpPr>
      <dsp:spPr>
        <a:xfrm>
          <a:off x="6972405" y="549617"/>
          <a:ext cx="3534264" cy="1060279"/>
        </a:xfrm>
        <a:prstGeom prst="chevron">
          <a:avLst>
            <a:gd name="adj" fmla="val 3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/>
              <a:cs typeface="Times New Roman"/>
            </a:rPr>
            <a:t>Disadvantages :</a:t>
          </a:r>
          <a:endParaRPr lang="en-US" sz="2800" kern="1200" dirty="0">
            <a:latin typeface="Times New Roman"/>
            <a:cs typeface="Times New Roman"/>
          </a:endParaRPr>
        </a:p>
      </dsp:txBody>
      <dsp:txXfrm>
        <a:off x="7290489" y="549617"/>
        <a:ext cx="2898096" cy="1060279"/>
      </dsp:txXfrm>
    </dsp:sp>
    <dsp:sp modelId="{5FCC47F5-FC69-4553-AEB3-E5777130A6DA}">
      <dsp:nvSpPr>
        <dsp:cNvPr id="0" name=""/>
        <dsp:cNvSpPr/>
      </dsp:nvSpPr>
      <dsp:spPr>
        <a:xfrm>
          <a:off x="6972405" y="1609896"/>
          <a:ext cx="3216180" cy="2191824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/>
              <a:cs typeface="Times New Roman"/>
            </a:rPr>
            <a:t>Requires precise knowledge of Excetuion times.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/>
              <a:cs typeface="Times New Roman"/>
            </a:rPr>
            <a:t>Can cause starvation for longer process.</a:t>
          </a:r>
        </a:p>
      </dsp:txBody>
      <dsp:txXfrm>
        <a:off x="6972405" y="1609896"/>
        <a:ext cx="3216180" cy="21918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673B0-6308-4D90-B3E4-E2517A166129}">
      <dsp:nvSpPr>
        <dsp:cNvPr id="0" name=""/>
        <dsp:cNvSpPr/>
      </dsp:nvSpPr>
      <dsp:spPr>
        <a:xfrm>
          <a:off x="0" y="12352"/>
          <a:ext cx="6898401" cy="725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/>
              <a:cs typeface="Times New Roman"/>
            </a:rPr>
            <a:t>Definition</a:t>
          </a:r>
        </a:p>
      </dsp:txBody>
      <dsp:txXfrm>
        <a:off x="35411" y="47763"/>
        <a:ext cx="6827579" cy="654577"/>
      </dsp:txXfrm>
    </dsp:sp>
    <dsp:sp modelId="{75D24A23-249A-48FB-A1B0-F18EB33606D2}">
      <dsp:nvSpPr>
        <dsp:cNvPr id="0" name=""/>
        <dsp:cNvSpPr/>
      </dsp:nvSpPr>
      <dsp:spPr>
        <a:xfrm>
          <a:off x="0" y="737752"/>
          <a:ext cx="6898401" cy="112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2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Times New Roman"/>
              <a:cs typeface="Times New Roman"/>
            </a:rPr>
            <a:t>Processes are assigned priority levels.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Times New Roman"/>
              <a:cs typeface="Times New Roman"/>
            </a:rPr>
            <a:t>Higher priority processes execute before lower ones.</a:t>
          </a:r>
        </a:p>
      </dsp:txBody>
      <dsp:txXfrm>
        <a:off x="0" y="737752"/>
        <a:ext cx="6898401" cy="1122975"/>
      </dsp:txXfrm>
    </dsp:sp>
    <dsp:sp modelId="{7C200C98-A312-47E3-9965-4874868A0B8D}">
      <dsp:nvSpPr>
        <dsp:cNvPr id="0" name=""/>
        <dsp:cNvSpPr/>
      </dsp:nvSpPr>
      <dsp:spPr>
        <a:xfrm>
          <a:off x="0" y="1860727"/>
          <a:ext cx="6898401" cy="725399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/>
              <a:cs typeface="Times New Roman"/>
            </a:rPr>
            <a:t>Types</a:t>
          </a:r>
        </a:p>
      </dsp:txBody>
      <dsp:txXfrm>
        <a:off x="35411" y="1896138"/>
        <a:ext cx="6827579" cy="654577"/>
      </dsp:txXfrm>
    </dsp:sp>
    <dsp:sp modelId="{E2345142-F849-49F2-9618-20B78E7AADC1}">
      <dsp:nvSpPr>
        <dsp:cNvPr id="0" name=""/>
        <dsp:cNvSpPr/>
      </dsp:nvSpPr>
      <dsp:spPr>
        <a:xfrm>
          <a:off x="0" y="2586127"/>
          <a:ext cx="6898401" cy="112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2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Times New Roman"/>
              <a:cs typeface="Times New Roman"/>
            </a:rPr>
            <a:t>Preemptive: Can interrupt lower priority processes.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Times New Roman"/>
              <a:cs typeface="Times New Roman"/>
            </a:rPr>
            <a:t>Non-Preemptive: Runs to completion once started.</a:t>
          </a:r>
        </a:p>
      </dsp:txBody>
      <dsp:txXfrm>
        <a:off x="0" y="2586127"/>
        <a:ext cx="6898401" cy="1122975"/>
      </dsp:txXfrm>
    </dsp:sp>
    <dsp:sp modelId="{88CF711D-1E4A-49FB-88EB-4FF3ACC54C4D}">
      <dsp:nvSpPr>
        <dsp:cNvPr id="0" name=""/>
        <dsp:cNvSpPr/>
      </dsp:nvSpPr>
      <dsp:spPr>
        <a:xfrm>
          <a:off x="0" y="3709102"/>
          <a:ext cx="6898401" cy="72539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/>
              <a:cs typeface="Times New Roman"/>
            </a:rPr>
            <a:t>Key Considerations</a:t>
          </a:r>
        </a:p>
      </dsp:txBody>
      <dsp:txXfrm>
        <a:off x="35411" y="3744513"/>
        <a:ext cx="6827579" cy="654577"/>
      </dsp:txXfrm>
    </dsp:sp>
    <dsp:sp modelId="{7C9E57A5-BE07-4ADB-9076-D39EE5E9B7CB}">
      <dsp:nvSpPr>
        <dsp:cNvPr id="0" name=""/>
        <dsp:cNvSpPr/>
      </dsp:nvSpPr>
      <dsp:spPr>
        <a:xfrm>
          <a:off x="0" y="4434502"/>
          <a:ext cx="6898401" cy="1411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2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Times New Roman"/>
              <a:cs typeface="Times New Roman"/>
            </a:rPr>
            <a:t>Starvation: Lower priority processes may be indefinitely delayed.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Times New Roman"/>
              <a:cs typeface="Times New Roman"/>
            </a:rPr>
            <a:t>Aging: Gradually increases priority of waiting processes to prevent starvation.</a:t>
          </a:r>
        </a:p>
      </dsp:txBody>
      <dsp:txXfrm>
        <a:off x="0" y="4434502"/>
        <a:ext cx="6898401" cy="14117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B7880-514B-4A7F-8ADC-D277EF9FC522}">
      <dsp:nvSpPr>
        <dsp:cNvPr id="0" name=""/>
        <dsp:cNvSpPr/>
      </dsp:nvSpPr>
      <dsp:spPr>
        <a:xfrm>
          <a:off x="0" y="444171"/>
          <a:ext cx="6367912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458216" rIns="49422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/>
              <a:cs typeface="Times New Roman"/>
            </a:rPr>
            <a:t>Processes are assigned equal time slices (quantum).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/>
              <a:cs typeface="Times New Roman"/>
            </a:rPr>
            <a:t>Executes processes in a cyclic order.</a:t>
          </a:r>
        </a:p>
      </dsp:txBody>
      <dsp:txXfrm>
        <a:off x="0" y="444171"/>
        <a:ext cx="6367912" cy="1559250"/>
      </dsp:txXfrm>
    </dsp:sp>
    <dsp:sp modelId="{D5244F2D-B246-4067-9FD6-0A0A507BCCDF}">
      <dsp:nvSpPr>
        <dsp:cNvPr id="0" name=""/>
        <dsp:cNvSpPr/>
      </dsp:nvSpPr>
      <dsp:spPr>
        <a:xfrm>
          <a:off x="318395" y="119451"/>
          <a:ext cx="4457539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>
              <a:latin typeface="Times New Roman"/>
              <a:cs typeface="Times New Roman"/>
            </a:rPr>
            <a:t>Definition</a:t>
          </a:r>
        </a:p>
      </dsp:txBody>
      <dsp:txXfrm>
        <a:off x="350098" y="151154"/>
        <a:ext cx="4394133" cy="586034"/>
      </dsp:txXfrm>
    </dsp:sp>
    <dsp:sp modelId="{131053A5-2E88-4255-B5E6-844A16DC8EE8}">
      <dsp:nvSpPr>
        <dsp:cNvPr id="0" name=""/>
        <dsp:cNvSpPr/>
      </dsp:nvSpPr>
      <dsp:spPr>
        <a:xfrm>
          <a:off x="0" y="2446941"/>
          <a:ext cx="6367912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458216" rIns="49422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/>
              <a:cs typeface="Times New Roman"/>
            </a:rPr>
            <a:t>Each process gets an equal time slice.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/>
              <a:cs typeface="Times New Roman"/>
            </a:rPr>
            <a:t>If a process isn’t completed, it’s placed at the end of the queue.</a:t>
          </a:r>
        </a:p>
      </dsp:txBody>
      <dsp:txXfrm>
        <a:off x="0" y="2446941"/>
        <a:ext cx="6367912" cy="1559250"/>
      </dsp:txXfrm>
    </dsp:sp>
    <dsp:sp modelId="{76C32C36-4B9C-4059-B84F-A1E8C90237D3}">
      <dsp:nvSpPr>
        <dsp:cNvPr id="0" name=""/>
        <dsp:cNvSpPr/>
      </dsp:nvSpPr>
      <dsp:spPr>
        <a:xfrm>
          <a:off x="318395" y="2122221"/>
          <a:ext cx="4457539" cy="6494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>
              <a:latin typeface="Times New Roman"/>
              <a:cs typeface="Times New Roman"/>
            </a:rPr>
            <a:t>Mechanism</a:t>
          </a:r>
        </a:p>
      </dsp:txBody>
      <dsp:txXfrm>
        <a:off x="350098" y="2153924"/>
        <a:ext cx="4394133" cy="586034"/>
      </dsp:txXfrm>
    </dsp:sp>
    <dsp:sp modelId="{55DE59F9-F78A-449D-8DF7-9EA8C68603C3}">
      <dsp:nvSpPr>
        <dsp:cNvPr id="0" name=""/>
        <dsp:cNvSpPr/>
      </dsp:nvSpPr>
      <dsp:spPr>
        <a:xfrm>
          <a:off x="0" y="4449711"/>
          <a:ext cx="6367912" cy="183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458216" rIns="49422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/>
              <a:cs typeface="Times New Roman"/>
            </a:rPr>
            <a:t>Needs to be carefully chosen to balance responsiveness and overhead.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/>
              <a:cs typeface="Times New Roman"/>
            </a:rPr>
            <a:t>Ensures all processes receive equal CPU time without starvation.</a:t>
          </a:r>
        </a:p>
      </dsp:txBody>
      <dsp:txXfrm>
        <a:off x="0" y="4449711"/>
        <a:ext cx="6367912" cy="1836450"/>
      </dsp:txXfrm>
    </dsp:sp>
    <dsp:sp modelId="{FED3BF27-314B-498A-8681-30138532FEF6}">
      <dsp:nvSpPr>
        <dsp:cNvPr id="0" name=""/>
        <dsp:cNvSpPr/>
      </dsp:nvSpPr>
      <dsp:spPr>
        <a:xfrm>
          <a:off x="318395" y="4124991"/>
          <a:ext cx="4457539" cy="6494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>
              <a:latin typeface="Times New Roman"/>
              <a:cs typeface="Times New Roman"/>
            </a:rPr>
            <a:t>Key Considerations</a:t>
          </a:r>
        </a:p>
      </dsp:txBody>
      <dsp:txXfrm>
        <a:off x="350098" y="4156694"/>
        <a:ext cx="4394133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88852"/>
            <a:ext cx="12192000" cy="105050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/>
                <a:ea typeface="+mj-lt"/>
                <a:cs typeface="+mj-lt"/>
              </a:rPr>
              <a:t>THE ROLE OF A PROCESS MANAGER ENHANCING EFFICIENCY AND PRODUCTIVITY</a:t>
            </a:r>
            <a:endParaRPr lang="en-US" sz="3200" b="1">
              <a:latin typeface="Times New Roman"/>
              <a:cs typeface="Times New Roman"/>
            </a:endParaRP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4CD53B2A-7BAA-0D6B-5712-192F661E1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9" y="372104"/>
            <a:ext cx="9848850" cy="1743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0CFADC-592D-4AE4-AA86-E3EDBB95A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357" y="233542"/>
            <a:ext cx="1895475" cy="187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F4FEE9-8B1D-F9E9-2D51-5531C2AE3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279" y="4113901"/>
            <a:ext cx="2476500" cy="139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B257B7-E783-6A97-2B08-2C02E249E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165" y="4113901"/>
            <a:ext cx="2476500" cy="139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AEF9F5-FE6C-A3D3-1353-FD2AE3B4C8C6}"/>
              </a:ext>
            </a:extLst>
          </p:cNvPr>
          <p:cNvSpPr txBox="1"/>
          <p:nvPr/>
        </p:nvSpPr>
        <p:spPr>
          <a:xfrm>
            <a:off x="3501571" y="5878285"/>
            <a:ext cx="861785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Times New Roman"/>
                <a:cs typeface="Times New Roman"/>
              </a:rPr>
              <a:t>CSA0430 - Operating System for Task </a:t>
            </a:r>
            <a:r>
              <a:rPr lang="en-US" sz="2000" dirty="0">
                <a:latin typeface="Times New Roman"/>
                <a:ea typeface="+mn-lt"/>
                <a:cs typeface="+mn-lt"/>
              </a:rPr>
              <a:t>Synchronization</a:t>
            </a:r>
            <a:endParaRPr lang="en-US" sz="2000" dirty="0">
              <a:latin typeface="Times New Roman"/>
              <a:cs typeface="Times New Roman"/>
            </a:endParaRPr>
          </a:p>
          <a:p>
            <a:pPr algn="r"/>
            <a:r>
              <a:rPr lang="en-US" sz="2000" dirty="0">
                <a:latin typeface="Times New Roman"/>
                <a:cs typeface="Times New Roman"/>
              </a:rPr>
              <a:t>Faculty - </a:t>
            </a:r>
            <a:r>
              <a:rPr lang="en-US" sz="2000" dirty="0">
                <a:latin typeface="Times New Roman"/>
                <a:ea typeface="+mn-lt"/>
                <a:cs typeface="+mn-lt"/>
              </a:rPr>
              <a:t>Dr G Mary </a:t>
            </a:r>
            <a:r>
              <a:rPr lang="en-US" sz="2000" err="1">
                <a:latin typeface="Times New Roman"/>
                <a:ea typeface="+mn-lt"/>
                <a:cs typeface="+mn-lt"/>
              </a:rPr>
              <a:t>Valantina</a:t>
            </a: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E9CE-6712-D76C-C11A-FD7014DD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Shortest job First </a:t>
            </a:r>
            <a:r>
              <a:rPr lang="en-US">
                <a:solidFill>
                  <a:srgbClr val="FFFFFF"/>
                </a:solidFill>
                <a:latin typeface="Times New Roman"/>
                <a:ea typeface="+mj-lt"/>
                <a:cs typeface="Times New Roman"/>
              </a:rPr>
              <a:t>Algorithm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82D910B-A5CE-382A-AB55-BA9F33D3C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7931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851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2671CF-6EBB-B0FE-0040-67FD62D2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Priority 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Algorithm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C543CD5-EA2A-06B9-2DCB-EF96481B9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585298"/>
              </p:ext>
            </p:extLst>
          </p:nvPr>
        </p:nvGraphicFramePr>
        <p:xfrm>
          <a:off x="4633824" y="588936"/>
          <a:ext cx="6898401" cy="5858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7663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339D05-05B4-277E-0C89-260D8093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Round Robin </a:t>
            </a:r>
            <a:r>
              <a:rPr lang="en-US" sz="4800">
                <a:solidFill>
                  <a:schemeClr val="bg1"/>
                </a:solidFill>
                <a:ea typeface="+mj-lt"/>
                <a:cs typeface="+mj-lt"/>
              </a:rPr>
              <a:t>Algorithm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19BBCE-84D3-9368-C391-7462E94BE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439660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333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A8E89-2F33-FF9E-0B61-F49EF685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954" y="572917"/>
            <a:ext cx="5984390" cy="14540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Process control bank (PCB)  Management</a:t>
            </a:r>
          </a:p>
        </p:txBody>
      </p:sp>
      <p:pic>
        <p:nvPicPr>
          <p:cNvPr id="21" name="Graphic 20" descr="Laptop Secure">
            <a:extLst>
              <a:ext uri="{FF2B5EF4-FFF2-40B4-BE49-F238E27FC236}">
                <a16:creationId xmlns:a16="http://schemas.microsoft.com/office/drawing/2014/main" id="{206E541E-6076-5649-6C6A-33FC39DBA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1233-CF0C-5316-7EFD-18F85FA46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5250747" cy="385494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PCB Definition:</a:t>
            </a:r>
            <a:endParaRPr lang="en-US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8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 data structure containing process information.</a:t>
            </a:r>
            <a:endParaRPr lang="en-US" sz="28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Information Stored:</a:t>
            </a:r>
            <a:endParaRPr lang="en-US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8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Process state</a:t>
            </a:r>
            <a:endParaRPr lang="en-US" sz="28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8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Program counter</a:t>
            </a:r>
            <a:endParaRPr lang="en-US" sz="28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8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CPU registers</a:t>
            </a:r>
            <a:endParaRPr lang="en-US" sz="28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8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Memory limits</a:t>
            </a:r>
            <a:endParaRPr lang="en-US" sz="28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8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I/O status information</a:t>
            </a:r>
            <a:endParaRPr lang="en-US" sz="28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928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E81FB-77FE-6DE8-E2F6-D67106BE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21" y="501031"/>
            <a:ext cx="5567447" cy="14540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Context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6352-26F8-4ABB-E15F-664A35A9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91003"/>
            <a:ext cx="5293879" cy="40849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2400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Definition:</a:t>
            </a:r>
            <a:endParaRPr lang="en-US" sz="2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 algn="just"/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The process of saving the state of a running process and loading the state of another process.</a:t>
            </a:r>
            <a:endParaRPr lang="en-US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sz="2400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Importance:</a:t>
            </a:r>
            <a:endParaRPr lang="en-US" sz="2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 algn="just"/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Allows multiple processes to share a single CPU.</a:t>
            </a:r>
            <a:endParaRPr lang="en-US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sz="2400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Steps Involved:</a:t>
            </a:r>
            <a:endParaRPr lang="en-US" sz="2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 algn="just"/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Save current process state.</a:t>
            </a:r>
            <a:endParaRPr lang="en-US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 algn="just"/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Load next process state.</a:t>
            </a:r>
            <a:endParaRPr lang="en-US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just"/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Decision chart">
            <a:extLst>
              <a:ext uri="{FF2B5EF4-FFF2-40B4-BE49-F238E27FC236}">
                <a16:creationId xmlns:a16="http://schemas.microsoft.com/office/drawing/2014/main" id="{C4C5FDC1-338F-71F0-9872-7081839D9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0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825E3-191B-4774-F41B-8A414B127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521" y="802955"/>
            <a:ext cx="6142541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Synchronization and Deadlock Handling</a:t>
            </a:r>
            <a:endParaRPr lang="en-US" sz="3600">
              <a:solidFill>
                <a:schemeClr val="tx2"/>
              </a:solidFill>
            </a:endParaRPr>
          </a:p>
          <a:p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7" name="Graphic 6" descr="Disconnected">
            <a:extLst>
              <a:ext uri="{FF2B5EF4-FFF2-40B4-BE49-F238E27FC236}">
                <a16:creationId xmlns:a16="http://schemas.microsoft.com/office/drawing/2014/main" id="{1FA3C4FF-FC06-6395-6DA2-0CD21C2E5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9563-45D6-1C1B-212D-939A865FE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091003"/>
            <a:ext cx="5624559" cy="44875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Synchronization:</a:t>
            </a:r>
            <a:endParaRPr lang="en-US" sz="2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 algn="just"/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Ensures processes do not interfere with each other.</a:t>
            </a:r>
            <a:endParaRPr lang="en-US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 algn="just"/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Techniques: Mutexes, Semaphores.</a:t>
            </a:r>
            <a:endParaRPr lang="en-US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sz="2400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Deadlock Handling:</a:t>
            </a:r>
            <a:endParaRPr lang="en-US" sz="24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 algn="just"/>
            <a:r>
              <a:rPr lang="en-US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Deadlock:</a:t>
            </a:r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Processes waiting indefinitely for resources.</a:t>
            </a:r>
            <a:endParaRPr lang="en-US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 algn="just"/>
            <a:r>
              <a:rPr lang="en-US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Prevention:</a:t>
            </a:r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Avoiding deadlock conditions.</a:t>
            </a:r>
            <a:endParaRPr lang="en-US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 algn="just"/>
            <a:r>
              <a:rPr lang="en-US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Detection and Recovery:</a:t>
            </a:r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Identifying and resolving deadlocks.</a:t>
            </a:r>
            <a:endParaRPr lang="en-US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just"/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838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87ACA-1CBE-C144-37D4-69D69214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1568-69BE-BB80-C654-F0E0F75E9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03" y="2217343"/>
            <a:ext cx="11261119" cy="395961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3600" dirty="0">
                <a:latin typeface="Times New Roman"/>
                <a:ea typeface="+mn-lt"/>
                <a:cs typeface="+mn-lt"/>
              </a:rPr>
              <a:t>The process manager is crucial for an OS.</a:t>
            </a:r>
            <a:endParaRPr lang="en-US" sz="3600">
              <a:latin typeface="Times New Roman"/>
              <a:cs typeface="Times New Roman"/>
            </a:endParaRPr>
          </a:p>
          <a:p>
            <a:pPr algn="just"/>
            <a:r>
              <a:rPr lang="en-US" sz="3600" dirty="0">
                <a:latin typeface="Times New Roman"/>
                <a:ea typeface="+mn-lt"/>
                <a:cs typeface="+mn-lt"/>
              </a:rPr>
              <a:t>Manages process creation, scheduling, and termination.</a:t>
            </a:r>
            <a:endParaRPr lang="en-US" sz="3600">
              <a:latin typeface="Times New Roman"/>
              <a:cs typeface="Times New Roman"/>
            </a:endParaRPr>
          </a:p>
          <a:p>
            <a:pPr algn="just"/>
            <a:r>
              <a:rPr lang="en-US" sz="3600" dirty="0">
                <a:latin typeface="Times New Roman"/>
                <a:ea typeface="+mn-lt"/>
                <a:cs typeface="+mn-lt"/>
              </a:rPr>
              <a:t>Ensures efficient and fair resource usage.</a:t>
            </a:r>
            <a:endParaRPr lang="en-US" sz="3600">
              <a:latin typeface="Times New Roman"/>
              <a:cs typeface="Times New Roman"/>
            </a:endParaRPr>
          </a:p>
          <a:p>
            <a:pPr algn="just"/>
            <a:r>
              <a:rPr lang="en-US" sz="3600" dirty="0">
                <a:latin typeface="Times New Roman"/>
                <a:ea typeface="+mn-lt"/>
                <a:cs typeface="+mn-lt"/>
              </a:rPr>
              <a:t>Facilitates communication and synchronization between processes.</a:t>
            </a:r>
            <a:endParaRPr lang="en-US" sz="3600">
              <a:latin typeface="Times New Roman"/>
              <a:cs typeface="Times New Roman"/>
            </a:endParaRPr>
          </a:p>
          <a:p>
            <a:pPr algn="just"/>
            <a:r>
              <a:rPr lang="en-US" sz="3600" dirty="0">
                <a:latin typeface="Times New Roman"/>
                <a:ea typeface="+mn-lt"/>
                <a:cs typeface="+mn-lt"/>
              </a:rPr>
              <a:t>Prevents and handles deadlocks, maintaining system stability.</a:t>
            </a:r>
            <a:endParaRPr lang="en-US" sz="3600">
              <a:latin typeface="Times New Roman"/>
              <a:cs typeface="Times New Roman"/>
            </a:endParaRPr>
          </a:p>
          <a:p>
            <a:pPr algn="just"/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5037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thank you card with blue leaves&#10;&#10;Description automatically generated">
            <a:extLst>
              <a:ext uri="{FF2B5EF4-FFF2-40B4-BE49-F238E27FC236}">
                <a16:creationId xmlns:a16="http://schemas.microsoft.com/office/drawing/2014/main" id="{C2C71388-0713-FBB1-C6CB-DA696B82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414" b="609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9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164A5-A6E0-01C2-4D39-62E723F8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12" y="1711978"/>
            <a:ext cx="3453931" cy="2368137"/>
          </a:xfrm>
        </p:spPr>
        <p:txBody>
          <a:bodyPr anchor="b">
            <a:normAutofit/>
          </a:bodyPr>
          <a:lstStyle/>
          <a:p>
            <a:pPr algn="r"/>
            <a:r>
              <a:rPr lang="en-US" b="1" dirty="0">
                <a:latin typeface="Times New Roman"/>
                <a:cs typeface="Times New Roman"/>
              </a:rPr>
              <a:t>What are we going to see?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550EA7-C190-A3EA-40E7-165636D07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67936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24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CD7B47-68C4-6E09-DC04-6A879CB8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830" y="315525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4800" kern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A2D6A-7959-2DE9-E4C7-BFF34A790E5F}"/>
              </a:ext>
            </a:extLst>
          </p:cNvPr>
          <p:cNvSpPr txBox="1"/>
          <p:nvPr/>
        </p:nvSpPr>
        <p:spPr>
          <a:xfrm>
            <a:off x="289960" y="2159827"/>
            <a:ext cx="11590059" cy="25315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Times New Roman"/>
                <a:cs typeface="Times New Roman"/>
              </a:rPr>
              <a:t>The process manager is a crucial component of an operating system.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Times New Roman"/>
                <a:cs typeface="Times New Roman"/>
              </a:rPr>
              <a:t>It handles the execution of processes and manages resources efficiently.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Times New Roman"/>
                <a:cs typeface="Times New Roman"/>
              </a:rPr>
              <a:t>Ensures smooth and fair process execution to maintain system stability and performance.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118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75310-57A9-E387-1B28-A8656FDF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Process creation and termination: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ADDEE-D292-DC0E-3B86-6816F543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541" y="3085906"/>
            <a:ext cx="11672578" cy="32923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atin typeface="Times New Roman"/>
                <a:ea typeface="+mn-lt"/>
                <a:cs typeface="Times New Roman"/>
              </a:rPr>
              <a:t>Process Creation</a:t>
            </a:r>
            <a:r>
              <a:rPr lang="en-US" dirty="0">
                <a:latin typeface="Times New Roman"/>
                <a:ea typeface="+mn-lt"/>
                <a:cs typeface="Times New Roman"/>
              </a:rPr>
              <a:t>: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sz="2800" dirty="0">
                <a:latin typeface="Times New Roman"/>
                <a:ea typeface="+mn-lt"/>
                <a:cs typeface="Times New Roman"/>
              </a:rPr>
              <a:t>Processes are created using system calls (e.g., fork in UNIX/Linux).</a:t>
            </a:r>
            <a:endParaRPr lang="en-US" sz="2800" dirty="0">
              <a:latin typeface="Times New Roman"/>
              <a:cs typeface="Times New Roman"/>
            </a:endParaRPr>
          </a:p>
          <a:p>
            <a:pPr lvl="1"/>
            <a:r>
              <a:rPr lang="en-US" sz="2800" dirty="0">
                <a:latin typeface="Times New Roman"/>
                <a:ea typeface="+mn-lt"/>
                <a:cs typeface="Times New Roman"/>
              </a:rPr>
              <a:t>A new process is called a child process, created by a parent process.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Times New Roman"/>
              </a:rPr>
              <a:t>Process Termination</a:t>
            </a:r>
            <a:r>
              <a:rPr lang="en-US" dirty="0">
                <a:latin typeface="Times New Roman"/>
                <a:ea typeface="+mn-lt"/>
                <a:cs typeface="Times New Roman"/>
              </a:rPr>
              <a:t>: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sz="2800" dirty="0">
                <a:latin typeface="Times New Roman"/>
                <a:ea typeface="+mn-lt"/>
                <a:cs typeface="Times New Roman"/>
              </a:rPr>
              <a:t>Processes can terminate voluntarily (exit) or involuntarily (killed by the OS).</a:t>
            </a:r>
            <a:endParaRPr lang="en-US" sz="2800" dirty="0">
              <a:latin typeface="Times New Roman"/>
              <a:cs typeface="Times New Roman"/>
            </a:endParaRPr>
          </a:p>
          <a:p>
            <a:pPr lvl="1"/>
            <a:r>
              <a:rPr lang="en-US" sz="2800" dirty="0">
                <a:latin typeface="Times New Roman"/>
                <a:ea typeface="+mn-lt"/>
                <a:cs typeface="Times New Roman"/>
              </a:rPr>
              <a:t>On termination, resources are freed, and the process state is updated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630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0BB2F-9588-0AED-62C6-AF896A91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latin typeface="Times New Roman"/>
                <a:cs typeface="Times New Roman"/>
              </a:rPr>
              <a:t>A process goes through a discrete process state Various events can cause a process to change states:</a:t>
            </a:r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88B8FC9-8689-974E-EDD9-06F70ADF5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79880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6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D7569-E052-4D46-BBD6-46EA1982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Process State</a:t>
            </a:r>
          </a:p>
        </p:txBody>
      </p:sp>
      <p:sp>
        <p:nvSpPr>
          <p:cNvPr id="53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running process&#10;&#10;Description automatically generated">
            <a:extLst>
              <a:ext uri="{FF2B5EF4-FFF2-40B4-BE49-F238E27FC236}">
                <a16:creationId xmlns:a16="http://schemas.microsoft.com/office/drawing/2014/main" id="{62219FBE-8122-86C1-4E2B-F78AFFF9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6" r="2848" b="2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789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02BB9-4546-29BF-F523-71D6F660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Process Scheduling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EA3E6B7-D9DC-AD6A-D7A4-D2534DAB1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02" y="2004739"/>
            <a:ext cx="5595803" cy="4645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Process scheduling is one of the most important functions of an operating system that supports multiprogramming.</a:t>
            </a:r>
            <a:endParaRPr lang="en-US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Determines the order of process execution.</a:t>
            </a: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Ensures fair and efficient CPU usage.</a:t>
            </a:r>
            <a:endParaRPr lang="en-US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5765FE3A-B22A-669A-6627-988D3D4F2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0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759FF-1A6E-D8F1-A666-01C7FB42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r>
              <a:rPr lang="en-US"/>
              <a:t>Scheduling Algorithms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2459A5E5-0765-D727-186B-D4B73CFB5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287941"/>
              </p:ext>
            </p:extLst>
          </p:nvPr>
        </p:nvGraphicFramePr>
        <p:xfrm>
          <a:off x="838200" y="2028825"/>
          <a:ext cx="105156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211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E9CE-6712-D76C-C11A-FD7014DD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  <a:latin typeface="Times New Roman"/>
                <a:cs typeface="Times New Roman"/>
              </a:rPr>
              <a:t>First come first served Algorithm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82D910B-A5CE-382A-AB55-BA9F33D3C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51870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848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THE ROLE OF A PROCESS MANAGER ENHANCING EFFICIENCY AND PRODUCTIVITY</vt:lpstr>
      <vt:lpstr>What are we going to see?</vt:lpstr>
      <vt:lpstr>Introduction</vt:lpstr>
      <vt:lpstr>Process creation and termination:</vt:lpstr>
      <vt:lpstr>A process goes through a discrete process state Various events can cause a process to change states:</vt:lpstr>
      <vt:lpstr>Process State</vt:lpstr>
      <vt:lpstr>Process Scheduling</vt:lpstr>
      <vt:lpstr>Scheduling Algorithms</vt:lpstr>
      <vt:lpstr>First come first served Algorithm</vt:lpstr>
      <vt:lpstr>Shortest job First Algorithm</vt:lpstr>
      <vt:lpstr>Priority  Algorithm</vt:lpstr>
      <vt:lpstr>Round Robin Algorithm</vt:lpstr>
      <vt:lpstr>Process control bank (PCB)  Management</vt:lpstr>
      <vt:lpstr>Context Switching</vt:lpstr>
      <vt:lpstr>Synchronization and Deadlock Handling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944</cp:revision>
  <dcterms:created xsi:type="dcterms:W3CDTF">2024-07-22T03:00:23Z</dcterms:created>
  <dcterms:modified xsi:type="dcterms:W3CDTF">2024-07-25T08:16:07Z</dcterms:modified>
</cp:coreProperties>
</file>