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</p:sldIdLst>
  <p:sldSz cy="5143500" cx="9144000"/>
  <p:notesSz cx="6858000" cy="9144000"/>
  <p:embeddedFontLst>
    <p:embeddedFont>
      <p:font typeface="Raleway"/>
      <p:regular r:id="rId171"/>
      <p:bold r:id="rId172"/>
      <p:italic r:id="rId173"/>
      <p:boldItalic r:id="rId174"/>
    </p:embeddedFont>
    <p:embeddedFont>
      <p:font typeface="Lato"/>
      <p:regular r:id="rId175"/>
      <p:bold r:id="rId176"/>
      <p:italic r:id="rId177"/>
      <p:boldItalic r:id="rId1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B2C9BB-284E-463B-AE5B-83D18D6835DA}">
  <a:tblStyle styleId="{03B2C9BB-284E-463B-AE5B-83D18D683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176" Type="http://schemas.openxmlformats.org/officeDocument/2006/relationships/font" Target="fonts/Lato-bold.fntdata"/><Relationship Id="rId36" Type="http://schemas.openxmlformats.org/officeDocument/2006/relationships/slide" Target="slides/slide30.xml"/><Relationship Id="rId175" Type="http://schemas.openxmlformats.org/officeDocument/2006/relationships/font" Target="fonts/Lato-regular.fntdata"/><Relationship Id="rId39" Type="http://schemas.openxmlformats.org/officeDocument/2006/relationships/slide" Target="slides/slide33.xml"/><Relationship Id="rId174" Type="http://schemas.openxmlformats.org/officeDocument/2006/relationships/font" Target="fonts/Raleway-boldItalic.fntdata"/><Relationship Id="rId38" Type="http://schemas.openxmlformats.org/officeDocument/2006/relationships/slide" Target="slides/slide32.xml"/><Relationship Id="rId173" Type="http://schemas.openxmlformats.org/officeDocument/2006/relationships/font" Target="fonts/Raleway-italic.fntdata"/><Relationship Id="rId178" Type="http://schemas.openxmlformats.org/officeDocument/2006/relationships/font" Target="fonts/Lato-boldItalic.fntdata"/><Relationship Id="rId177" Type="http://schemas.openxmlformats.org/officeDocument/2006/relationships/font" Target="fonts/La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font" Target="fonts/Raleway-bold.fntdata"/><Relationship Id="rId65" Type="http://schemas.openxmlformats.org/officeDocument/2006/relationships/slide" Target="slides/slide59.xml"/><Relationship Id="rId171" Type="http://schemas.openxmlformats.org/officeDocument/2006/relationships/font" Target="fonts/Raleway-regular.fntdata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e3a01f7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8e3a01f7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c8e3a027c9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c8e3a027c9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c8e3a027c9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c8e3a027c9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c8e3a027c9_1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c8e3a027c9_1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c8e3a027c9_1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c8e3a027c9_1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c8e3a027c9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c8e3a027c9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c8e3a027c9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c8e3a027c9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8e3a027c9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8e3a027c9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c8e3a027c9_1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c8e3a027c9_1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c8e3a027c9_1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c8e3a027c9_1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8e3a027c9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8e3a027c9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8e3a01f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8e3a01f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c8e3a027c9_1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c8e3a027c9_1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c8e3a027c9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c8e3a027c9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8e3a027c9_1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8e3a027c9_1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eae6dd54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eae6dd54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eae6dd54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eae6dd54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c8e3a027c9_1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c8e3a027c9_1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eae6dd54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eae6dd54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ae6dd54f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eae6dd54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ae6dd54f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ae6dd54f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c999e19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c999e19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e3a01f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8e3a01f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c999e19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c999e19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c999e198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c999e198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c8e3a027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c8e3a02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c8e3a027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c8e3a027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c8e3a027c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c8e3a027c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c8e3a027c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c8e3a027c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8e3a027c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8e3a027c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c999e19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c999e19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c8e3a027c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c8e3a027c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c8e3a027c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c8e3a027c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e3a01f7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e3a01f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c8e3a027c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c8e3a027c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8e3a027c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8e3a027c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c8e3a027c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c8e3a027c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8e3a027c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8e3a027c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c8e3a027c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c8e3a027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c999e198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c999e198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c8e3a027c9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c8e3a027c9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c8e3a027c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c8e3a027c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8e3a027c9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8e3a027c9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c8e3a027c9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c8e3a027c9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e3a01f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e3a01f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c8e3a027c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c8e3a027c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c8e3a027c9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c8e3a027c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c8e3a027c9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c8e3a027c9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c999e19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c999e19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c8e3a027c9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c8e3a027c9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c8e3a027c9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c8e3a027c9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c8e3a027c9_1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c8e3a027c9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c8e3a027c9_1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c8e3a027c9_1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c8e3a027c9_1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c8e3a027c9_1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c8e3a027c9_1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c8e3a027c9_1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8e3a01f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8e3a01f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c8e3a027c9_1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c8e3a027c9_1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c8e3a027c9_1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c8e3a027c9_1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c8e3a027c9_1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c8e3a027c9_1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c8e3a027c9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c8e3a027c9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8e3a027c9_1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8e3a027c9_1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c8e3a027c9_1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c8e3a027c9_1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c8e3a027c9_1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c8e3a027c9_1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c8e3a027c9_1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c8e3a027c9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c8e3a027c9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c8e3a027c9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c8e3a027c9_1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c8e3a027c9_1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e3a01f7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e3a01f7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c8e3a027c9_1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c8e3a027c9_1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c8e3a027c9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c8e3a027c9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c8e3a027c9_1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c8e3a027c9_1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8e3a027c9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8e3a027c9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c8e3a027c9_1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c8e3a027c9_1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8e3a01f7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8e3a01f7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8e3a01f7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8e3a01f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8e3a01f7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8e3a01f7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c12437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c12437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e3a01f7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8e3a01f7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e3a01f7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8e3a01f7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8e3a01f7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8e3a01f7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8e3a01f7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8e3a01f7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e3a01f7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e3a01f7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e3a01f7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e3a01f7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8e3a01f7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8e3a01f7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8e3a01f7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8e3a01f7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8e3a01f7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8e3a01f7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8e3a01f7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8e3a01f7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12437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12437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8e3a01f7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8e3a01f7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8e3a01f7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8e3a01f7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8e3a01f7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8e3a01f7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8e3a01f7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8e3a01f7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8e3a01f7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8e3a01f7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e3a01f7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e3a01f7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8e3a01f7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8e3a01f7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8e3a01f7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8e3a01f7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8e3a01f7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8e3a01f7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8e3a01f7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8e3a01f7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e3a01f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e3a01f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8e3a01f7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8e3a01f7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e3a01f7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e3a01f7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8e3a01f7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8e3a01f7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8e3a01f7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8e3a01f7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8e3a01f7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8e3a01f7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8e3a01f7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8e3a01f7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8e3a01f7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8e3a01f7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8e3a01f7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8e3a01f7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8e3a01f72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8e3a01f72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8e3a01f7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8e3a01f7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e3a01f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e3a01f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8e3a01f7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8e3a01f7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8e3a01f7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8e3a01f7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8e3a01f7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8e3a01f7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8e3a01f7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8e3a01f7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8e3a01f7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8e3a01f7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8e3a01f72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8e3a01f7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8e3a01f7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8e3a01f7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8e3a01f72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8e3a01f7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8e3a01f7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8e3a01f7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8e3a027c9_1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c8e3a027c9_1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e3a01f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e3a01f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8e3a027c9_1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8e3a027c9_1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8e3a027c9_1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8e3a027c9_1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8e3a027c9_1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8e3a027c9_1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8e3a027c9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8e3a027c9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c8e3a027c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c8e3a027c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8e3a027c9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8e3a027c9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8e3a027c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c8e3a027c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c8e3a027c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c8e3a027c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8e3a027c9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8e3a027c9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8e3a027c9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8e3a027c9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e3a01f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e3a01f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8e3a027c9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c8e3a027c9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c8e3a027c9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c8e3a027c9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8e3a027c9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8e3a027c9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8e3a027c9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8e3a027c9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c8e3a027c9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c8e3a027c9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8e3a027c9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8e3a027c9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8e3a027c9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8e3a027c9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c8e3a027c9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c8e3a027c9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8e3a027c9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8e3a027c9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c8e3a027c9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c8e3a027c9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8e3a01f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8e3a01f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c8e3a027c9_1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c8e3a027c9_1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c8e3a027c9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c8e3a027c9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c8e3a027c9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c8e3a027c9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8e3a027c9_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8e3a027c9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c8e3a027c9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c8e3a027c9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c8e3a027c9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c8e3a027c9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8e3a027c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8e3a027c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c8e3a027c9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c8e3a027c9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c8e3a027c9_1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c8e3a027c9_1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c8e3a027c9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c8e3a027c9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e3a01f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e3a01f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8e3a027c9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c8e3a027c9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c8e3a027c9_1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c8e3a027c9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c8e3a027c9_1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c8e3a027c9_1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c8e3a027c9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c8e3a027c9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c8e3a027c9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c8e3a027c9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c8e3a027c9_1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c8e3a027c9_1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8e3a027c9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8e3a027c9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c8e3a027c9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c8e3a027c9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c8e3a027c9_1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c8e3a027c9_1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c8e3a027c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c8e3a027c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0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7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7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0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0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38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38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3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4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0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3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1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1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50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#1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202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Digital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16875" y="3714100"/>
            <a:ext cx="76881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Ayudantes: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Susana Figueroa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</a:t>
            </a:r>
            <a:r>
              <a:rPr lang="es"/>
              <a:t> </a:t>
            </a:r>
            <a:r>
              <a:rPr lang="es"/>
              <a:t>González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Schenke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Sebastian Ramos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Rocio</a:t>
            </a: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385350" y="2924675"/>
            <a:ext cx="23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(00001010)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8" name="Google Shape;1088;p11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89" name="Google Shape;1089;p11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90" name="Google Shape;1090;p11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91" name="Google Shape;1091;p11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92" name="Google Shape;1092;p11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93" name="Google Shape;1093;p11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112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9" name="Google Shape;1099;p11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00" name="Google Shape;1100;p11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01" name="Google Shape;1101;p11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02" name="Google Shape;1102;p11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03" name="Google Shape;1103;p11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04" name="Google Shape;1104;p11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113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1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Google Shape;1111;p11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12" name="Google Shape;1112;p11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13" name="Google Shape;1113;p11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14" name="Google Shape;1114;p11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15" name="Google Shape;1115;p11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16" name="Google Shape;1116;p11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14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1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114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4" name="Google Shape;1124;p11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25" name="Google Shape;1125;p1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26" name="Google Shape;1126;p1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27" name="Google Shape;1127;p1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28" name="Google Shape;1128;p11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29" name="Google Shape;1129;p11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15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1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115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115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8" name="Google Shape;1138;p11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39" name="Google Shape;1139;p1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40" name="Google Shape;1140;p1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41" name="Google Shape;1141;p1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42" name="Google Shape;1142;p1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43" name="Google Shape;1143;p1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16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1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116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116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116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Google Shape;1153;p11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54" name="Google Shape;1154;p1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17"/>
          <p:cNvSpPr/>
          <p:nvPr/>
        </p:nvSpPr>
        <p:spPr>
          <a:xfrm>
            <a:off x="125300" y="39688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" name="Google Shape;1160;p11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61" name="Google Shape;1161;p1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62" name="Google Shape;1162;p1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63" name="Google Shape;1163;p1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64" name="Google Shape;1164;p1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65" name="Google Shape;1165;p11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118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Google Shape;1171;p11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72" name="Google Shape;1172;p1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73" name="Google Shape;1173;p1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74" name="Google Shape;1174;p1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75" name="Google Shape;1175;p1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76" name="Google Shape;1176;p1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19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1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" name="Google Shape;1183;p12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84" name="Google Shape;1184;p1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85" name="Google Shape;1185;p1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86" name="Google Shape;1186;p1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87" name="Google Shape;1187;p1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88" name="Google Shape;1188;p1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120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2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120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6" name="Google Shape;1196;p12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97" name="Google Shape;1197;p1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98" name="Google Shape;1198;p1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99" name="Google Shape;1199;p1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00" name="Google Shape;1200;p1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01" name="Google Shape;1201;p1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121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2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121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5" name="Google Shape;1205;p121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0" name="Google Shape;1210;p12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11" name="Google Shape;1211;p1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12" name="Google Shape;1212;p1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13" name="Google Shape;1213;p1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14" name="Google Shape;1214;p1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15" name="Google Shape;1215;p1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122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2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8" name="Google Shape;1218;p122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122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122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5" name="Google Shape;1225;p12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26" name="Google Shape;1226;p1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123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" name="Google Shape;1232;p124"/>
          <p:cNvGraphicFramePr/>
          <p:nvPr/>
        </p:nvGraphicFramePr>
        <p:xfrm>
          <a:off x="2071038" y="11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33" name="Google Shape;1233;p1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24"/>
          <p:cNvSpPr/>
          <p:nvPr/>
        </p:nvSpPr>
        <p:spPr>
          <a:xfrm>
            <a:off x="2071050" y="1174625"/>
            <a:ext cx="5001900" cy="356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Construyamos ahora el circuito a partir de la tabla de verdad….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4" name="Google Shape;1244;p126"/>
          <p:cNvGraphicFramePr/>
          <p:nvPr/>
        </p:nvGraphicFramePr>
        <p:xfrm>
          <a:off x="2071038" y="11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5" name="Google Shape;1245;p126"/>
          <p:cNvSpPr/>
          <p:nvPr/>
        </p:nvSpPr>
        <p:spPr>
          <a:xfrm>
            <a:off x="2071050" y="1174625"/>
            <a:ext cx="5001900" cy="356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" name="Google Shape;1250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0" y="1269588"/>
            <a:ext cx="5426827" cy="273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,y,z) = ( x \cdot \overline{z}) + ( \overline{x} \cdot \overline{y} \cdot z) + (y \cdot \overline{z}) " id="1251" name="Google Shape;1251;p1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325" y="4419475"/>
            <a:ext cx="6051676" cy="4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127"/>
          <p:cNvSpPr/>
          <p:nvPr/>
        </p:nvSpPr>
        <p:spPr>
          <a:xfrm>
            <a:off x="2121725" y="1258300"/>
            <a:ext cx="5426700" cy="273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Binarios + compuertas</a:t>
            </a:r>
            <a:endParaRPr sz="4800"/>
          </a:p>
        </p:txBody>
      </p:sp>
      <p:sp>
        <p:nvSpPr>
          <p:cNvPr id="1258" name="Google Shape;1258;p1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29"/>
          <p:cNvSpPr txBox="1"/>
          <p:nvPr>
            <p:ph idx="1" type="subTitle"/>
          </p:nvPr>
        </p:nvSpPr>
        <p:spPr>
          <a:xfrm>
            <a:off x="727950" y="1664975"/>
            <a:ext cx="76881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te entrega un número binario de 8 bits, construye un circuito con compuertas que contenga las siguientes salidas: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/>
              <a:t>¿Es par?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/>
              <a:t>¿Es impar?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/>
              <a:t>¿Es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s"/>
              <a:t>32?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/>
              <a:t>¿Es</a:t>
            </a:r>
            <a:r>
              <a:rPr lang="es"/>
              <a:t> </a:t>
            </a: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"/>
              <a:t>32?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s"/>
              <a:t>¿Es 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/>
              <a:t>32 y par?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#1</a:t>
            </a:r>
            <a:endParaRPr/>
          </a:p>
        </p:txBody>
      </p:sp>
      <p:sp>
        <p:nvSpPr>
          <p:cNvPr id="1269" name="Google Shape;1269;p130"/>
          <p:cNvSpPr txBox="1"/>
          <p:nvPr>
            <p:ph idx="1" type="subTitle"/>
          </p:nvPr>
        </p:nvSpPr>
        <p:spPr>
          <a:xfrm>
            <a:off x="727952" y="2202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Digital</a:t>
            </a:r>
            <a:endParaRPr/>
          </a:p>
        </p:txBody>
      </p:sp>
      <p:sp>
        <p:nvSpPr>
          <p:cNvPr id="1270" name="Google Shape;1270;p130"/>
          <p:cNvSpPr txBox="1"/>
          <p:nvPr>
            <p:ph idx="1" type="subTitle"/>
          </p:nvPr>
        </p:nvSpPr>
        <p:spPr>
          <a:xfrm>
            <a:off x="716875" y="3714100"/>
            <a:ext cx="76881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Ayudantes: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Susana Figueroa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González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Schenke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Sebastian Ramos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Rocio	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Algebra Booleana</a:t>
            </a:r>
            <a:endParaRPr sz="4800"/>
          </a:p>
        </p:txBody>
      </p:sp>
      <p:sp>
        <p:nvSpPr>
          <p:cNvPr id="1276" name="Google Shape;1276;p1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228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4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2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Idempotencia 1:</a:t>
            </a:r>
            <a:endParaRPr/>
          </a:p>
        </p:txBody>
      </p:sp>
      <p:pic>
        <p:nvPicPr>
          <p:cNvPr descr="x + x = x" id="1282" name="Google Shape;1282;p1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81" y="2571750"/>
            <a:ext cx="2366832" cy="4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287" name="Google Shape;1287;p1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292" name="Google Shape;1292;p1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1293" name="Google Shape;1293;p1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298" name="Google Shape;1298;p1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1299" name="Google Shape;1299;p1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1300" name="Google Shape;1300;p1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305" name="Google Shape;1305;p1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1306" name="Google Shape;1306;p1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1307" name="Google Shape;1307;p1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1308" name="Google Shape;1308;p1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313" name="Google Shape;1313;p1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1314" name="Google Shape;1314;p1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1315" name="Google Shape;1315;p13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1316" name="Google Shape;1316;p13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+  \underbrace{x \overline{x}}_{0}" id="1317" name="Google Shape;1317;p13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275" y="3385725"/>
            <a:ext cx="1750326" cy="111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1322" name="Google Shape;1322;p1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1323" name="Google Shape;1323;p1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1324" name="Google Shape;1324;p13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1325" name="Google Shape;1325;p13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+  \underbrace{x \overline{x}}_{0}" id="1326" name="Google Shape;1326;p13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275" y="3385725"/>
            <a:ext cx="1750326" cy="1113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x" id="1327" name="Google Shape;1327;p13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800" y="4597700"/>
            <a:ext cx="1750336" cy="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38"/>
          <p:cNvSpPr/>
          <p:nvPr/>
        </p:nvSpPr>
        <p:spPr>
          <a:xfrm>
            <a:off x="3885900" y="4460650"/>
            <a:ext cx="2223600" cy="63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39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Idempotencia 2:</a:t>
            </a:r>
            <a:endParaRPr/>
          </a:p>
        </p:txBody>
      </p:sp>
      <p:pic>
        <p:nvPicPr>
          <p:cNvPr descr="x \cdot x = x" id="1334" name="Google Shape;1334;p1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91" y="2571750"/>
            <a:ext cx="2687010" cy="4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39" name="Google Shape;1339;p1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44" name="Google Shape;1344;p1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1345" name="Google Shape;1345;p1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114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50" name="Google Shape;1350;p1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x + \underbrace{0}_{x\overline{x}}" id="1351" name="Google Shape;1351;p1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725" y="1849525"/>
            <a:ext cx="2944700" cy="15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56" name="Google Shape;1356;p1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1357" name="Google Shape;1357;p14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1358" name="Google Shape;1358;p14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63" name="Google Shape;1363;p14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1364" name="Google Shape;1364;p1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1365" name="Google Shape;1365;p14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 x +\overline{x})" id="1366" name="Google Shape;1366;p14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450" y="3280088"/>
            <a:ext cx="2145550" cy="6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71" name="Google Shape;1371;p1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1372" name="Google Shape;1372;p1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1373" name="Google Shape;1373;p14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\underbrace{ x +\overline{x})}_{1}" id="1374" name="Google Shape;1374;p14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125" y="3280100"/>
            <a:ext cx="2320876" cy="13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1379" name="Google Shape;1379;p14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1380" name="Google Shape;1380;p1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1381" name="Google Shape;1381;p14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 x +\overline{x})" id="1382" name="Google Shape;1382;p14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450" y="3280088"/>
            <a:ext cx="2145550" cy="648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1 = x" id="1383" name="Google Shape;1383;p14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9600" y="4134500"/>
            <a:ext cx="2337314" cy="5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146"/>
          <p:cNvSpPr/>
          <p:nvPr/>
        </p:nvSpPr>
        <p:spPr>
          <a:xfrm>
            <a:off x="3164575" y="4130450"/>
            <a:ext cx="2537100" cy="64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47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Ley del consenso:</a:t>
            </a:r>
            <a:endParaRPr/>
          </a:p>
        </p:txBody>
      </p:sp>
      <p:pic>
        <p:nvPicPr>
          <p:cNvPr descr="x + \overline{x}y = x + y" id="1390" name="Google Shape;1390;p14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13" y="2635700"/>
            <a:ext cx="4739976" cy="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395" name="Google Shape;1395;p1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00" name="Google Shape;1400;p14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\cdot z = (x + y) \cdot (x + z)" id="1401" name="Google Shape;1401;p14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50" y="3040850"/>
            <a:ext cx="5227250" cy="5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2" name="Google Shape;1402;p149"/>
          <p:cNvCxnSpPr/>
          <p:nvPr/>
        </p:nvCxnSpPr>
        <p:spPr>
          <a:xfrm flipH="1">
            <a:off x="2855225" y="2658000"/>
            <a:ext cx="14700" cy="23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149"/>
          <p:cNvSpPr txBox="1"/>
          <p:nvPr/>
        </p:nvSpPr>
        <p:spPr>
          <a:xfrm>
            <a:off x="410900" y="3459150"/>
            <a:ext cx="22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Por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propiedad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 distributiva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08" name="Google Shape;1408;p15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\cdot z = (x + y) \cdot (x + z)" id="1409" name="Google Shape;1409;p15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50" y="3040850"/>
            <a:ext cx="5227250" cy="5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0" name="Google Shape;1410;p150"/>
          <p:cNvCxnSpPr/>
          <p:nvPr/>
        </p:nvCxnSpPr>
        <p:spPr>
          <a:xfrm flipH="1">
            <a:off x="2855225" y="2658000"/>
            <a:ext cx="14700" cy="23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150"/>
          <p:cNvSpPr txBox="1"/>
          <p:nvPr/>
        </p:nvSpPr>
        <p:spPr>
          <a:xfrm>
            <a:off x="410900" y="3459150"/>
            <a:ext cx="22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Por propiedad distributiva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x + \overline{x} \cdot y = (x + \overline{x}) \cdot (x + y)" id="1412" name="Google Shape;1412;p15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441" y="4049275"/>
            <a:ext cx="5356284" cy="5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50"/>
          <p:cNvSpPr/>
          <p:nvPr/>
        </p:nvSpPr>
        <p:spPr>
          <a:xfrm>
            <a:off x="3164425" y="3924325"/>
            <a:ext cx="5772000" cy="824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18" name="Google Shape;1418;p15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1419" name="Google Shape;1419;p15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6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57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24" name="Google Shape;1424;p15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(x + \overline{x})}_{1} \cdot (x + y)" id="1425" name="Google Shape;1425;p1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5" y="2175000"/>
            <a:ext cx="4144274" cy="157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30" name="Google Shape;1430;p1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1431" name="Google Shape;1431;p1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\cdot (x + y)" id="1432" name="Google Shape;1432;p15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575" y="3018250"/>
            <a:ext cx="2609238" cy="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1437" name="Google Shape;1437;p15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1438" name="Google Shape;1438;p1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\cdot (x + y)" id="1439" name="Google Shape;1439;p15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575" y="3018250"/>
            <a:ext cx="2609238" cy="73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= x + y" id="1440" name="Google Shape;1440;p15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050" y="3987700"/>
            <a:ext cx="5065648" cy="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154"/>
          <p:cNvSpPr/>
          <p:nvPr/>
        </p:nvSpPr>
        <p:spPr>
          <a:xfrm>
            <a:off x="1907875" y="3942550"/>
            <a:ext cx="5844000" cy="919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55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Ley De-Morgan:</a:t>
            </a:r>
            <a:endParaRPr/>
          </a:p>
        </p:txBody>
      </p:sp>
      <p:pic>
        <p:nvPicPr>
          <p:cNvPr descr="\overline{x \cdot y} = \overline{x} + \overline{y}" id="1447" name="Google Shape;1447;p15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493200" y="2479875"/>
            <a:ext cx="615757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52" name="Google Shape;1452;p15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57" name="Google Shape;1457;p157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458" name="Google Shape;1458;p15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459" name="Google Shape;1459;p15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64" name="Google Shape;1464;p158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465" name="Google Shape;1465;p15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158"/>
          <p:cNvSpPr/>
          <p:nvPr/>
        </p:nvSpPr>
        <p:spPr>
          <a:xfrm>
            <a:off x="4126225" y="3004700"/>
            <a:ext cx="10800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= x \cdot y" id="1467" name="Google Shape;1467;p15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72" name="Google Shape;1472;p159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473" name="Google Shape;1473;p15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159"/>
          <p:cNvSpPr/>
          <p:nvPr/>
        </p:nvSpPr>
        <p:spPr>
          <a:xfrm>
            <a:off x="4126225" y="3004700"/>
            <a:ext cx="10800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overline{A} = B" id="1475" name="Google Shape;1475;p15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350" y="2643125"/>
            <a:ext cx="2123250" cy="93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476" name="Google Shape;1476;p15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81" name="Google Shape;1481;p160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482" name="Google Shape;1482;p16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483" name="Google Shape;1483;p16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60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\overline{A} = 1" id="1485" name="Google Shape;1485;p16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3950" y="2744675"/>
            <a:ext cx="1986226" cy="5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490" name="Google Shape;1490;p161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491" name="Google Shape;1491;p16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492" name="Google Shape;1492;p16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161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\overline{A} = 1" id="1494" name="Google Shape;1494;p16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3950" y="2744675"/>
            <a:ext cx="1986226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B = 1" id="1495" name="Google Shape;1495;p16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8838" y="3456425"/>
            <a:ext cx="2056446" cy="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28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00" name="Google Shape;1500;p162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01" name="Google Shape;1501;p16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02" name="Google Shape;1502;p16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62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04" name="Google Shape;1504;p16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05" name="Google Shape;1505;p16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10" name="Google Shape;1510;p163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11" name="Google Shape;1511;p16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12" name="Google Shape;1512;p16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163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14" name="Google Shape;1514;p16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15" name="Google Shape;1515;p16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  (y + \overline{x}) + \overline{y}" id="1516" name="Google Shape;1516;p16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600" y="3913400"/>
            <a:ext cx="4335074" cy="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21" name="Google Shape;1521;p164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22" name="Google Shape;1522;p16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23" name="Google Shape;1523;p16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164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25" name="Google Shape;1525;p16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26" name="Google Shape;1526;p16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(x + \overline{x}) }_{1}\cdot   (y + \overline{x}) + \overline{y}" id="1527" name="Google Shape;1527;p16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175" y="3913400"/>
            <a:ext cx="3673474" cy="11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32" name="Google Shape;1532;p16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33" name="Google Shape;1533;p16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34" name="Google Shape;1534;p16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5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36" name="Google Shape;1536;p16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37" name="Google Shape;1537;p16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+ \overline{x} + \overline{y}" id="1538" name="Google Shape;1538;p16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7863" y="3913400"/>
            <a:ext cx="2138398" cy="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43" name="Google Shape;1543;p16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44" name="Google Shape;1544;p16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45" name="Google Shape;1545;p16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166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47" name="Google Shape;1547;p16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48" name="Google Shape;1548;p16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\underbrace{y + \overline{y}}_{1}" id="1549" name="Google Shape;1549;p16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0938" y="3913400"/>
            <a:ext cx="202390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54" name="Google Shape;1554;p167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55" name="Google Shape;1555;p16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56" name="Google Shape;1556;p16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67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58" name="Google Shape;1558;p16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59" name="Google Shape;1559;p16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1 = 1" id="1560" name="Google Shape;1560;p16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8850" y="3913400"/>
            <a:ext cx="2056424" cy="50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65" name="Google Shape;1565;p168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66" name="Google Shape;1566;p16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67" name="Google Shape;1567;p16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168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1569" name="Google Shape;1569;p16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1570" name="Google Shape;1570;p16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1 = 1" id="1571" name="Google Shape;1571;p16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8850" y="3913400"/>
            <a:ext cx="2056424" cy="506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\overline{A} = 1" id="1572" name="Google Shape;1572;p168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2300" y="3119088"/>
            <a:ext cx="3437400" cy="9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68"/>
          <p:cNvSpPr/>
          <p:nvPr/>
        </p:nvSpPr>
        <p:spPr>
          <a:xfrm>
            <a:off x="4775450" y="3101613"/>
            <a:ext cx="3431100" cy="1027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78" name="Google Shape;1578;p169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79" name="Google Shape;1579;p16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80" name="Google Shape;1580;p16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69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\overline{A} = 0" id="1582" name="Google Shape;1582;p16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87" name="Google Shape;1587;p170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88" name="Google Shape;1588;p17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89" name="Google Shape;1589;p17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170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\overline{A} = 0" id="1591" name="Google Shape;1591;p17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B = 0" id="1592" name="Google Shape;1592;p17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975" y="3376775"/>
            <a:ext cx="2053574" cy="45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597" name="Google Shape;1597;p171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598" name="Google Shape;1598;p17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599" name="Google Shape;1599;p17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71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1601" name="Google Shape;1601;p17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1602" name="Google Shape;1602;p17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50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8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 : 2 = 28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387000" y="3618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28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14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5256450" y="3618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607" name="Google Shape;1607;p172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608" name="Google Shape;1608;p17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609" name="Google Shape;1609;p17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172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1611" name="Google Shape;1611;p17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1612" name="Google Shape;1612;p17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50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y\overline{x} + xy\overline{y}" id="1613" name="Google Shape;1613;p17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9838" y="3916225"/>
            <a:ext cx="2823842" cy="7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618" name="Google Shape;1618;p173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619" name="Google Shape;1619;p17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620" name="Google Shape;1620;p17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3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1622" name="Google Shape;1622;p17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1623" name="Google Shape;1623;p17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xy\overline{x}}_{0} + \underbrace{xy\overline{y}}_{0}" id="1624" name="Google Shape;1624;p17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8400" y="3846550"/>
            <a:ext cx="2422450" cy="13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629" name="Google Shape;1629;p174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630" name="Google Shape;1630;p17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631" name="Google Shape;1631;p17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74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1633" name="Google Shape;1633;p17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1634" name="Google Shape;1634;p17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 + 0" id="1635" name="Google Shape;1635;p17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4100" y="4052525"/>
            <a:ext cx="1365176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640" name="Google Shape;1640;p17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641" name="Google Shape;1641;p17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642" name="Google Shape;1642;p17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75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1644" name="Google Shape;1644;p17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1645" name="Google Shape;1645;p17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 + 0" id="1646" name="Google Shape;1646;p17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4100" y="4052525"/>
            <a:ext cx="1365176" cy="59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\overline{A} = 0" id="1647" name="Google Shape;1647;p175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8725" y="3240958"/>
            <a:ext cx="3412124" cy="10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75"/>
          <p:cNvSpPr/>
          <p:nvPr/>
        </p:nvSpPr>
        <p:spPr>
          <a:xfrm>
            <a:off x="4998688" y="3321600"/>
            <a:ext cx="3412200" cy="1093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653" name="Google Shape;1653;p17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654" name="Google Shape;1654;p17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655" name="Google Shape;1655;p17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\overline{A} = 0" id="1656" name="Google Shape;1656;p17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798" y="1931875"/>
            <a:ext cx="1524476" cy="52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\overline{A} = 1" id="1657" name="Google Shape;1657;p17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4797" y="2541273"/>
            <a:ext cx="1630038" cy="5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76"/>
          <p:cNvSpPr txBox="1"/>
          <p:nvPr/>
        </p:nvSpPr>
        <p:spPr>
          <a:xfrm>
            <a:off x="519250" y="3084245"/>
            <a:ext cx="65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Como (1) y (2) se cumplen, se comprueba la igualdad.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9" name="Google Shape;1659;p176"/>
          <p:cNvSpPr txBox="1"/>
          <p:nvPr/>
        </p:nvSpPr>
        <p:spPr>
          <a:xfrm>
            <a:off x="519250" y="1900400"/>
            <a:ext cx="69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(1)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(2)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overline{A} = B" id="1660" name="Google Shape;1660;p17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4863" y="3484450"/>
            <a:ext cx="1278650" cy="56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 \cdot y} = \overline{x} + \overline{y}" id="1661" name="Google Shape;1661;p17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2049087" y="4235775"/>
            <a:ext cx="4765850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76"/>
          <p:cNvSpPr/>
          <p:nvPr/>
        </p:nvSpPr>
        <p:spPr>
          <a:xfrm>
            <a:off x="2957938" y="4164975"/>
            <a:ext cx="3295200" cy="627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 : 2 = 28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3387000" y="3618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28 : 2 = 14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256450" y="3618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846500" y="3999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542675" y="3999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3387000" y="43045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5256450" y="4304550"/>
            <a:ext cx="225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R: (1110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122250" y="2193775"/>
            <a:ext cx="28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Tiene más de 8 bits???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457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75" y="3120200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25" y="2193775"/>
            <a:ext cx="16584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3122250" y="2193775"/>
            <a:ext cx="28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Tiene más de 8 bits???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385350" y="2924675"/>
            <a:ext cx="237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Desde el 256 ya supera los 8 bits</a:t>
            </a:r>
            <a:endParaRPr baseline="-25000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decimal a base 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33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3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34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4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8086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52564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35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5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38086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 : 2 = 0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52564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6364925" y="4266150"/>
            <a:ext cx="15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3385350" y="2924675"/>
            <a:ext cx="23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(00000010)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2 a base 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(1000)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(00101001)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(0101100)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700" y="275150"/>
            <a:ext cx="4865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10!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(8)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00101001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</a:t>
            </a:r>
            <a:r>
              <a:rPr lang="es" sz="2200">
                <a:latin typeface="Lato"/>
                <a:ea typeface="Lato"/>
                <a:cs typeface="Lato"/>
                <a:sym typeface="Lato"/>
              </a:rPr>
              <a:t>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89" name="Google Shape;389;p44"/>
          <p:cNvSpPr txBox="1"/>
          <p:nvPr/>
        </p:nvSpPr>
        <p:spPr>
          <a:xfrm rot="838950">
            <a:off x="6909525" y="176363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10!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98" name="Google Shape;398;p45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 rot="838950">
            <a:off x="7176350" y="158063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59588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9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59588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9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(29)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	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0101100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2844225" y="2193775"/>
            <a:ext cx="34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!!!?!?Solo tengo 7 bits</a:t>
            </a:r>
            <a:r>
              <a:rPr lang="es" sz="2200">
                <a:latin typeface="Lato"/>
                <a:ea typeface="Lato"/>
                <a:cs typeface="Lato"/>
                <a:sym typeface="Lato"/>
              </a:rPr>
              <a:t>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0" y="3327725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25" y="2193775"/>
            <a:ext cx="1658400" cy="1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pic>
        <p:nvPicPr>
          <p:cNvPr id="445" name="Google Shape;4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650" y="478500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106125"/>
            <a:ext cx="2389700" cy="23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52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3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3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5958800" y="3713100"/>
            <a:ext cx="134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12 = C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89" name="Google Shape;489;p55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(2C)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5958800" y="3713100"/>
            <a:ext cx="134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12 = C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convertir de hexadecimal a binario?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convertir de hexadecimal a binario?</a:t>
            </a:r>
            <a:endParaRPr/>
          </a:p>
        </p:txBody>
      </p:sp>
      <p:sp>
        <p:nvSpPr>
          <p:cNvPr id="505" name="Google Shape;505;p57"/>
          <p:cNvSpPr txBox="1"/>
          <p:nvPr>
            <p:ph idx="1" type="subTitle"/>
          </p:nvPr>
        </p:nvSpPr>
        <p:spPr>
          <a:xfrm>
            <a:off x="2671427" y="3121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proceso inverso</a:t>
            </a:r>
            <a:endParaRPr sz="2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16 a base 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(2C)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(98BA)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21" name="Google Shape;521;p60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0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0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29" name="Google Shape;529;p61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1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1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61"/>
          <p:cNvSpPr/>
          <p:nvPr/>
        </p:nvSpPr>
        <p:spPr>
          <a:xfrm>
            <a:off x="4943650" y="12069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38" name="Google Shape;538;p62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2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2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2"/>
          <p:cNvSpPr/>
          <p:nvPr/>
        </p:nvSpPr>
        <p:spPr>
          <a:xfrm>
            <a:off x="4943650" y="12069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7300425" y="3094725"/>
            <a:ext cx="171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(1000)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53" name="Google Shape;553;p64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4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4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61" name="Google Shape;561;p65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5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5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65"/>
          <p:cNvSpPr/>
          <p:nvPr/>
        </p:nvSpPr>
        <p:spPr>
          <a:xfrm>
            <a:off x="2366000" y="22593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5"/>
          <p:cNvSpPr/>
          <p:nvPr/>
        </p:nvSpPr>
        <p:spPr>
          <a:xfrm>
            <a:off x="4830763" y="29231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71" name="Google Shape;571;p66"/>
          <p:cNvPicPr preferRelativeResize="0"/>
          <p:nvPr/>
        </p:nvPicPr>
        <p:blipFill rotWithShape="1">
          <a:blip r:embed="rId3">
            <a:alphaModFix/>
          </a:blip>
          <a:srcRect b="68695" l="0" r="0" t="0"/>
          <a:stretch/>
        </p:blipFill>
        <p:spPr>
          <a:xfrm>
            <a:off x="2636850" y="1206921"/>
            <a:ext cx="1889225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6"/>
          <p:cNvPicPr preferRelativeResize="0"/>
          <p:nvPr/>
        </p:nvPicPr>
        <p:blipFill rotWithShape="1">
          <a:blip r:embed="rId4">
            <a:alphaModFix/>
          </a:blip>
          <a:srcRect b="14725" l="0" r="0" t="51684"/>
          <a:stretch/>
        </p:blipFill>
        <p:spPr>
          <a:xfrm>
            <a:off x="5148625" y="1206925"/>
            <a:ext cx="2020950" cy="24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6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2366000" y="22593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6"/>
          <p:cNvSpPr/>
          <p:nvPr/>
        </p:nvSpPr>
        <p:spPr>
          <a:xfrm>
            <a:off x="4830763" y="29231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6"/>
          <p:cNvSpPr txBox="1"/>
          <p:nvPr/>
        </p:nvSpPr>
        <p:spPr>
          <a:xfrm>
            <a:off x="3052800" y="4161975"/>
            <a:ext cx="303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(0010 1100)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	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98BA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87" name="Google Shape;587;p68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8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95" name="Google Shape;595;p69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9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9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9"/>
          <p:cNvSpPr/>
          <p:nvPr/>
        </p:nvSpPr>
        <p:spPr>
          <a:xfrm>
            <a:off x="4943650" y="11624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9"/>
          <p:cNvSpPr/>
          <p:nvPr/>
        </p:nvSpPr>
        <p:spPr>
          <a:xfrm>
            <a:off x="4943650" y="15816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9"/>
          <p:cNvSpPr/>
          <p:nvPr/>
        </p:nvSpPr>
        <p:spPr>
          <a:xfrm>
            <a:off x="4990575" y="201570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/>
          <p:nvPr/>
        </p:nvSpPr>
        <p:spPr>
          <a:xfrm>
            <a:off x="5039200" y="24423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9"/>
          <p:cNvSpPr txBox="1"/>
          <p:nvPr/>
        </p:nvSpPr>
        <p:spPr>
          <a:xfrm>
            <a:off x="7310375" y="163947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primero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9"/>
          <p:cNvSpPr txBox="1"/>
          <p:nvPr/>
        </p:nvSpPr>
        <p:spPr>
          <a:xfrm>
            <a:off x="7374550" y="123942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segundo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69"/>
          <p:cNvSpPr txBox="1"/>
          <p:nvPr/>
        </p:nvSpPr>
        <p:spPr>
          <a:xfrm>
            <a:off x="7470100" y="249270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tercero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9"/>
          <p:cNvSpPr txBox="1"/>
          <p:nvPr/>
        </p:nvSpPr>
        <p:spPr>
          <a:xfrm>
            <a:off x="7470100" y="209265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cuarto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 rotWithShape="1">
          <a:blip r:embed="rId3">
            <a:alphaModFix/>
          </a:blip>
          <a:srcRect b="18743" l="0" r="0" t="51684"/>
          <a:stretch/>
        </p:blipFill>
        <p:spPr>
          <a:xfrm>
            <a:off x="5148625" y="1206925"/>
            <a:ext cx="2020950" cy="21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70"/>
          <p:cNvSpPr/>
          <p:nvPr/>
        </p:nvSpPr>
        <p:spPr>
          <a:xfrm>
            <a:off x="4943650" y="11624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0"/>
          <p:cNvSpPr/>
          <p:nvPr/>
        </p:nvSpPr>
        <p:spPr>
          <a:xfrm>
            <a:off x="4943650" y="15816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0"/>
          <p:cNvSpPr/>
          <p:nvPr/>
        </p:nvSpPr>
        <p:spPr>
          <a:xfrm>
            <a:off x="4990575" y="201570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0"/>
          <p:cNvSpPr/>
          <p:nvPr/>
        </p:nvSpPr>
        <p:spPr>
          <a:xfrm>
            <a:off x="5039200" y="24423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0"/>
          <p:cNvSpPr txBox="1"/>
          <p:nvPr/>
        </p:nvSpPr>
        <p:spPr>
          <a:xfrm>
            <a:off x="7310375" y="163947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primero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70"/>
          <p:cNvSpPr txBox="1"/>
          <p:nvPr/>
        </p:nvSpPr>
        <p:spPr>
          <a:xfrm>
            <a:off x="7374550" y="123942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segundo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70"/>
          <p:cNvSpPr txBox="1"/>
          <p:nvPr/>
        </p:nvSpPr>
        <p:spPr>
          <a:xfrm>
            <a:off x="7470100" y="249270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tercero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70"/>
          <p:cNvSpPr txBox="1"/>
          <p:nvPr/>
        </p:nvSpPr>
        <p:spPr>
          <a:xfrm>
            <a:off x="7470100" y="209265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cuarto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70"/>
          <p:cNvSpPr txBox="1"/>
          <p:nvPr/>
        </p:nvSpPr>
        <p:spPr>
          <a:xfrm>
            <a:off x="2214350" y="4161975"/>
            <a:ext cx="471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(1001 1000 1011 1010)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Repaso de las compuertas </a:t>
            </a:r>
            <a:r>
              <a:rPr lang="es" sz="4800"/>
              <a:t>lógicas</a:t>
            </a:r>
            <a:r>
              <a:rPr lang="es" sz="4800"/>
              <a:t> </a:t>
            </a:r>
            <a:r>
              <a:rPr lang="es" sz="4800"/>
              <a:t>básicas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75" y="967950"/>
            <a:ext cx="37338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72"/>
          <p:cNvSpPr/>
          <p:nvPr/>
        </p:nvSpPr>
        <p:spPr>
          <a:xfrm>
            <a:off x="2772275" y="963375"/>
            <a:ext cx="3733800" cy="375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75" y="621975"/>
            <a:ext cx="40005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3"/>
          <p:cNvSpPr/>
          <p:nvPr/>
        </p:nvSpPr>
        <p:spPr>
          <a:xfrm>
            <a:off x="2705100" y="621975"/>
            <a:ext cx="4050600" cy="4371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696100"/>
            <a:ext cx="38195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4"/>
          <p:cNvSpPr/>
          <p:nvPr/>
        </p:nvSpPr>
        <p:spPr>
          <a:xfrm>
            <a:off x="2662225" y="695250"/>
            <a:ext cx="3819600" cy="412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5"/>
          <p:cNvSpPr txBox="1"/>
          <p:nvPr/>
        </p:nvSpPr>
        <p:spPr>
          <a:xfrm>
            <a:off x="228475" y="1857575"/>
            <a:ext cx="59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Construir la tabla de verdad de la siguiente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expresión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(x, y, z) = (x + y + z) \cdot (x + \overline{y} + \overline{z}) \cdot  (\overline{x} + y  + \overline{z})\cdot  (\overline{x} + \overline{y}  + \overline{z})" id="650" name="Google Shape;650;p7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3" y="2651425"/>
            <a:ext cx="889337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" name="Google Shape;655;p7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656" name="Google Shape;656;p7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657" name="Google Shape;657;p7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658" name="Google Shape;658;p7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659" name="Google Shape;659;p7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660" name="Google Shape;660;p7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6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" name="Google Shape;666;p7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667" name="Google Shape;667;p7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668" name="Google Shape;668;p7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669" name="Google Shape;669;p7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670" name="Google Shape;670;p7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671" name="Google Shape;671;p7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7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" name="Google Shape;678;p7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679" name="Google Shape;679;p7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680" name="Google Shape;680;p7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681" name="Google Shape;681;p7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682" name="Google Shape;682;p7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683" name="Google Shape;683;p7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8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78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1" name="Google Shape;691;p7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692" name="Google Shape;692;p7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693" name="Google Shape;693;p7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694" name="Google Shape;694;p7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695" name="Google Shape;695;p7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696" name="Google Shape;696;p7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9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79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79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8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06" name="Google Shape;706;p8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07" name="Google Shape;707;p8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08" name="Google Shape;708;p8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09" name="Google Shape;709;p8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10" name="Google Shape;710;p8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0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80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80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80"/>
          <p:cNvSpPr txBox="1"/>
          <p:nvPr/>
        </p:nvSpPr>
        <p:spPr>
          <a:xfrm>
            <a:off x="7641350" y="33742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" name="Google Shape;720;p8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21" name="Google Shape;721;p8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81"/>
          <p:cNvSpPr/>
          <p:nvPr/>
        </p:nvSpPr>
        <p:spPr>
          <a:xfrm>
            <a:off x="131075" y="159157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8086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" name="Google Shape;727;p8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28" name="Google Shape;728;p8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29" name="Google Shape;729;p8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30" name="Google Shape;730;p8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31" name="Google Shape;731;p8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32" name="Google Shape;732;p8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2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" name="Google Shape;738;p8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39" name="Google Shape;739;p8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40" name="Google Shape;740;p8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41" name="Google Shape;741;p8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42" name="Google Shape;742;p8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43" name="Google Shape;743;p8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83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8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51" name="Google Shape;751;p8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52" name="Google Shape;752;p8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53" name="Google Shape;753;p8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54" name="Google Shape;754;p8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55" name="Google Shape;755;p8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84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8" name="Google Shape;758;p84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3" name="Google Shape;763;p8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64" name="Google Shape;764;p8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65" name="Google Shape;765;p8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66" name="Google Shape;766;p8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67" name="Google Shape;767;p8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68" name="Google Shape;768;p8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5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8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85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85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7" name="Google Shape;777;p8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78" name="Google Shape;778;p8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779" name="Google Shape;779;p8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780" name="Google Shape;780;p8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781" name="Google Shape;781;p8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782" name="Google Shape;782;p8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6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86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6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86"/>
          <p:cNvSpPr txBox="1"/>
          <p:nvPr/>
        </p:nvSpPr>
        <p:spPr>
          <a:xfrm>
            <a:off x="7641350" y="34973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" name="Google Shape;792;p8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793" name="Google Shape;793;p8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87"/>
          <p:cNvSpPr/>
          <p:nvPr/>
        </p:nvSpPr>
        <p:spPr>
          <a:xfrm>
            <a:off x="125300" y="1983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" name="Google Shape;799;p8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00" name="Google Shape;800;p8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01" name="Google Shape;801;p8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02" name="Google Shape;802;p8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03" name="Google Shape;803;p8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04" name="Google Shape;804;p8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88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" name="Google Shape;810;p8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11" name="Google Shape;811;p8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12" name="Google Shape;812;p8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13" name="Google Shape;813;p8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14" name="Google Shape;814;p8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15" name="Google Shape;815;p8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89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89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" name="Google Shape;823;p9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24" name="Google Shape;824;p9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25" name="Google Shape;825;p9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26" name="Google Shape;826;p9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27" name="Google Shape;827;p9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28" name="Google Shape;828;p9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90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9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90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" name="Google Shape;836;p9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37" name="Google Shape;837;p9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38" name="Google Shape;838;p9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39" name="Google Shape;839;p9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40" name="Google Shape;840;p9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41" name="Google Shape;841;p9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1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91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91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8086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 : 2 = 0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364925" y="4266150"/>
            <a:ext cx="15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1010)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" name="Google Shape;850;p9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51" name="Google Shape;851;p9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52" name="Google Shape;852;p9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53" name="Google Shape;853;p9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54" name="Google Shape;854;p9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55" name="Google Shape;855;p9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2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92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" name="Google Shape;865;p9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66" name="Google Shape;866;p9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93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p9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73" name="Google Shape;873;p9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74" name="Google Shape;874;p9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75" name="Google Shape;875;p9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76" name="Google Shape;876;p9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77" name="Google Shape;877;p9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94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" name="Google Shape;883;p9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84" name="Google Shape;884;p9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85" name="Google Shape;885;p9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86" name="Google Shape;886;p9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87" name="Google Shape;887;p9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888" name="Google Shape;888;p9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95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Google Shape;895;p9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896" name="Google Shape;896;p9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897" name="Google Shape;897;p9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898" name="Google Shape;898;p9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899" name="Google Shape;899;p9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00" name="Google Shape;900;p9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96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9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96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9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09" name="Google Shape;909;p9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10" name="Google Shape;910;p9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11" name="Google Shape;911;p9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12" name="Google Shape;912;p9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13" name="Google Shape;913;p9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97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9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97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97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" name="Google Shape;922;p9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23" name="Google Shape;923;p9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24" name="Google Shape;924;p9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25" name="Google Shape;925;p9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26" name="Google Shape;926;p9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27" name="Google Shape;927;p9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98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98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98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98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" name="Google Shape;937;p9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38" name="Google Shape;938;p9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9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Google Shape;944;p10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45" name="Google Shape;945;p10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46" name="Google Shape;946;p10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47" name="Google Shape;947;p10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48" name="Google Shape;948;p10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49" name="Google Shape;949;p10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00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5" name="Google Shape;955;p10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56" name="Google Shape;956;p10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57" name="Google Shape;957;p10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58" name="Google Shape;958;p10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59" name="Google Shape;959;p10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60" name="Google Shape;960;p10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01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0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Google Shape;967;p10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68" name="Google Shape;968;p10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69" name="Google Shape;969;p10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70" name="Google Shape;970;p10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71" name="Google Shape;971;p10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72" name="Google Shape;972;p10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02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0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102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0" name="Google Shape;980;p10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81" name="Google Shape;981;p10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82" name="Google Shape;982;p10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83" name="Google Shape;983;p10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84" name="Google Shape;984;p10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85" name="Google Shape;985;p10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03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103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103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10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995" name="Google Shape;995;p10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996" name="Google Shape;996;p10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997" name="Google Shape;997;p10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998" name="Google Shape;998;p10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999" name="Google Shape;999;p10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04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0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104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104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104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" name="Google Shape;1009;p10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10" name="Google Shape;1010;p10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05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6" name="Google Shape;1016;p10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17" name="Google Shape;1017;p10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18" name="Google Shape;1018;p10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19" name="Google Shape;1019;p10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20" name="Google Shape;1020;p10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21" name="Google Shape;1021;p10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106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Google Shape;1027;p10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28" name="Google Shape;1028;p10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29" name="Google Shape;1029;p10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30" name="Google Shape;1030;p10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31" name="Google Shape;1031;p10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32" name="Google Shape;1032;p10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07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0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Google Shape;1039;p10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40" name="Google Shape;1040;p10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41" name="Google Shape;1041;p10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42" name="Google Shape;1042;p10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43" name="Google Shape;1043;p10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44" name="Google Shape;1044;p10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08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0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108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2" name="Google Shape;1052;p10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53" name="Google Shape;1053;p10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54" name="Google Shape;1054;p10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55" name="Google Shape;1055;p10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56" name="Google Shape;1056;p10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57" name="Google Shape;1057;p10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09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0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109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09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6" name="Google Shape;1066;p11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67" name="Google Shape;1067;p11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68" name="Google Shape;1068;p11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69" name="Google Shape;1069;p11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70" name="Google Shape;1070;p11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71" name="Google Shape;1071;p11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10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110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110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110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" name="Google Shape;1081;p11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{03B2C9BB-284E-463B-AE5B-83D18D6835DA}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82" name="Google Shape;1082;p11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11"/>
          <p:cNvSpPr/>
          <p:nvPr/>
        </p:nvSpPr>
        <p:spPr>
          <a:xfrm>
            <a:off x="125300" y="35726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