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2"/>
    <p:restoredTop sz="96405"/>
  </p:normalViewPr>
  <p:slideViewPr>
    <p:cSldViewPr snapToGrid="0" snapToObjects="1">
      <p:cViewPr varScale="1">
        <p:scale>
          <a:sx n="160" d="100"/>
          <a:sy n="160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946-9F98-0F48-B994-C0909DE5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JP" b="1" cap="none" dirty="0">
                <a:solidFill>
                  <a:schemeClr val="bg1"/>
                </a:solidFill>
                <a:latin typeface="Bell MT" panose="02020503060305020303" pitchFamily="18" charset="77"/>
                <a:cs typeface="Al Tarikh" pitchFamily="2" charset="-78"/>
              </a:rPr>
              <a:t>UNITY-CHAN</a:t>
            </a:r>
            <a:br>
              <a:rPr lang="en-JP" b="1" cap="none" dirty="0">
                <a:solidFill>
                  <a:schemeClr val="bg1"/>
                </a:solidFill>
                <a:latin typeface="Bell MT" panose="02020503060305020303" pitchFamily="18" charset="77"/>
                <a:cs typeface="Al Tarikh" pitchFamily="2" charset="-78"/>
              </a:rPr>
            </a:br>
            <a:r>
              <a:rPr lang="en-JP" b="1" i="1" cap="none" dirty="0">
                <a:solidFill>
                  <a:schemeClr val="bg1"/>
                </a:solidFill>
                <a:latin typeface="Bell MT" panose="02020503060305020303" pitchFamily="18" charset="77"/>
                <a:cs typeface="Al Tarikh" pitchFamily="2" charset="-78"/>
              </a:rPr>
              <a:t>Slash!!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D478B-8A7D-F442-B49E-1E7CA204A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JP" sz="9600" cap="none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Ver. 0.0.1</a:t>
            </a:r>
          </a:p>
          <a:p>
            <a:pPr algn="ctr"/>
            <a:endParaRPr lang="en-JP" sz="4400" cap="none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22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4307-13DC-1D42-B137-0037B181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CC04E2-9B8C-5843-A923-B394EB9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cap="none"/>
              <a:t>パズル的面白さの追求</a:t>
            </a:r>
            <a:r>
              <a:rPr lang="en-US" altLang="ja-JP" cap="none" dirty="0"/>
              <a:t>(</a:t>
            </a:r>
            <a:r>
              <a:rPr lang="ja-JP" altLang="en-US" cap="none"/>
              <a:t>の重要性</a:t>
            </a:r>
            <a:r>
              <a:rPr lang="en-US" altLang="ja-JP" cap="none" dirty="0"/>
              <a:t>)</a:t>
            </a:r>
            <a:endParaRPr lang="en-JP" cap="none" dirty="0"/>
          </a:p>
        </p:txBody>
      </p:sp>
    </p:spTree>
    <p:extLst>
      <p:ext uri="{BB962C8B-B14F-4D97-AF65-F5344CB8AC3E}">
        <p14:creationId xmlns:p14="http://schemas.microsoft.com/office/powerpoint/2010/main" val="285100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D3D6-4819-E849-A2C6-5A2B9C08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どんなアイデアを導入したか？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B329-5B24-E64A-A21C-28CC88B3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521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64-BD70-F246-9532-CA2D9D96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制御フロー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95B5-4038-D34D-9645-50613F27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066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8BD7-FAC0-B843-B26A-DDEB49C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操作説明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8A3B-3E09-914B-B732-BC7F91C3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8830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B6C4-2EA8-7346-8B6C-A946AC3C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開発期間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942B-CB74-9244-8451-4B126A39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0430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5020-A60D-1B45-AD01-5791498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拡張アイデア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A627-7629-2D46-816D-30A7E5AE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95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CA0-1EAB-524E-81EE-3AC308A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JP" dirty="0">
                <a:latin typeface="Yu Gothic" panose="020B0400000000000000" pitchFamily="34" charset="-128"/>
                <a:ea typeface="Yu Gothic" panose="020B0400000000000000" pitchFamily="34" charset="-128"/>
              </a:rPr>
              <a:t>開発コンセプト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F896-2372-4A47-BD23-8E59D350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JP" dirty="0">
                <a:solidFill>
                  <a:srgbClr val="0070C0"/>
                </a:solidFill>
              </a:rPr>
              <a:t>マウス</a:t>
            </a:r>
            <a:r>
              <a:rPr lang="en-JP" dirty="0"/>
              <a:t>の普及と共に生まれた</a:t>
            </a:r>
            <a:r>
              <a:rPr lang="en-JP" dirty="0">
                <a:solidFill>
                  <a:srgbClr val="FF0000"/>
                </a:solidFill>
              </a:rPr>
              <a:t>あの挑戦的な名作</a:t>
            </a:r>
            <a:r>
              <a:rPr lang="en-JP" dirty="0"/>
              <a:t>に</a:t>
            </a:r>
            <a:br>
              <a:rPr lang="en-JP" dirty="0"/>
            </a:br>
            <a:r>
              <a:rPr lang="en-JP" dirty="0">
                <a:solidFill>
                  <a:srgbClr val="0070C0"/>
                </a:solidFill>
              </a:rPr>
              <a:t>タップ操作</a:t>
            </a:r>
            <a:r>
              <a:rPr lang="en-JP" dirty="0"/>
              <a:t>で</a:t>
            </a:r>
            <a:r>
              <a:rPr lang="en-JP" dirty="0">
                <a:solidFill>
                  <a:srgbClr val="FF0000"/>
                </a:solidFill>
              </a:rPr>
              <a:t>再挑戦</a:t>
            </a:r>
            <a:r>
              <a:rPr lang="en-JP" dirty="0"/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230107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CA0-1EAB-524E-81EE-3AC308A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画面イメージ</a:t>
            </a:r>
            <a:endParaRPr lang="en-JP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F896-2372-4A47-BD23-8E59D350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588" y="1998147"/>
            <a:ext cx="2528834" cy="3450613"/>
          </a:xfrm>
        </p:spPr>
        <p:txBody>
          <a:bodyPr/>
          <a:lstStyle/>
          <a:p>
            <a:r>
              <a:rPr lang="en-JP" dirty="0"/>
              <a:t>aa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E55EDF-2B51-DC42-B697-88BB8030D1F3}"/>
              </a:ext>
            </a:extLst>
          </p:cNvPr>
          <p:cNvSpPr/>
          <p:nvPr/>
        </p:nvSpPr>
        <p:spPr>
          <a:xfrm>
            <a:off x="874208" y="1998147"/>
            <a:ext cx="1838848" cy="346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Moving image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966BA71-2F1D-B14F-AF33-70FAD0DA8D31}"/>
              </a:ext>
            </a:extLst>
          </p:cNvPr>
          <p:cNvSpPr/>
          <p:nvPr/>
        </p:nvSpPr>
        <p:spPr>
          <a:xfrm>
            <a:off x="6391586" y="1998147"/>
            <a:ext cx="1838848" cy="346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Fighting UI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6BCCAF-EE1F-CE46-8950-69D1F2255C42}"/>
              </a:ext>
            </a:extLst>
          </p:cNvPr>
          <p:cNvCxnSpPr>
            <a:cxnSpLocks/>
          </p:cNvCxnSpPr>
          <p:nvPr/>
        </p:nvCxnSpPr>
        <p:spPr>
          <a:xfrm>
            <a:off x="5878286" y="2833635"/>
            <a:ext cx="0" cy="204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EFAC83-E9E2-594B-8831-806DE89872CE}"/>
              </a:ext>
            </a:extLst>
          </p:cNvPr>
          <p:cNvSpPr txBox="1">
            <a:spLocks/>
          </p:cNvSpPr>
          <p:nvPr/>
        </p:nvSpPr>
        <p:spPr>
          <a:xfrm>
            <a:off x="2836153" y="2006939"/>
            <a:ext cx="25288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JP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03C59-2CBB-C449-958E-C85CF06E6383}"/>
              </a:ext>
            </a:extLst>
          </p:cNvPr>
          <p:cNvSpPr txBox="1">
            <a:spLocks/>
          </p:cNvSpPr>
          <p:nvPr/>
        </p:nvSpPr>
        <p:spPr>
          <a:xfrm>
            <a:off x="8359268" y="1998146"/>
            <a:ext cx="25288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JP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2B0613-F876-9C44-B531-F26F0066AE0D}"/>
              </a:ext>
            </a:extLst>
          </p:cNvPr>
          <p:cNvSpPr txBox="1">
            <a:spLocks/>
          </p:cNvSpPr>
          <p:nvPr/>
        </p:nvSpPr>
        <p:spPr>
          <a:xfrm>
            <a:off x="8359268" y="1998145"/>
            <a:ext cx="25288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JP"/>
              <a:t>aa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90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F896-2372-4A47-BD23-8E59D350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588" y="1998147"/>
            <a:ext cx="2528834" cy="3450613"/>
          </a:xfrm>
        </p:spPr>
        <p:txBody>
          <a:bodyPr/>
          <a:lstStyle/>
          <a:p>
            <a:r>
              <a:rPr lang="en-JP" dirty="0"/>
              <a:t>aa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E55EDF-2B51-DC42-B697-88BB8030D1F3}"/>
              </a:ext>
            </a:extLst>
          </p:cNvPr>
          <p:cNvSpPr/>
          <p:nvPr/>
        </p:nvSpPr>
        <p:spPr>
          <a:xfrm>
            <a:off x="1874615" y="320422"/>
            <a:ext cx="2888216" cy="5412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Moving image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966BA71-2F1D-B14F-AF33-70FAD0DA8D31}"/>
              </a:ext>
            </a:extLst>
          </p:cNvPr>
          <p:cNvSpPr/>
          <p:nvPr/>
        </p:nvSpPr>
        <p:spPr>
          <a:xfrm>
            <a:off x="6927725" y="320422"/>
            <a:ext cx="2888215" cy="5412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Fighting UI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6BCCAF-EE1F-CE46-8950-69D1F2255C42}"/>
              </a:ext>
            </a:extLst>
          </p:cNvPr>
          <p:cNvCxnSpPr>
            <a:cxnSpLocks/>
          </p:cNvCxnSpPr>
          <p:nvPr/>
        </p:nvCxnSpPr>
        <p:spPr>
          <a:xfrm>
            <a:off x="5878286" y="2833635"/>
            <a:ext cx="0" cy="204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EFAC83-E9E2-594B-8831-806DE89872CE}"/>
              </a:ext>
            </a:extLst>
          </p:cNvPr>
          <p:cNvSpPr txBox="1">
            <a:spLocks/>
          </p:cNvSpPr>
          <p:nvPr/>
        </p:nvSpPr>
        <p:spPr>
          <a:xfrm>
            <a:off x="2836153" y="2006939"/>
            <a:ext cx="25288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JP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03C59-2CBB-C449-958E-C85CF06E6383}"/>
              </a:ext>
            </a:extLst>
          </p:cNvPr>
          <p:cNvSpPr txBox="1">
            <a:spLocks/>
          </p:cNvSpPr>
          <p:nvPr/>
        </p:nvSpPr>
        <p:spPr>
          <a:xfrm>
            <a:off x="8359268" y="1998146"/>
            <a:ext cx="25288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80940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CA0-1EAB-524E-81EE-3AC308A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横画面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UI</a:t>
            </a:r>
            <a:endParaRPr lang="en-JP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E55EDF-2B51-DC42-B697-88BB8030D1F3}"/>
              </a:ext>
            </a:extLst>
          </p:cNvPr>
          <p:cNvSpPr/>
          <p:nvPr/>
        </p:nvSpPr>
        <p:spPr>
          <a:xfrm>
            <a:off x="874208" y="3547067"/>
            <a:ext cx="1075172" cy="191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Portrate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1D37A7-39E7-B64D-82B3-5F1EE3939C27}"/>
              </a:ext>
            </a:extLst>
          </p:cNvPr>
          <p:cNvSpPr/>
          <p:nvPr/>
        </p:nvSpPr>
        <p:spPr>
          <a:xfrm>
            <a:off x="3389645" y="2382038"/>
            <a:ext cx="6558223" cy="308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Landscape</a:t>
            </a:r>
          </a:p>
        </p:txBody>
      </p:sp>
    </p:spTree>
    <p:extLst>
      <p:ext uri="{BB962C8B-B14F-4D97-AF65-F5344CB8AC3E}">
        <p14:creationId xmlns:p14="http://schemas.microsoft.com/office/powerpoint/2010/main" val="212563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8143-C5BE-844C-A5AB-23B6C9B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Brandish </a:t>
            </a:r>
            <a:r>
              <a:rPr lang="ja-JP" altLang="en-US" cap="none"/>
              <a:t>の売りとは？</a:t>
            </a:r>
            <a:endParaRPr lang="en-JP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72A8-1113-1946-9AAF-6F319DB5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22188" cy="34506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Third Person </a:t>
            </a:r>
            <a:r>
              <a:rPr lang="ja-JP" altLang="en-US" b="1">
                <a:solidFill>
                  <a:srgbClr val="0070C0"/>
                </a:solidFill>
              </a:rPr>
              <a:t>視点</a:t>
            </a:r>
            <a:r>
              <a:rPr lang="ja-JP" altLang="en-US" b="1"/>
              <a:t>でありながら、</a:t>
            </a:r>
            <a:br>
              <a:rPr lang="en-US" altLang="ja-JP" b="1" dirty="0"/>
            </a:br>
            <a:r>
              <a:rPr lang="ja-JP" altLang="en-US" b="1"/>
              <a:t>まるで</a:t>
            </a:r>
            <a:r>
              <a:rPr lang="ja-JP" altLang="en-US" b="1">
                <a:solidFill>
                  <a:srgbClr val="0070C0"/>
                </a:solidFill>
              </a:rPr>
              <a:t>一人称</a:t>
            </a:r>
            <a:r>
              <a:rPr lang="ja-JP" altLang="en-US" b="1"/>
              <a:t>としてそこにいるかのような臨場感</a:t>
            </a:r>
          </a:p>
          <a:p>
            <a:r>
              <a:rPr lang="ja-JP" altLang="en-US"/>
              <a:t>タイルマップ移動方式の独特な操作感</a:t>
            </a:r>
          </a:p>
          <a:p>
            <a:r>
              <a:rPr lang="ja-JP" altLang="en-US"/>
              <a:t>ルールの決まった動きの中でのパズル・謎解き要素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6244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3343-EDB0-8340-ABE7-B0D849C3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4181"/>
            <a:ext cx="7803739" cy="1049235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Yu Gothic" panose="020B0400000000000000" pitchFamily="34" charset="-128"/>
                <a:ea typeface="Yu Gothic" panose="020B0400000000000000" pitchFamily="34" charset="-128"/>
              </a:rPr>
              <a:t>Third Person </a:t>
            </a:r>
            <a:r>
              <a:rPr lang="ja-JP" altLang="en-US" sz="3600" b="1" cap="none">
                <a:latin typeface="Yu Gothic" panose="020B0400000000000000" pitchFamily="34" charset="-128"/>
                <a:ea typeface="Yu Gothic" panose="020B0400000000000000" pitchFamily="34" charset="-128"/>
              </a:rPr>
              <a:t>視点でありながら</a:t>
            </a:r>
            <a:br>
              <a:rPr lang="en-US" altLang="ja-JP" sz="3600" b="1" cap="none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3600" b="1" cap="none">
                <a:latin typeface="Yu Gothic" panose="020B0400000000000000" pitchFamily="34" charset="-128"/>
                <a:ea typeface="Yu Gothic" panose="020B0400000000000000" pitchFamily="34" charset="-128"/>
              </a:rPr>
              <a:t>まるで一人称</a:t>
            </a:r>
            <a:endParaRPr lang="en-JP" sz="3600" b="1" cap="none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FD78-DCD5-6D4A-8D37-5D78924A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JP" dirty="0"/>
              <a:t>何がすごいのか？</a:t>
            </a:r>
          </a:p>
        </p:txBody>
      </p:sp>
    </p:spTree>
    <p:extLst>
      <p:ext uri="{BB962C8B-B14F-4D97-AF65-F5344CB8AC3E}">
        <p14:creationId xmlns:p14="http://schemas.microsoft.com/office/powerpoint/2010/main" val="271557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283E-10C4-2C4A-A278-4B0E529F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cap="none" dirty="0">
                <a:latin typeface="Yu Gothic" panose="020B0400000000000000" pitchFamily="34" charset="-128"/>
                <a:ea typeface="Yu Gothic" panose="020B0400000000000000" pitchFamily="34" charset="-128"/>
              </a:rPr>
              <a:t>First Person 視点の良さ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2BDB-BBCF-D04F-9D53-712FFEC8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最新イースの画像</a:t>
            </a:r>
          </a:p>
        </p:txBody>
      </p:sp>
    </p:spTree>
    <p:extLst>
      <p:ext uri="{BB962C8B-B14F-4D97-AF65-F5344CB8AC3E}">
        <p14:creationId xmlns:p14="http://schemas.microsoft.com/office/powerpoint/2010/main" val="271820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B00C-B2D0-7146-8FBA-A5DE2EFA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9FB8C4-7A0B-A544-8184-B4238F2F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cap="none" dirty="0">
                <a:latin typeface="Yu Gothic" panose="020B0400000000000000" pitchFamily="34" charset="-128"/>
                <a:ea typeface="Yu Gothic" panose="020B0400000000000000" pitchFamily="34" charset="-128"/>
              </a:rPr>
              <a:t>First Person 視点の弱点</a:t>
            </a:r>
          </a:p>
        </p:txBody>
      </p:sp>
    </p:spTree>
    <p:extLst>
      <p:ext uri="{BB962C8B-B14F-4D97-AF65-F5344CB8AC3E}">
        <p14:creationId xmlns:p14="http://schemas.microsoft.com/office/powerpoint/2010/main" val="22156299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209</TotalTime>
  <Words>116</Words>
  <Application>Microsoft Macintosh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Hiragino Mincho Pro W3</vt:lpstr>
      <vt:lpstr>Yu Gothic</vt:lpstr>
      <vt:lpstr>Arial</vt:lpstr>
      <vt:lpstr>Bell MT</vt:lpstr>
      <vt:lpstr>Gill Sans MT</vt:lpstr>
      <vt:lpstr>Gallery</vt:lpstr>
      <vt:lpstr>UNITY-CHAN Slash!!</vt:lpstr>
      <vt:lpstr>開発コンセプト</vt:lpstr>
      <vt:lpstr>画面イメージ</vt:lpstr>
      <vt:lpstr>PowerPoint Presentation</vt:lpstr>
      <vt:lpstr>横画面 UI</vt:lpstr>
      <vt:lpstr>Brandish の売りとは？</vt:lpstr>
      <vt:lpstr>Third Person 視点でありながら まるで一人称</vt:lpstr>
      <vt:lpstr>First Person 視点の良さ</vt:lpstr>
      <vt:lpstr>First Person 視点の弱点</vt:lpstr>
      <vt:lpstr>パズル的面白さの追求(の重要性)</vt:lpstr>
      <vt:lpstr>どんなアイデアを導入したか？</vt:lpstr>
      <vt:lpstr>制御フロー</vt:lpstr>
      <vt:lpstr>操作説明</vt:lpstr>
      <vt:lpstr>開発期間</vt:lpstr>
      <vt:lpstr>拡張アイデア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高美 岡田</dc:creator>
  <cp:lastModifiedBy>高美 岡田</cp:lastModifiedBy>
  <cp:revision>17</cp:revision>
  <dcterms:created xsi:type="dcterms:W3CDTF">2021-06-04T02:32:20Z</dcterms:created>
  <dcterms:modified xsi:type="dcterms:W3CDTF">2021-06-18T14:05:08Z</dcterms:modified>
</cp:coreProperties>
</file>