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405"/>
  </p:normalViewPr>
  <p:slideViewPr>
    <p:cSldViewPr snapToGrid="0" snapToObjects="1">
      <p:cViewPr varScale="1">
        <p:scale>
          <a:sx n="124" d="100"/>
          <a:sy n="124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946-9F98-0F48-B994-C0909DE53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JP" sz="6000" b="1" cap="none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Al Tarikh" pitchFamily="2" charset="-78"/>
              </a:rPr>
              <a:t>Hack</a:t>
            </a:r>
            <a:br>
              <a:rPr lang="en-JP" b="1" cap="none" dirty="0">
                <a:latin typeface="Bell MT" panose="02020503060305020303" pitchFamily="18" charset="77"/>
                <a:cs typeface="Al Tarikh" pitchFamily="2" charset="-78"/>
              </a:rPr>
            </a:br>
            <a:r>
              <a:rPr lang="en-JP" sz="3600" b="1" cap="none" dirty="0">
                <a:latin typeface="Bell MT" panose="02020503060305020303" pitchFamily="18" charset="77"/>
                <a:cs typeface="Al Tarikh" pitchFamily="2" charset="-78"/>
              </a:rPr>
              <a:t>and…</a:t>
            </a:r>
            <a:br>
              <a:rPr lang="en-JP" b="1" cap="none" dirty="0">
                <a:latin typeface="Bell MT" panose="02020503060305020303" pitchFamily="18" charset="77"/>
                <a:cs typeface="Al Tarikh" pitchFamily="2" charset="-78"/>
              </a:rPr>
            </a:br>
            <a:r>
              <a:rPr lang="en-JP" b="1" i="1" cap="none" dirty="0">
                <a:latin typeface="Bell MT" panose="02020503060305020303" pitchFamily="18" charset="77"/>
                <a:cs typeface="Al Tarikh" pitchFamily="2" charset="-78"/>
              </a:rPr>
              <a:t>Brandish!!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D478B-8A7D-F442-B49E-1E7CA204A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JP" sz="9600" cap="none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Ver. 0.0.1</a:t>
            </a:r>
          </a:p>
          <a:p>
            <a:pPr algn="ctr"/>
            <a:endParaRPr lang="en-JP" sz="4400" cap="none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22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CA0-1EAB-524E-81EE-3AC308A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2319037" cy="1049235"/>
          </a:xfrm>
        </p:spPr>
        <p:txBody>
          <a:bodyPr/>
          <a:lstStyle/>
          <a:p>
            <a:r>
              <a:rPr lang="en-JP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F896-2372-4A47-BD23-8E59D350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E2F9C6-6F27-074A-9285-1757B4E42D69}"/>
              </a:ext>
            </a:extLst>
          </p:cNvPr>
          <p:cNvSpPr txBox="1">
            <a:spLocks/>
          </p:cNvSpPr>
          <p:nvPr/>
        </p:nvSpPr>
        <p:spPr>
          <a:xfrm>
            <a:off x="4110874" y="804519"/>
            <a:ext cx="6943980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JP" sz="6000" cap="none" dirty="0"/>
              <a:t>Brrrrrrr</a:t>
            </a:r>
          </a:p>
        </p:txBody>
      </p:sp>
    </p:spTree>
    <p:extLst>
      <p:ext uri="{BB962C8B-B14F-4D97-AF65-F5344CB8AC3E}">
        <p14:creationId xmlns:p14="http://schemas.microsoft.com/office/powerpoint/2010/main" val="230107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CA0-1EAB-524E-81EE-3AC308A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JP" dirty="0"/>
              <a:t>ワードクラウド？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F896-2372-4A47-BD23-8E59D350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90966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</TotalTime>
  <Words>16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Hiragino Kaku Gothic Pro W3</vt:lpstr>
      <vt:lpstr>Hiragino Mincho Pro W3</vt:lpstr>
      <vt:lpstr>Arial</vt:lpstr>
      <vt:lpstr>Bell MT</vt:lpstr>
      <vt:lpstr>Gill Sans MT</vt:lpstr>
      <vt:lpstr>Gallery</vt:lpstr>
      <vt:lpstr>Hack and… Brandish!!</vt:lpstr>
      <vt:lpstr>ConCEPT</vt:lpstr>
      <vt:lpstr>ワードクラウド？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高美 岡田</dc:creator>
  <cp:lastModifiedBy>高美 岡田</cp:lastModifiedBy>
  <cp:revision>7</cp:revision>
  <dcterms:created xsi:type="dcterms:W3CDTF">2021-06-04T02:32:20Z</dcterms:created>
  <dcterms:modified xsi:type="dcterms:W3CDTF">2021-06-04T04:07:44Z</dcterms:modified>
</cp:coreProperties>
</file>