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2" r:id="rId4"/>
    <p:sldId id="264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59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Kumar" initials="PK" lastIdx="3" clrIdx="0">
    <p:extLst>
      <p:ext uri="{19B8F6BF-5375-455C-9EA6-DF929625EA0E}">
        <p15:presenceInfo xmlns:p15="http://schemas.microsoft.com/office/powerpoint/2012/main" userId="674e431247021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umar" userId="674e431247021323" providerId="LiveId" clId="{0ED8F4EF-7231-4FD7-BDE3-FF59C22C276C}"/>
    <pc:docChg chg="undo custSel addSld delSld modSld sldOrd">
      <pc:chgData name="Praveen Kumar" userId="674e431247021323" providerId="LiveId" clId="{0ED8F4EF-7231-4FD7-BDE3-FF59C22C276C}" dt="2021-10-22T11:07:08.773" v="1375" actId="14100"/>
      <pc:docMkLst>
        <pc:docMk/>
      </pc:docMkLst>
      <pc:sldChg chg="modSp mod">
        <pc:chgData name="Praveen Kumar" userId="674e431247021323" providerId="LiveId" clId="{0ED8F4EF-7231-4FD7-BDE3-FF59C22C276C}" dt="2021-10-22T10:59:18.505" v="1230" actId="1036"/>
        <pc:sldMkLst>
          <pc:docMk/>
          <pc:sldMk cId="3514921433" sldId="256"/>
        </pc:sldMkLst>
        <pc:spChg chg="mod">
          <ac:chgData name="Praveen Kumar" userId="674e431247021323" providerId="LiveId" clId="{0ED8F4EF-7231-4FD7-BDE3-FF59C22C276C}" dt="2021-10-22T09:33:05.287" v="1223" actId="14100"/>
          <ac:spMkLst>
            <pc:docMk/>
            <pc:sldMk cId="3514921433" sldId="256"/>
            <ac:spMk id="2" creationId="{000C75B2-2DE8-40F3-A8C2-F96F53E1FE9F}"/>
          </ac:spMkLst>
        </pc:spChg>
        <pc:spChg chg="mod">
          <ac:chgData name="Praveen Kumar" userId="674e431247021323" providerId="LiveId" clId="{0ED8F4EF-7231-4FD7-BDE3-FF59C22C276C}" dt="2021-10-22T10:59:18.505" v="1230" actId="1036"/>
          <ac:spMkLst>
            <pc:docMk/>
            <pc:sldMk cId="3514921433" sldId="256"/>
            <ac:spMk id="3" creationId="{8A1468CD-A015-4C2E-9417-FCDAE47D7EC7}"/>
          </ac:spMkLst>
        </pc:spChg>
      </pc:sldChg>
      <pc:sldChg chg="addSp delSp modSp del mod">
        <pc:chgData name="Praveen Kumar" userId="674e431247021323" providerId="LiveId" clId="{0ED8F4EF-7231-4FD7-BDE3-FF59C22C276C}" dt="2021-10-22T08:14:27.636" v="7" actId="47"/>
        <pc:sldMkLst>
          <pc:docMk/>
          <pc:sldMk cId="4125349470" sldId="257"/>
        </pc:sldMkLst>
        <pc:spChg chg="del">
          <ac:chgData name="Praveen Kumar" userId="674e431247021323" providerId="LiveId" clId="{0ED8F4EF-7231-4FD7-BDE3-FF59C22C276C}" dt="2021-10-22T08:13:48.464" v="4" actId="478"/>
          <ac:spMkLst>
            <pc:docMk/>
            <pc:sldMk cId="4125349470" sldId="257"/>
            <ac:spMk id="2" creationId="{700345CD-2304-4728-BD25-C5AF449095DC}"/>
          </ac:spMkLst>
        </pc:spChg>
        <pc:spChg chg="del mod">
          <ac:chgData name="Praveen Kumar" userId="674e431247021323" providerId="LiveId" clId="{0ED8F4EF-7231-4FD7-BDE3-FF59C22C276C}" dt="2021-10-22T08:13:48.464" v="4" actId="478"/>
          <ac:spMkLst>
            <pc:docMk/>
            <pc:sldMk cId="4125349470" sldId="257"/>
            <ac:spMk id="3" creationId="{DD190E53-DE3C-42D0-B188-A831533479F1}"/>
          </ac:spMkLst>
        </pc:spChg>
        <pc:spChg chg="add mod">
          <ac:chgData name="Praveen Kumar" userId="674e431247021323" providerId="LiveId" clId="{0ED8F4EF-7231-4FD7-BDE3-FF59C22C276C}" dt="2021-10-22T08:13:48.464" v="4" actId="478"/>
          <ac:spMkLst>
            <pc:docMk/>
            <pc:sldMk cId="4125349470" sldId="257"/>
            <ac:spMk id="6" creationId="{7147474D-1980-4EB9-B41C-1BCB5EAE76D1}"/>
          </ac:spMkLst>
        </pc:spChg>
        <pc:spChg chg="add mod">
          <ac:chgData name="Praveen Kumar" userId="674e431247021323" providerId="LiveId" clId="{0ED8F4EF-7231-4FD7-BDE3-FF59C22C276C}" dt="2021-10-22T08:14:16.003" v="5" actId="14100"/>
          <ac:spMkLst>
            <pc:docMk/>
            <pc:sldMk cId="4125349470" sldId="257"/>
            <ac:spMk id="8" creationId="{C7D0D44D-878A-4998-8687-D9FF952D56DE}"/>
          </ac:spMkLst>
        </pc:spChg>
        <pc:picChg chg="del">
          <ac:chgData name="Praveen Kumar" userId="674e431247021323" providerId="LiveId" clId="{0ED8F4EF-7231-4FD7-BDE3-FF59C22C276C}" dt="2021-10-22T08:13:42.821" v="2" actId="478"/>
          <ac:picMkLst>
            <pc:docMk/>
            <pc:sldMk cId="4125349470" sldId="257"/>
            <ac:picMk id="1028" creationId="{53E77DB4-2819-4287-B09B-AF0A5E505F1A}"/>
          </ac:picMkLst>
        </pc:picChg>
        <pc:cxnChg chg="del">
          <ac:chgData name="Praveen Kumar" userId="674e431247021323" providerId="LiveId" clId="{0ED8F4EF-7231-4FD7-BDE3-FF59C22C276C}" dt="2021-10-22T08:13:48.464" v="4" actId="478"/>
          <ac:cxnSpMkLst>
            <pc:docMk/>
            <pc:sldMk cId="4125349470" sldId="257"/>
            <ac:cxnSpMk id="5" creationId="{1775F461-9DBB-42C2-8918-1CC169BFFB09}"/>
          </ac:cxnSpMkLst>
        </pc:cxnChg>
      </pc:sldChg>
      <pc:sldChg chg="addSp delSp modSp add del mod addCm delCm">
        <pc:chgData name="Praveen Kumar" userId="674e431247021323" providerId="LiveId" clId="{0ED8F4EF-7231-4FD7-BDE3-FF59C22C276C}" dt="2021-10-22T08:54:34.585" v="364" actId="1076"/>
        <pc:sldMkLst>
          <pc:docMk/>
          <pc:sldMk cId="1011086653" sldId="258"/>
        </pc:sldMkLst>
        <pc:spChg chg="mod">
          <ac:chgData name="Praveen Kumar" userId="674e431247021323" providerId="LiveId" clId="{0ED8F4EF-7231-4FD7-BDE3-FF59C22C276C}" dt="2021-10-22T08:49:33.672" v="339" actId="1076"/>
          <ac:spMkLst>
            <pc:docMk/>
            <pc:sldMk cId="1011086653" sldId="258"/>
            <ac:spMk id="2" creationId="{00B70074-8D20-49A8-8A22-9B417A890FC2}"/>
          </ac:spMkLst>
        </pc:spChg>
        <pc:spChg chg="del mod">
          <ac:chgData name="Praveen Kumar" userId="674e431247021323" providerId="LiveId" clId="{0ED8F4EF-7231-4FD7-BDE3-FF59C22C276C}" dt="2021-10-22T08:14:53.079" v="11"/>
          <ac:spMkLst>
            <pc:docMk/>
            <pc:sldMk cId="1011086653" sldId="258"/>
            <ac:spMk id="3" creationId="{4DB5E660-79B4-4DD3-9C74-E60FBAB6731D}"/>
          </ac:spMkLst>
        </pc:spChg>
        <pc:spChg chg="add mod">
          <ac:chgData name="Praveen Kumar" userId="674e431247021323" providerId="LiveId" clId="{0ED8F4EF-7231-4FD7-BDE3-FF59C22C276C}" dt="2021-10-22T08:35:23.009" v="119" actId="14100"/>
          <ac:spMkLst>
            <pc:docMk/>
            <pc:sldMk cId="1011086653" sldId="258"/>
            <ac:spMk id="6" creationId="{D951D66D-587E-4404-A8A0-4C14F8EF0805}"/>
          </ac:spMkLst>
        </pc:spChg>
        <pc:spChg chg="add del mod">
          <ac:chgData name="Praveen Kumar" userId="674e431247021323" providerId="LiveId" clId="{0ED8F4EF-7231-4FD7-BDE3-FF59C22C276C}" dt="2021-10-22T08:38:14.882" v="171" actId="767"/>
          <ac:spMkLst>
            <pc:docMk/>
            <pc:sldMk cId="1011086653" sldId="258"/>
            <ac:spMk id="9" creationId="{D409664F-323D-4A55-BB3F-506854E2F4EC}"/>
          </ac:spMkLst>
        </pc:spChg>
        <pc:spChg chg="add mod">
          <ac:chgData name="Praveen Kumar" userId="674e431247021323" providerId="LiveId" clId="{0ED8F4EF-7231-4FD7-BDE3-FF59C22C276C}" dt="2021-10-22T08:53:13.216" v="362" actId="1076"/>
          <ac:spMkLst>
            <pc:docMk/>
            <pc:sldMk cId="1011086653" sldId="258"/>
            <ac:spMk id="10" creationId="{68E9054C-22F0-4A4D-AA22-90772A0087C2}"/>
          </ac:spMkLst>
        </pc:spChg>
        <pc:spChg chg="add mod">
          <ac:chgData name="Praveen Kumar" userId="674e431247021323" providerId="LiveId" clId="{0ED8F4EF-7231-4FD7-BDE3-FF59C22C276C}" dt="2021-10-22T08:35:00.714" v="114" actId="14100"/>
          <ac:spMkLst>
            <pc:docMk/>
            <pc:sldMk cId="1011086653" sldId="258"/>
            <ac:spMk id="11" creationId="{869E376B-0CEB-4A7A-A9A9-A6F75B5B6CB1}"/>
          </ac:spMkLst>
        </pc:spChg>
        <pc:spChg chg="add mod">
          <ac:chgData name="Praveen Kumar" userId="674e431247021323" providerId="LiveId" clId="{0ED8F4EF-7231-4FD7-BDE3-FF59C22C276C}" dt="2021-10-22T08:39:58.094" v="210" actId="207"/>
          <ac:spMkLst>
            <pc:docMk/>
            <pc:sldMk cId="1011086653" sldId="258"/>
            <ac:spMk id="13" creationId="{1C663227-1F09-4DDB-9FC5-440499DEB947}"/>
          </ac:spMkLst>
        </pc:spChg>
        <pc:spChg chg="add mod">
          <ac:chgData name="Praveen Kumar" userId="674e431247021323" providerId="LiveId" clId="{0ED8F4EF-7231-4FD7-BDE3-FF59C22C276C}" dt="2021-10-22T08:40:44.419" v="232" actId="1076"/>
          <ac:spMkLst>
            <pc:docMk/>
            <pc:sldMk cId="1011086653" sldId="258"/>
            <ac:spMk id="14" creationId="{C3F4E315-B033-49DE-AEB5-98307E7B9DB0}"/>
          </ac:spMkLst>
        </pc:spChg>
        <pc:spChg chg="add mod">
          <ac:chgData name="Praveen Kumar" userId="674e431247021323" providerId="LiveId" clId="{0ED8F4EF-7231-4FD7-BDE3-FF59C22C276C}" dt="2021-10-22T08:45:15.070" v="292" actId="1076"/>
          <ac:spMkLst>
            <pc:docMk/>
            <pc:sldMk cId="1011086653" sldId="258"/>
            <ac:spMk id="15" creationId="{7EA81CB3-601D-4366-B3F7-B9EA3E7245FB}"/>
          </ac:spMkLst>
        </pc:spChg>
        <pc:spChg chg="add mod">
          <ac:chgData name="Praveen Kumar" userId="674e431247021323" providerId="LiveId" clId="{0ED8F4EF-7231-4FD7-BDE3-FF59C22C276C}" dt="2021-10-22T08:54:34.585" v="364" actId="1076"/>
          <ac:spMkLst>
            <pc:docMk/>
            <pc:sldMk cId="1011086653" sldId="258"/>
            <ac:spMk id="16" creationId="{9A776BCF-1A54-425F-B10C-E0ADCF027262}"/>
          </ac:spMkLst>
        </pc:spChg>
        <pc:spChg chg="add mod">
          <ac:chgData name="Praveen Kumar" userId="674e431247021323" providerId="LiveId" clId="{0ED8F4EF-7231-4FD7-BDE3-FF59C22C276C}" dt="2021-10-22T08:32:29.579" v="86" actId="14100"/>
          <ac:spMkLst>
            <pc:docMk/>
            <pc:sldMk cId="1011086653" sldId="258"/>
            <ac:spMk id="17" creationId="{09D99E30-E74C-459C-B4DF-C06FBC0195C3}"/>
          </ac:spMkLst>
        </pc:spChg>
        <pc:spChg chg="add mod">
          <ac:chgData name="Praveen Kumar" userId="674e431247021323" providerId="LiveId" clId="{0ED8F4EF-7231-4FD7-BDE3-FF59C22C276C}" dt="2021-10-22T08:33:06.217" v="92" actId="14100"/>
          <ac:spMkLst>
            <pc:docMk/>
            <pc:sldMk cId="1011086653" sldId="258"/>
            <ac:spMk id="18" creationId="{581B19B7-7CA5-4170-88D2-924D317A2E2A}"/>
          </ac:spMkLst>
        </pc:spChg>
        <pc:spChg chg="add mod">
          <ac:chgData name="Praveen Kumar" userId="674e431247021323" providerId="LiveId" clId="{0ED8F4EF-7231-4FD7-BDE3-FF59C22C276C}" dt="2021-10-22T08:33:50.370" v="100" actId="14100"/>
          <ac:spMkLst>
            <pc:docMk/>
            <pc:sldMk cId="1011086653" sldId="258"/>
            <ac:spMk id="19" creationId="{FDBA33BD-8ACF-4B85-89E5-082F7B9A1B76}"/>
          </ac:spMkLst>
        </pc:spChg>
        <pc:spChg chg="add mod">
          <ac:chgData name="Praveen Kumar" userId="674e431247021323" providerId="LiveId" clId="{0ED8F4EF-7231-4FD7-BDE3-FF59C22C276C}" dt="2021-10-22T08:34:35.510" v="112" actId="1076"/>
          <ac:spMkLst>
            <pc:docMk/>
            <pc:sldMk cId="1011086653" sldId="258"/>
            <ac:spMk id="20" creationId="{1356F996-DFD3-493C-9D0D-A1D5FAFA6DF7}"/>
          </ac:spMkLst>
        </pc:spChg>
        <pc:spChg chg="add del mod">
          <ac:chgData name="Praveen Kumar" userId="674e431247021323" providerId="LiveId" clId="{0ED8F4EF-7231-4FD7-BDE3-FF59C22C276C}" dt="2021-10-22T08:42:31.959" v="255"/>
          <ac:spMkLst>
            <pc:docMk/>
            <pc:sldMk cId="1011086653" sldId="258"/>
            <ac:spMk id="21" creationId="{BA546B67-6AF5-42C6-BBE7-068B983993FE}"/>
          </ac:spMkLst>
        </pc:spChg>
        <pc:spChg chg="add mod">
          <ac:chgData name="Praveen Kumar" userId="674e431247021323" providerId="LiveId" clId="{0ED8F4EF-7231-4FD7-BDE3-FF59C22C276C}" dt="2021-10-22T08:52:15.033" v="360" actId="20577"/>
          <ac:spMkLst>
            <pc:docMk/>
            <pc:sldMk cId="1011086653" sldId="258"/>
            <ac:spMk id="22" creationId="{A801C6ED-6C99-491B-9166-8A8BBE39A2D9}"/>
          </ac:spMkLst>
        </pc:spChg>
        <pc:spChg chg="add mod">
          <ac:chgData name="Praveen Kumar" userId="674e431247021323" providerId="LiveId" clId="{0ED8F4EF-7231-4FD7-BDE3-FF59C22C276C}" dt="2021-10-22T08:44:42.327" v="291" actId="1076"/>
          <ac:spMkLst>
            <pc:docMk/>
            <pc:sldMk cId="1011086653" sldId="258"/>
            <ac:spMk id="23" creationId="{F7FD1E38-0B96-4CC0-8307-CD49FFC0384A}"/>
          </ac:spMkLst>
        </pc:spChg>
        <pc:spChg chg="add del mod">
          <ac:chgData name="Praveen Kumar" userId="674e431247021323" providerId="LiveId" clId="{0ED8F4EF-7231-4FD7-BDE3-FF59C22C276C}" dt="2021-10-22T08:49:07.842" v="337"/>
          <ac:spMkLst>
            <pc:docMk/>
            <pc:sldMk cId="1011086653" sldId="258"/>
            <ac:spMk id="25" creationId="{54CD2371-2512-4F06-9DB6-2084389F8BA1}"/>
          </ac:spMkLst>
        </pc:spChg>
        <pc:spChg chg="add mod">
          <ac:chgData name="Praveen Kumar" userId="674e431247021323" providerId="LiveId" clId="{0ED8F4EF-7231-4FD7-BDE3-FF59C22C276C}" dt="2021-10-22T08:49:16.078" v="338" actId="1076"/>
          <ac:spMkLst>
            <pc:docMk/>
            <pc:sldMk cId="1011086653" sldId="258"/>
            <ac:spMk id="26" creationId="{27447ED3-E6F7-4F02-97AF-AD68BFD6B81F}"/>
          </ac:spMkLst>
        </pc:spChg>
        <pc:picChg chg="add mod">
          <ac:chgData name="Praveen Kumar" userId="674e431247021323" providerId="LiveId" clId="{0ED8F4EF-7231-4FD7-BDE3-FF59C22C276C}" dt="2021-10-22T08:35:04.781" v="116" actId="1076"/>
          <ac:picMkLst>
            <pc:docMk/>
            <pc:sldMk cId="1011086653" sldId="258"/>
            <ac:picMk id="4" creationId="{39E06C2B-C41D-4D12-9DB4-863559AC0A20}"/>
          </ac:picMkLst>
        </pc:picChg>
        <pc:picChg chg="add del mod">
          <ac:chgData name="Praveen Kumar" userId="674e431247021323" providerId="LiveId" clId="{0ED8F4EF-7231-4FD7-BDE3-FF59C22C276C}" dt="2021-10-22T08:19:26.320" v="15" actId="478"/>
          <ac:picMkLst>
            <pc:docMk/>
            <pc:sldMk cId="1011086653" sldId="258"/>
            <ac:picMk id="5" creationId="{66DF07BA-998C-441E-90E3-A077BFC35CFB}"/>
          </ac:picMkLst>
        </pc:picChg>
        <pc:picChg chg="add mod">
          <ac:chgData name="Praveen Kumar" userId="674e431247021323" providerId="LiveId" clId="{0ED8F4EF-7231-4FD7-BDE3-FF59C22C276C}" dt="2021-10-22T08:51:31.732" v="345" actId="1076"/>
          <ac:picMkLst>
            <pc:docMk/>
            <pc:sldMk cId="1011086653" sldId="258"/>
            <ac:picMk id="12" creationId="{3585CCE4-3764-4B95-AFAF-BF22BA4B4970}"/>
          </ac:picMkLst>
        </pc:picChg>
        <pc:picChg chg="add mod">
          <ac:chgData name="Praveen Kumar" userId="674e431247021323" providerId="LiveId" clId="{0ED8F4EF-7231-4FD7-BDE3-FF59C22C276C}" dt="2021-10-22T08:24:06.369" v="42" actId="1076"/>
          <ac:picMkLst>
            <pc:docMk/>
            <pc:sldMk cId="1011086653" sldId="258"/>
            <ac:picMk id="1026" creationId="{5F755FCE-5B5B-42AB-860A-EC8116D0E677}"/>
          </ac:picMkLst>
        </pc:picChg>
        <pc:picChg chg="add mod">
          <ac:chgData name="Praveen Kumar" userId="674e431247021323" providerId="LiveId" clId="{0ED8F4EF-7231-4FD7-BDE3-FF59C22C276C}" dt="2021-10-22T08:52:53.682" v="361" actId="1076"/>
          <ac:picMkLst>
            <pc:docMk/>
            <pc:sldMk cId="1011086653" sldId="258"/>
            <ac:picMk id="1028" creationId="{6021FE91-109F-41B8-8A45-6DA8443A3BA9}"/>
          </ac:picMkLst>
        </pc:picChg>
        <pc:picChg chg="add del">
          <ac:chgData name="Praveen Kumar" userId="674e431247021323" providerId="LiveId" clId="{0ED8F4EF-7231-4FD7-BDE3-FF59C22C276C}" dt="2021-10-22T08:22:49.574" v="26"/>
          <ac:picMkLst>
            <pc:docMk/>
            <pc:sldMk cId="1011086653" sldId="258"/>
            <ac:picMk id="1030" creationId="{4001EF90-FED5-45E7-8D59-1D7F14CE5E7B}"/>
          </ac:picMkLst>
        </pc:picChg>
        <pc:picChg chg="add del">
          <ac:chgData name="Praveen Kumar" userId="674e431247021323" providerId="LiveId" clId="{0ED8F4EF-7231-4FD7-BDE3-FF59C22C276C}" dt="2021-10-22T08:22:59.394" v="28"/>
          <ac:picMkLst>
            <pc:docMk/>
            <pc:sldMk cId="1011086653" sldId="258"/>
            <ac:picMk id="1032" creationId="{903AF862-7A4C-435B-9EB7-1CABD29C8CF6}"/>
          </ac:picMkLst>
        </pc:picChg>
        <pc:picChg chg="add del mod">
          <ac:chgData name="Praveen Kumar" userId="674e431247021323" providerId="LiveId" clId="{0ED8F4EF-7231-4FD7-BDE3-FF59C22C276C}" dt="2021-10-22T08:25:45.040" v="46" actId="478"/>
          <ac:picMkLst>
            <pc:docMk/>
            <pc:sldMk cId="1011086653" sldId="258"/>
            <ac:picMk id="1034" creationId="{5B978F17-A65B-4881-A4C4-FA58E1C0C504}"/>
          </ac:picMkLst>
        </pc:picChg>
        <pc:picChg chg="add mod">
          <ac:chgData name="Praveen Kumar" userId="674e431247021323" providerId="LiveId" clId="{0ED8F4EF-7231-4FD7-BDE3-FF59C22C276C}" dt="2021-10-22T08:30:11.095" v="62" actId="1076"/>
          <ac:picMkLst>
            <pc:docMk/>
            <pc:sldMk cId="1011086653" sldId="258"/>
            <ac:picMk id="1036" creationId="{F2E88A98-A19A-413E-93F2-526890F7B417}"/>
          </ac:picMkLst>
        </pc:picChg>
        <pc:picChg chg="add mod">
          <ac:chgData name="Praveen Kumar" userId="674e431247021323" providerId="LiveId" clId="{0ED8F4EF-7231-4FD7-BDE3-FF59C22C276C}" dt="2021-10-22T08:33:42.564" v="98" actId="1076"/>
          <ac:picMkLst>
            <pc:docMk/>
            <pc:sldMk cId="1011086653" sldId="258"/>
            <ac:picMk id="1038" creationId="{BE1E0E58-2E3D-4465-AF09-A785DB77C018}"/>
          </ac:picMkLst>
        </pc:picChg>
        <pc:cxnChg chg="add mod">
          <ac:chgData name="Praveen Kumar" userId="674e431247021323" providerId="LiveId" clId="{0ED8F4EF-7231-4FD7-BDE3-FF59C22C276C}" dt="2021-10-22T08:50:59.780" v="344" actId="1076"/>
          <ac:cxnSpMkLst>
            <pc:docMk/>
            <pc:sldMk cId="1011086653" sldId="258"/>
            <ac:cxnSpMk id="8" creationId="{50054A7F-1B1B-468C-90CA-F0C7CFB560FE}"/>
          </ac:cxnSpMkLst>
        </pc:cxnChg>
      </pc:sldChg>
      <pc:sldChg chg="modSp mod ord">
        <pc:chgData name="Praveen Kumar" userId="674e431247021323" providerId="LiveId" clId="{0ED8F4EF-7231-4FD7-BDE3-FF59C22C276C}" dt="2021-10-22T09:32:37.751" v="1203" actId="14100"/>
        <pc:sldMkLst>
          <pc:docMk/>
          <pc:sldMk cId="340010051" sldId="259"/>
        </pc:sldMkLst>
        <pc:spChg chg="mod">
          <ac:chgData name="Praveen Kumar" userId="674e431247021323" providerId="LiveId" clId="{0ED8F4EF-7231-4FD7-BDE3-FF59C22C276C}" dt="2021-10-22T09:32:37.751" v="1203" actId="14100"/>
          <ac:spMkLst>
            <pc:docMk/>
            <pc:sldMk cId="340010051" sldId="259"/>
            <ac:spMk id="2" creationId="{8F70E956-A098-41CE-8814-37E3C8ECCD69}"/>
          </ac:spMkLst>
        </pc:spChg>
      </pc:sldChg>
      <pc:sldChg chg="modSp del mod">
        <pc:chgData name="Praveen Kumar" userId="674e431247021323" providerId="LiveId" clId="{0ED8F4EF-7231-4FD7-BDE3-FF59C22C276C}" dt="2021-10-22T09:13:07.334" v="676" actId="47"/>
        <pc:sldMkLst>
          <pc:docMk/>
          <pc:sldMk cId="1793375741" sldId="261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1793375741" sldId="261"/>
            <ac:spMk id="2" creationId="{700345CD-2304-4728-BD25-C5AF449095DC}"/>
          </ac:spMkLst>
        </pc:spChg>
        <pc:spChg chg="mod">
          <ac:chgData name="Praveen Kumar" userId="674e431247021323" providerId="LiveId" clId="{0ED8F4EF-7231-4FD7-BDE3-FF59C22C276C}" dt="2021-10-22T08:46:49.554" v="305"/>
          <ac:spMkLst>
            <pc:docMk/>
            <pc:sldMk cId="1793375741" sldId="261"/>
            <ac:spMk id="3" creationId="{DD190E53-DE3C-42D0-B188-A831533479F1}"/>
          </ac:spMkLst>
        </pc:spChg>
      </pc:sldChg>
      <pc:sldChg chg="addSp delSp modSp mod">
        <pc:chgData name="Praveen Kumar" userId="674e431247021323" providerId="LiveId" clId="{0ED8F4EF-7231-4FD7-BDE3-FF59C22C276C}" dt="2021-10-22T09:25:54.261" v="919" actId="1076"/>
        <pc:sldMkLst>
          <pc:docMk/>
          <pc:sldMk cId="4090029110" sldId="264"/>
        </pc:sldMkLst>
        <pc:spChg chg="add del mod">
          <ac:chgData name="Praveen Kumar" userId="674e431247021323" providerId="LiveId" clId="{0ED8F4EF-7231-4FD7-BDE3-FF59C22C276C}" dt="2021-10-22T09:24:36.392" v="906" actId="1076"/>
          <ac:spMkLst>
            <pc:docMk/>
            <pc:sldMk cId="4090029110" sldId="264"/>
            <ac:spMk id="2" creationId="{700345CD-2304-4728-BD25-C5AF449095DC}"/>
          </ac:spMkLst>
        </pc:spChg>
        <pc:spChg chg="add del mod">
          <ac:chgData name="Praveen Kumar" userId="674e431247021323" providerId="LiveId" clId="{0ED8F4EF-7231-4FD7-BDE3-FF59C22C276C}" dt="2021-10-22T09:25:46.271" v="918" actId="14100"/>
          <ac:spMkLst>
            <pc:docMk/>
            <pc:sldMk cId="4090029110" sldId="264"/>
            <ac:spMk id="3" creationId="{DD190E53-DE3C-42D0-B188-A831533479F1}"/>
          </ac:spMkLst>
        </pc:spChg>
        <pc:spChg chg="add del">
          <ac:chgData name="Praveen Kumar" userId="674e431247021323" providerId="LiveId" clId="{0ED8F4EF-7231-4FD7-BDE3-FF59C22C276C}" dt="2021-10-22T09:17:25.832" v="782"/>
          <ac:spMkLst>
            <pc:docMk/>
            <pc:sldMk cId="4090029110" sldId="264"/>
            <ac:spMk id="4" creationId="{E44E97C3-5704-422F-9192-9D623D2C1BFB}"/>
          </ac:spMkLst>
        </pc:spChg>
        <pc:spChg chg="add del mod">
          <ac:chgData name="Praveen Kumar" userId="674e431247021323" providerId="LiveId" clId="{0ED8F4EF-7231-4FD7-BDE3-FF59C22C276C}" dt="2021-10-22T09:18:10.980" v="793" actId="478"/>
          <ac:spMkLst>
            <pc:docMk/>
            <pc:sldMk cId="4090029110" sldId="264"/>
            <ac:spMk id="6" creationId="{0A41C0F5-D377-46DA-86EB-DB41947B2C28}"/>
          </ac:spMkLst>
        </pc:spChg>
        <pc:spChg chg="add del mod">
          <ac:chgData name="Praveen Kumar" userId="674e431247021323" providerId="LiveId" clId="{0ED8F4EF-7231-4FD7-BDE3-FF59C22C276C}" dt="2021-10-22T09:18:08.381" v="791" actId="478"/>
          <ac:spMkLst>
            <pc:docMk/>
            <pc:sldMk cId="4090029110" sldId="264"/>
            <ac:spMk id="7" creationId="{A79E881E-D0AC-4C12-82EA-2ADE5DF065A0}"/>
          </ac:spMkLst>
        </pc:spChg>
        <pc:spChg chg="add del mod">
          <ac:chgData name="Praveen Kumar" userId="674e431247021323" providerId="LiveId" clId="{0ED8F4EF-7231-4FD7-BDE3-FF59C22C276C}" dt="2021-10-22T09:18:07.942" v="790"/>
          <ac:spMkLst>
            <pc:docMk/>
            <pc:sldMk cId="4090029110" sldId="264"/>
            <ac:spMk id="8" creationId="{B2EC23DD-2F2E-43A9-98F8-F07B58666A40}"/>
          </ac:spMkLst>
        </pc:spChg>
        <pc:spChg chg="add del mod">
          <ac:chgData name="Praveen Kumar" userId="674e431247021323" providerId="LiveId" clId="{0ED8F4EF-7231-4FD7-BDE3-FF59C22C276C}" dt="2021-10-22T09:18:07.760" v="789" actId="478"/>
          <ac:spMkLst>
            <pc:docMk/>
            <pc:sldMk cId="4090029110" sldId="264"/>
            <ac:spMk id="9" creationId="{8D0B032E-9F7F-4928-A868-A8D418073CC2}"/>
          </ac:spMkLst>
        </pc:spChg>
        <pc:spChg chg="add del mod">
          <ac:chgData name="Praveen Kumar" userId="674e431247021323" providerId="LiveId" clId="{0ED8F4EF-7231-4FD7-BDE3-FF59C22C276C}" dt="2021-10-22T09:18:07.760" v="789" actId="478"/>
          <ac:spMkLst>
            <pc:docMk/>
            <pc:sldMk cId="4090029110" sldId="264"/>
            <ac:spMk id="10" creationId="{C9EDE5B5-C49A-4513-BA30-0C4C2E03D7EF}"/>
          </ac:spMkLst>
        </pc:spChg>
        <pc:spChg chg="add del">
          <ac:chgData name="Praveen Kumar" userId="674e431247021323" providerId="LiveId" clId="{0ED8F4EF-7231-4FD7-BDE3-FF59C22C276C}" dt="2021-10-22T09:20:04.195" v="821"/>
          <ac:spMkLst>
            <pc:docMk/>
            <pc:sldMk cId="4090029110" sldId="264"/>
            <ac:spMk id="11" creationId="{074920A2-63DA-4A68-BF67-0343E47EE320}"/>
          </ac:spMkLst>
        </pc:spChg>
        <pc:cxnChg chg="add del mod">
          <ac:chgData name="Praveen Kumar" userId="674e431247021323" providerId="LiveId" clId="{0ED8F4EF-7231-4FD7-BDE3-FF59C22C276C}" dt="2021-10-22T09:25:54.261" v="919" actId="1076"/>
          <ac:cxnSpMkLst>
            <pc:docMk/>
            <pc:sldMk cId="4090029110" sldId="264"/>
            <ac:cxnSpMk id="5" creationId="{1775F461-9DBB-42C2-8918-1CC169BFFB09}"/>
          </ac:cxnSpMkLst>
        </pc:cxnChg>
      </pc:sldChg>
      <pc:sldChg chg="del">
        <pc:chgData name="Praveen Kumar" userId="674e431247021323" providerId="LiveId" clId="{0ED8F4EF-7231-4FD7-BDE3-FF59C22C276C}" dt="2021-10-22T09:32:42.468" v="1204" actId="47"/>
        <pc:sldMkLst>
          <pc:docMk/>
          <pc:sldMk cId="840223143" sldId="265"/>
        </pc:sldMkLst>
      </pc:sldChg>
      <pc:sldChg chg="modSp del">
        <pc:chgData name="Praveen Kumar" userId="674e431247021323" providerId="LiveId" clId="{0ED8F4EF-7231-4FD7-BDE3-FF59C22C276C}" dt="2021-10-22T09:32:51.999" v="1220" actId="47"/>
        <pc:sldMkLst>
          <pc:docMk/>
          <pc:sldMk cId="2290196759" sldId="266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2290196759" sldId="266"/>
            <ac:spMk id="2" creationId="{700345CD-2304-4728-BD25-C5AF449095DC}"/>
          </ac:spMkLst>
        </pc:spChg>
      </pc:sldChg>
      <pc:sldChg chg="modSp del">
        <pc:chgData name="Praveen Kumar" userId="674e431247021323" providerId="LiveId" clId="{0ED8F4EF-7231-4FD7-BDE3-FF59C22C276C}" dt="2021-10-22T09:32:45.368" v="1207" actId="47"/>
        <pc:sldMkLst>
          <pc:docMk/>
          <pc:sldMk cId="3017845749" sldId="267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3017845749" sldId="267"/>
            <ac:spMk id="2" creationId="{700345CD-2304-4728-BD25-C5AF449095DC}"/>
          </ac:spMkLst>
        </pc:spChg>
      </pc:sldChg>
      <pc:sldChg chg="modSp del">
        <pc:chgData name="Praveen Kumar" userId="674e431247021323" providerId="LiveId" clId="{0ED8F4EF-7231-4FD7-BDE3-FF59C22C276C}" dt="2021-10-22T09:32:43.725" v="1205" actId="47"/>
        <pc:sldMkLst>
          <pc:docMk/>
          <pc:sldMk cId="1315502163" sldId="268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1315502163" sldId="268"/>
            <ac:spMk id="2" creationId="{700345CD-2304-4728-BD25-C5AF449095DC}"/>
          </ac:spMkLst>
        </pc:spChg>
      </pc:sldChg>
      <pc:sldChg chg="modSp del">
        <pc:chgData name="Praveen Kumar" userId="674e431247021323" providerId="LiveId" clId="{0ED8F4EF-7231-4FD7-BDE3-FF59C22C276C}" dt="2021-10-22T09:32:44.862" v="1206" actId="47"/>
        <pc:sldMkLst>
          <pc:docMk/>
          <pc:sldMk cId="1841989768" sldId="269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1841989768" sldId="269"/>
            <ac:spMk id="2" creationId="{700345CD-2304-4728-BD25-C5AF449095DC}"/>
          </ac:spMkLst>
        </pc:spChg>
      </pc:sldChg>
      <pc:sldChg chg="modSp del">
        <pc:chgData name="Praveen Kumar" userId="674e431247021323" providerId="LiveId" clId="{0ED8F4EF-7231-4FD7-BDE3-FF59C22C276C}" dt="2021-10-22T09:32:45.751" v="1208" actId="47"/>
        <pc:sldMkLst>
          <pc:docMk/>
          <pc:sldMk cId="2779262468" sldId="270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2779262468" sldId="270"/>
            <ac:spMk id="2" creationId="{700345CD-2304-4728-BD25-C5AF449095DC}"/>
          </ac:spMkLst>
        </pc:spChg>
      </pc:sldChg>
      <pc:sldChg chg="del">
        <pc:chgData name="Praveen Kumar" userId="674e431247021323" providerId="LiveId" clId="{0ED8F4EF-7231-4FD7-BDE3-FF59C22C276C}" dt="2021-10-22T09:32:47.080" v="1211" actId="47"/>
        <pc:sldMkLst>
          <pc:docMk/>
          <pc:sldMk cId="1216021996" sldId="271"/>
        </pc:sldMkLst>
      </pc:sldChg>
      <pc:sldChg chg="modSp mod">
        <pc:chgData name="Praveen Kumar" userId="674e431247021323" providerId="LiveId" clId="{0ED8F4EF-7231-4FD7-BDE3-FF59C22C276C}" dt="2021-10-22T09:10:04.998" v="675" actId="13822"/>
        <pc:sldMkLst>
          <pc:docMk/>
          <pc:sldMk cId="943556259" sldId="272"/>
        </pc:sldMkLst>
        <pc:spChg chg="mod">
          <ac:chgData name="Praveen Kumar" userId="674e431247021323" providerId="LiveId" clId="{0ED8F4EF-7231-4FD7-BDE3-FF59C22C276C}" dt="2021-10-22T09:09:53.249" v="672" actId="207"/>
          <ac:spMkLst>
            <pc:docMk/>
            <pc:sldMk cId="943556259" sldId="272"/>
            <ac:spMk id="2" creationId="{700345CD-2304-4728-BD25-C5AF449095DC}"/>
          </ac:spMkLst>
        </pc:spChg>
        <pc:spChg chg="mod">
          <ac:chgData name="Praveen Kumar" userId="674e431247021323" providerId="LiveId" clId="{0ED8F4EF-7231-4FD7-BDE3-FF59C22C276C}" dt="2021-10-22T09:09:42.911" v="671" actId="14100"/>
          <ac:spMkLst>
            <pc:docMk/>
            <pc:sldMk cId="943556259" sldId="272"/>
            <ac:spMk id="3" creationId="{DD190E53-DE3C-42D0-B188-A831533479F1}"/>
          </ac:spMkLst>
        </pc:spChg>
        <pc:cxnChg chg="mod">
          <ac:chgData name="Praveen Kumar" userId="674e431247021323" providerId="LiveId" clId="{0ED8F4EF-7231-4FD7-BDE3-FF59C22C276C}" dt="2021-10-22T09:10:04.998" v="675" actId="13822"/>
          <ac:cxnSpMkLst>
            <pc:docMk/>
            <pc:sldMk cId="943556259" sldId="272"/>
            <ac:cxnSpMk id="5" creationId="{1775F461-9DBB-42C2-8918-1CC169BFFB09}"/>
          </ac:cxnSpMkLst>
        </pc:cxnChg>
      </pc:sldChg>
      <pc:sldChg chg="modSp del mod">
        <pc:chgData name="Praveen Kumar" userId="674e431247021323" providerId="LiveId" clId="{0ED8F4EF-7231-4FD7-BDE3-FF59C22C276C}" dt="2021-10-22T09:32:47.704" v="1212" actId="47"/>
        <pc:sldMkLst>
          <pc:docMk/>
          <pc:sldMk cId="922529799" sldId="275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922529799" sldId="275"/>
            <ac:spMk id="2" creationId="{8247E5B1-0CC7-4322-BEA3-79628DBE2C8F}"/>
          </ac:spMkLst>
        </pc:spChg>
        <pc:spChg chg="mod">
          <ac:chgData name="Praveen Kumar" userId="674e431247021323" providerId="LiveId" clId="{0ED8F4EF-7231-4FD7-BDE3-FF59C22C276C}" dt="2021-10-22T08:46:49.554" v="305"/>
          <ac:spMkLst>
            <pc:docMk/>
            <pc:sldMk cId="922529799" sldId="275"/>
            <ac:spMk id="9" creationId="{34A1E2DD-F58A-49EC-98C8-BB18760B9429}"/>
          </ac:spMkLst>
        </pc:spChg>
      </pc:sldChg>
      <pc:sldChg chg="del">
        <pc:chgData name="Praveen Kumar" userId="674e431247021323" providerId="LiveId" clId="{0ED8F4EF-7231-4FD7-BDE3-FF59C22C276C}" dt="2021-10-22T09:32:48.148" v="1213" actId="47"/>
        <pc:sldMkLst>
          <pc:docMk/>
          <pc:sldMk cId="3540930667" sldId="277"/>
        </pc:sldMkLst>
      </pc:sldChg>
      <pc:sldChg chg="del">
        <pc:chgData name="Praveen Kumar" userId="674e431247021323" providerId="LiveId" clId="{0ED8F4EF-7231-4FD7-BDE3-FF59C22C276C}" dt="2021-10-22T09:32:50.623" v="1217" actId="47"/>
        <pc:sldMkLst>
          <pc:docMk/>
          <pc:sldMk cId="2472213819" sldId="278"/>
        </pc:sldMkLst>
      </pc:sldChg>
      <pc:sldChg chg="modSp del">
        <pc:chgData name="Praveen Kumar" userId="674e431247021323" providerId="LiveId" clId="{0ED8F4EF-7231-4FD7-BDE3-FF59C22C276C}" dt="2021-10-22T09:32:46.748" v="1210" actId="47"/>
        <pc:sldMkLst>
          <pc:docMk/>
          <pc:sldMk cId="320430718" sldId="280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320430718" sldId="280"/>
            <ac:spMk id="3" creationId="{7F8F56DE-B5F4-4792-8BD8-EB10FE63EA38}"/>
          </ac:spMkLst>
        </pc:spChg>
      </pc:sldChg>
      <pc:sldChg chg="del">
        <pc:chgData name="Praveen Kumar" userId="674e431247021323" providerId="LiveId" clId="{0ED8F4EF-7231-4FD7-BDE3-FF59C22C276C}" dt="2021-10-22T09:32:50.039" v="1216" actId="47"/>
        <pc:sldMkLst>
          <pc:docMk/>
          <pc:sldMk cId="232007593" sldId="281"/>
        </pc:sldMkLst>
      </pc:sldChg>
      <pc:sldChg chg="del">
        <pc:chgData name="Praveen Kumar" userId="674e431247021323" providerId="LiveId" clId="{0ED8F4EF-7231-4FD7-BDE3-FF59C22C276C}" dt="2021-10-22T09:32:51.558" v="1219" actId="47"/>
        <pc:sldMkLst>
          <pc:docMk/>
          <pc:sldMk cId="3058816005" sldId="282"/>
        </pc:sldMkLst>
      </pc:sldChg>
      <pc:sldChg chg="del">
        <pc:chgData name="Praveen Kumar" userId="674e431247021323" providerId="LiveId" clId="{0ED8F4EF-7231-4FD7-BDE3-FF59C22C276C}" dt="2021-10-22T09:32:51.090" v="1218" actId="47"/>
        <pc:sldMkLst>
          <pc:docMk/>
          <pc:sldMk cId="2815156422" sldId="283"/>
        </pc:sldMkLst>
      </pc:sldChg>
      <pc:sldChg chg="modSp del">
        <pc:chgData name="Praveen Kumar" userId="674e431247021323" providerId="LiveId" clId="{0ED8F4EF-7231-4FD7-BDE3-FF59C22C276C}" dt="2021-10-22T09:32:46.157" v="1209" actId="47"/>
        <pc:sldMkLst>
          <pc:docMk/>
          <pc:sldMk cId="273059755" sldId="284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273059755" sldId="284"/>
            <ac:spMk id="2" creationId="{700345CD-2304-4728-BD25-C5AF449095DC}"/>
          </ac:spMkLst>
        </pc:spChg>
      </pc:sldChg>
      <pc:sldChg chg="modSp del mod">
        <pc:chgData name="Praveen Kumar" userId="674e431247021323" providerId="LiveId" clId="{0ED8F4EF-7231-4FD7-BDE3-FF59C22C276C}" dt="2021-10-22T09:32:49.303" v="1215" actId="47"/>
        <pc:sldMkLst>
          <pc:docMk/>
          <pc:sldMk cId="2472361789" sldId="285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2472361789" sldId="285"/>
            <ac:spMk id="7" creationId="{0FB06759-5BA9-4DB4-B203-9B2687BCD316}"/>
          </ac:spMkLst>
        </pc:spChg>
      </pc:sldChg>
      <pc:sldChg chg="del">
        <pc:chgData name="Praveen Kumar" userId="674e431247021323" providerId="LiveId" clId="{0ED8F4EF-7231-4FD7-BDE3-FF59C22C276C}" dt="2021-10-22T09:32:48.765" v="1214" actId="47"/>
        <pc:sldMkLst>
          <pc:docMk/>
          <pc:sldMk cId="4018097766" sldId="286"/>
        </pc:sldMkLst>
      </pc:sldChg>
      <pc:sldChg chg="modSp del ord">
        <pc:chgData name="Praveen Kumar" userId="674e431247021323" providerId="LiveId" clId="{0ED8F4EF-7231-4FD7-BDE3-FF59C22C276C}" dt="2021-10-22T09:32:53.352" v="1221" actId="47"/>
        <pc:sldMkLst>
          <pc:docMk/>
          <pc:sldMk cId="4096659905" sldId="287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4096659905" sldId="287"/>
            <ac:spMk id="3" creationId="{A1ECBE60-CBEC-457B-A27D-DF1D56675EC8}"/>
          </ac:spMkLst>
        </pc:spChg>
      </pc:sldChg>
      <pc:sldChg chg="modSp add mod">
        <pc:chgData name="Praveen Kumar" userId="674e431247021323" providerId="LiveId" clId="{0ED8F4EF-7231-4FD7-BDE3-FF59C22C276C}" dt="2021-10-22T09:30:12.525" v="1155" actId="255"/>
        <pc:sldMkLst>
          <pc:docMk/>
          <pc:sldMk cId="2860009235" sldId="288"/>
        </pc:sldMkLst>
        <pc:spChg chg="mod">
          <ac:chgData name="Praveen Kumar" userId="674e431247021323" providerId="LiveId" clId="{0ED8F4EF-7231-4FD7-BDE3-FF59C22C276C}" dt="2021-10-22T09:28:20.475" v="997" actId="20577"/>
          <ac:spMkLst>
            <pc:docMk/>
            <pc:sldMk cId="2860009235" sldId="288"/>
            <ac:spMk id="2" creationId="{700345CD-2304-4728-BD25-C5AF449095DC}"/>
          </ac:spMkLst>
        </pc:spChg>
        <pc:spChg chg="mod">
          <ac:chgData name="Praveen Kumar" userId="674e431247021323" providerId="LiveId" clId="{0ED8F4EF-7231-4FD7-BDE3-FF59C22C276C}" dt="2021-10-22T09:30:12.525" v="1155" actId="255"/>
          <ac:spMkLst>
            <pc:docMk/>
            <pc:sldMk cId="2860009235" sldId="288"/>
            <ac:spMk id="3" creationId="{DD190E53-DE3C-42D0-B188-A831533479F1}"/>
          </ac:spMkLst>
        </pc:spChg>
        <pc:cxnChg chg="mod">
          <ac:chgData name="Praveen Kumar" userId="674e431247021323" providerId="LiveId" clId="{0ED8F4EF-7231-4FD7-BDE3-FF59C22C276C}" dt="2021-10-22T09:28:29.442" v="998" actId="1076"/>
          <ac:cxnSpMkLst>
            <pc:docMk/>
            <pc:sldMk cId="2860009235" sldId="288"/>
            <ac:cxnSpMk id="5" creationId="{1775F461-9DBB-42C2-8918-1CC169BFFB09}"/>
          </ac:cxnSpMkLst>
        </pc:cxnChg>
      </pc:sldChg>
      <pc:sldChg chg="modSp add mod">
        <pc:chgData name="Praveen Kumar" userId="674e431247021323" providerId="LiveId" clId="{0ED8F4EF-7231-4FD7-BDE3-FF59C22C276C}" dt="2021-10-22T09:32:26.757" v="1202" actId="14100"/>
        <pc:sldMkLst>
          <pc:docMk/>
          <pc:sldMk cId="4040029371" sldId="289"/>
        </pc:sldMkLst>
        <pc:spChg chg="mod">
          <ac:chgData name="Praveen Kumar" userId="674e431247021323" providerId="LiveId" clId="{0ED8F4EF-7231-4FD7-BDE3-FF59C22C276C}" dt="2021-10-22T09:32:26.757" v="1202" actId="14100"/>
          <ac:spMkLst>
            <pc:docMk/>
            <pc:sldMk cId="4040029371" sldId="289"/>
            <ac:spMk id="2" creationId="{8F70E956-A098-41CE-8814-37E3C8ECCD69}"/>
          </ac:spMkLst>
        </pc:spChg>
      </pc:sldChg>
      <pc:sldChg chg="add del">
        <pc:chgData name="Praveen Kumar" userId="674e431247021323" providerId="LiveId" clId="{0ED8F4EF-7231-4FD7-BDE3-FF59C22C276C}" dt="2021-10-22T08:59:14.401" v="365" actId="47"/>
        <pc:sldMkLst>
          <pc:docMk/>
          <pc:sldMk cId="1169147296" sldId="290"/>
        </pc:sldMkLst>
      </pc:sldChg>
      <pc:sldChg chg="modSp add mod">
        <pc:chgData name="Praveen Kumar" userId="674e431247021323" providerId="LiveId" clId="{0ED8F4EF-7231-4FD7-BDE3-FF59C22C276C}" dt="2021-10-22T11:07:08.773" v="1375" actId="14100"/>
        <pc:sldMkLst>
          <pc:docMk/>
          <pc:sldMk cId="3901270108" sldId="290"/>
        </pc:sldMkLst>
        <pc:spChg chg="mod">
          <ac:chgData name="Praveen Kumar" userId="674e431247021323" providerId="LiveId" clId="{0ED8F4EF-7231-4FD7-BDE3-FF59C22C276C}" dt="2021-10-22T11:06:20.431" v="1368" actId="20577"/>
          <ac:spMkLst>
            <pc:docMk/>
            <pc:sldMk cId="3901270108" sldId="290"/>
            <ac:spMk id="2" creationId="{700345CD-2304-4728-BD25-C5AF449095DC}"/>
          </ac:spMkLst>
        </pc:spChg>
        <pc:spChg chg="mod">
          <ac:chgData name="Praveen Kumar" userId="674e431247021323" providerId="LiveId" clId="{0ED8F4EF-7231-4FD7-BDE3-FF59C22C276C}" dt="2021-10-22T11:07:08.773" v="1375" actId="14100"/>
          <ac:spMkLst>
            <pc:docMk/>
            <pc:sldMk cId="3901270108" sldId="290"/>
            <ac:spMk id="3" creationId="{DD190E53-DE3C-42D0-B188-A831533479F1}"/>
          </ac:spMkLst>
        </pc:spChg>
        <pc:cxnChg chg="mod">
          <ac:chgData name="Praveen Kumar" userId="674e431247021323" providerId="LiveId" clId="{0ED8F4EF-7231-4FD7-BDE3-FF59C22C276C}" dt="2021-10-22T11:06:26.921" v="1370" actId="14100"/>
          <ac:cxnSpMkLst>
            <pc:docMk/>
            <pc:sldMk cId="3901270108" sldId="290"/>
            <ac:cxnSpMk id="5" creationId="{1775F461-9DBB-42C2-8918-1CC169BFFB09}"/>
          </ac:cxnSpMkLst>
        </pc:cxnChg>
      </pc:sldChg>
    </pc:docChg>
  </pc:docChgLst>
  <pc:docChgLst>
    <pc:chgData name="Praveen Kumar" userId="674e431247021323" providerId="LiveId" clId="{09E83B5D-D4CD-4301-AD62-93F72F50E724}"/>
    <pc:docChg chg="undo redo custSel addSld delSld modSld sldOrd">
      <pc:chgData name="Praveen Kumar" userId="674e431247021323" providerId="LiveId" clId="{09E83B5D-D4CD-4301-AD62-93F72F50E724}" dt="2021-09-11T19:43:55.271" v="527" actId="5793"/>
      <pc:docMkLst>
        <pc:docMk/>
      </pc:docMkLst>
      <pc:sldChg chg="modSp mod">
        <pc:chgData name="Praveen Kumar" userId="674e431247021323" providerId="LiveId" clId="{09E83B5D-D4CD-4301-AD62-93F72F50E724}" dt="2021-09-08T05:02:03.360" v="1" actId="20577"/>
        <pc:sldMkLst>
          <pc:docMk/>
          <pc:sldMk cId="4125349470" sldId="257"/>
        </pc:sldMkLst>
        <pc:spChg chg="mod">
          <ac:chgData name="Praveen Kumar" userId="674e431247021323" providerId="LiveId" clId="{09E83B5D-D4CD-4301-AD62-93F72F50E724}" dt="2021-09-08T05:02:03.360" v="1" actId="20577"/>
          <ac:spMkLst>
            <pc:docMk/>
            <pc:sldMk cId="4125349470" sldId="257"/>
            <ac:spMk id="3" creationId="{DD190E53-DE3C-42D0-B188-A831533479F1}"/>
          </ac:spMkLst>
        </pc:spChg>
      </pc:sldChg>
      <pc:sldChg chg="modSp mod">
        <pc:chgData name="Praveen Kumar" userId="674e431247021323" providerId="LiveId" clId="{09E83B5D-D4CD-4301-AD62-93F72F50E724}" dt="2021-09-11T19:43:55.271" v="527" actId="5793"/>
        <pc:sldMkLst>
          <pc:docMk/>
          <pc:sldMk cId="4090029110" sldId="264"/>
        </pc:sldMkLst>
        <pc:spChg chg="mod">
          <ac:chgData name="Praveen Kumar" userId="674e431247021323" providerId="LiveId" clId="{09E83B5D-D4CD-4301-AD62-93F72F50E724}" dt="2021-09-11T19:43:55.271" v="527" actId="5793"/>
          <ac:spMkLst>
            <pc:docMk/>
            <pc:sldMk cId="4090029110" sldId="264"/>
            <ac:spMk id="3" creationId="{DD190E53-DE3C-42D0-B188-A831533479F1}"/>
          </ac:spMkLst>
        </pc:spChg>
      </pc:sldChg>
      <pc:sldChg chg="modSp mod">
        <pc:chgData name="Praveen Kumar" userId="674e431247021323" providerId="LiveId" clId="{09E83B5D-D4CD-4301-AD62-93F72F50E724}" dt="2021-09-11T16:21:56.212" v="465" actId="1035"/>
        <pc:sldMkLst>
          <pc:docMk/>
          <pc:sldMk cId="840223143" sldId="265"/>
        </pc:sldMkLst>
        <pc:spChg chg="mod">
          <ac:chgData name="Praveen Kumar" userId="674e431247021323" providerId="LiveId" clId="{09E83B5D-D4CD-4301-AD62-93F72F50E724}" dt="2021-09-11T16:21:56.212" v="465" actId="1035"/>
          <ac:spMkLst>
            <pc:docMk/>
            <pc:sldMk cId="840223143" sldId="265"/>
            <ac:spMk id="2" creationId="{700345CD-2304-4728-BD25-C5AF449095DC}"/>
          </ac:spMkLst>
        </pc:spChg>
      </pc:sldChg>
      <pc:sldChg chg="modSp mod">
        <pc:chgData name="Praveen Kumar" userId="674e431247021323" providerId="LiveId" clId="{09E83B5D-D4CD-4301-AD62-93F72F50E724}" dt="2021-09-08T05:09:25.621" v="29" actId="20577"/>
        <pc:sldMkLst>
          <pc:docMk/>
          <pc:sldMk cId="3017845749" sldId="267"/>
        </pc:sldMkLst>
        <pc:spChg chg="mod">
          <ac:chgData name="Praveen Kumar" userId="674e431247021323" providerId="LiveId" clId="{09E83B5D-D4CD-4301-AD62-93F72F50E724}" dt="2021-09-08T05:09:25.621" v="29" actId="20577"/>
          <ac:spMkLst>
            <pc:docMk/>
            <pc:sldMk cId="3017845749" sldId="267"/>
            <ac:spMk id="3" creationId="{DD190E53-DE3C-42D0-B188-A831533479F1}"/>
          </ac:spMkLst>
        </pc:spChg>
      </pc:sldChg>
      <pc:sldChg chg="modSp mod">
        <pc:chgData name="Praveen Kumar" userId="674e431247021323" providerId="LiveId" clId="{09E83B5D-D4CD-4301-AD62-93F72F50E724}" dt="2021-09-08T07:52:58.003" v="458" actId="5793"/>
        <pc:sldMkLst>
          <pc:docMk/>
          <pc:sldMk cId="1216021996" sldId="271"/>
        </pc:sldMkLst>
        <pc:spChg chg="mod">
          <ac:chgData name="Praveen Kumar" userId="674e431247021323" providerId="LiveId" clId="{09E83B5D-D4CD-4301-AD62-93F72F50E724}" dt="2021-09-08T07:52:58.003" v="458" actId="5793"/>
          <ac:spMkLst>
            <pc:docMk/>
            <pc:sldMk cId="1216021996" sldId="271"/>
            <ac:spMk id="7" creationId="{0FB06759-5BA9-4DB4-B203-9B2687BCD316}"/>
          </ac:spMkLst>
        </pc:spChg>
      </pc:sldChg>
      <pc:sldChg chg="modSp mod">
        <pc:chgData name="Praveen Kumar" userId="674e431247021323" providerId="LiveId" clId="{09E83B5D-D4CD-4301-AD62-93F72F50E724}" dt="2021-09-08T06:13:22.853" v="104" actId="20577"/>
        <pc:sldMkLst>
          <pc:docMk/>
          <pc:sldMk cId="943556259" sldId="272"/>
        </pc:sldMkLst>
        <pc:spChg chg="mod">
          <ac:chgData name="Praveen Kumar" userId="674e431247021323" providerId="LiveId" clId="{09E83B5D-D4CD-4301-AD62-93F72F50E724}" dt="2021-09-08T06:13:22.853" v="104" actId="20577"/>
          <ac:spMkLst>
            <pc:docMk/>
            <pc:sldMk cId="943556259" sldId="272"/>
            <ac:spMk id="3" creationId="{DD190E53-DE3C-42D0-B188-A831533479F1}"/>
          </ac:spMkLst>
        </pc:spChg>
      </pc:sldChg>
      <pc:sldChg chg="del">
        <pc:chgData name="Praveen Kumar" userId="674e431247021323" providerId="LiveId" clId="{09E83B5D-D4CD-4301-AD62-93F72F50E724}" dt="2021-09-08T05:11:01.936" v="31" actId="2696"/>
        <pc:sldMkLst>
          <pc:docMk/>
          <pc:sldMk cId="674724959" sldId="273"/>
        </pc:sldMkLst>
      </pc:sldChg>
      <pc:sldChg chg="del">
        <pc:chgData name="Praveen Kumar" userId="674e431247021323" providerId="LiveId" clId="{09E83B5D-D4CD-4301-AD62-93F72F50E724}" dt="2021-09-08T05:10:56.605" v="30" actId="2696"/>
        <pc:sldMkLst>
          <pc:docMk/>
          <pc:sldMk cId="1285442550" sldId="274"/>
        </pc:sldMkLst>
      </pc:sldChg>
      <pc:sldChg chg="modSp">
        <pc:chgData name="Praveen Kumar" userId="674e431247021323" providerId="LiveId" clId="{09E83B5D-D4CD-4301-AD62-93F72F50E724}" dt="2021-09-08T07:52:41.056" v="456" actId="1035"/>
        <pc:sldMkLst>
          <pc:docMk/>
          <pc:sldMk cId="922529799" sldId="275"/>
        </pc:sldMkLst>
        <pc:picChg chg="mod">
          <ac:chgData name="Praveen Kumar" userId="674e431247021323" providerId="LiveId" clId="{09E83B5D-D4CD-4301-AD62-93F72F50E724}" dt="2021-09-08T07:52:41.056" v="456" actId="1035"/>
          <ac:picMkLst>
            <pc:docMk/>
            <pc:sldMk cId="922529799" sldId="275"/>
            <ac:picMk id="10254" creationId="{7E7C1090-FBE8-423D-B7AF-0E8A1E809E8B}"/>
          </ac:picMkLst>
        </pc:picChg>
      </pc:sldChg>
      <pc:sldChg chg="modSp del mod">
        <pc:chgData name="Praveen Kumar" userId="674e431247021323" providerId="LiveId" clId="{09E83B5D-D4CD-4301-AD62-93F72F50E724}" dt="2021-09-08T07:21:17.300" v="186" actId="47"/>
        <pc:sldMkLst>
          <pc:docMk/>
          <pc:sldMk cId="1862505669" sldId="276"/>
        </pc:sldMkLst>
        <pc:spChg chg="mod">
          <ac:chgData name="Praveen Kumar" userId="674e431247021323" providerId="LiveId" clId="{09E83B5D-D4CD-4301-AD62-93F72F50E724}" dt="2021-09-08T05:08:23.333" v="19" actId="20577"/>
          <ac:spMkLst>
            <pc:docMk/>
            <pc:sldMk cId="1862505669" sldId="276"/>
            <ac:spMk id="7" creationId="{0FB06759-5BA9-4DB4-B203-9B2687BCD316}"/>
          </ac:spMkLst>
        </pc:spChg>
      </pc:sldChg>
      <pc:sldChg chg="modSp mod">
        <pc:chgData name="Praveen Kumar" userId="674e431247021323" providerId="LiveId" clId="{09E83B5D-D4CD-4301-AD62-93F72F50E724}" dt="2021-09-08T06:08:03.489" v="99" actId="20577"/>
        <pc:sldMkLst>
          <pc:docMk/>
          <pc:sldMk cId="3540930667" sldId="277"/>
        </pc:sldMkLst>
        <pc:spChg chg="mod">
          <ac:chgData name="Praveen Kumar" userId="674e431247021323" providerId="LiveId" clId="{09E83B5D-D4CD-4301-AD62-93F72F50E724}" dt="2021-09-08T06:08:03.489" v="99" actId="20577"/>
          <ac:spMkLst>
            <pc:docMk/>
            <pc:sldMk cId="3540930667" sldId="277"/>
            <ac:spMk id="7" creationId="{0FB06759-5BA9-4DB4-B203-9B2687BCD316}"/>
          </ac:spMkLst>
        </pc:spChg>
      </pc:sldChg>
      <pc:sldChg chg="modSp mod">
        <pc:chgData name="Praveen Kumar" userId="674e431247021323" providerId="LiveId" clId="{09E83B5D-D4CD-4301-AD62-93F72F50E724}" dt="2021-09-08T07:56:26.429" v="460" actId="20577"/>
        <pc:sldMkLst>
          <pc:docMk/>
          <pc:sldMk cId="2472213819" sldId="278"/>
        </pc:sldMkLst>
        <pc:spChg chg="mod">
          <ac:chgData name="Praveen Kumar" userId="674e431247021323" providerId="LiveId" clId="{09E83B5D-D4CD-4301-AD62-93F72F50E724}" dt="2021-09-08T07:56:26.429" v="460" actId="20577"/>
          <ac:spMkLst>
            <pc:docMk/>
            <pc:sldMk cId="2472213819" sldId="278"/>
            <ac:spMk id="7" creationId="{0FB06759-5BA9-4DB4-B203-9B2687BCD316}"/>
          </ac:spMkLst>
        </pc:spChg>
      </pc:sldChg>
      <pc:sldChg chg="del">
        <pc:chgData name="Praveen Kumar" userId="674e431247021323" providerId="LiveId" clId="{09E83B5D-D4CD-4301-AD62-93F72F50E724}" dt="2021-09-08T07:21:23.001" v="187" actId="47"/>
        <pc:sldMkLst>
          <pc:docMk/>
          <pc:sldMk cId="3586887034" sldId="279"/>
        </pc:sldMkLst>
      </pc:sldChg>
      <pc:sldChg chg="modSp mod">
        <pc:chgData name="Praveen Kumar" userId="674e431247021323" providerId="LiveId" clId="{09E83B5D-D4CD-4301-AD62-93F72F50E724}" dt="2021-09-08T06:03:28.924" v="71" actId="1036"/>
        <pc:sldMkLst>
          <pc:docMk/>
          <pc:sldMk cId="320430718" sldId="280"/>
        </pc:sldMkLst>
        <pc:picChg chg="mod">
          <ac:chgData name="Praveen Kumar" userId="674e431247021323" providerId="LiveId" clId="{09E83B5D-D4CD-4301-AD62-93F72F50E724}" dt="2021-09-08T06:03:28.924" v="71" actId="1036"/>
          <ac:picMkLst>
            <pc:docMk/>
            <pc:sldMk cId="320430718" sldId="280"/>
            <ac:picMk id="5" creationId="{D11D6B6F-591E-4E2F-835F-5F092DEE9321}"/>
          </ac:picMkLst>
        </pc:picChg>
      </pc:sldChg>
      <pc:sldChg chg="modSp mod ord">
        <pc:chgData name="Praveen Kumar" userId="674e431247021323" providerId="LiveId" clId="{09E83B5D-D4CD-4301-AD62-93F72F50E724}" dt="2021-09-08T07:33:56.915" v="409"/>
        <pc:sldMkLst>
          <pc:docMk/>
          <pc:sldMk cId="3058816005" sldId="282"/>
        </pc:sldMkLst>
        <pc:spChg chg="mod">
          <ac:chgData name="Praveen Kumar" userId="674e431247021323" providerId="LiveId" clId="{09E83B5D-D4CD-4301-AD62-93F72F50E724}" dt="2021-09-08T07:29:17.941" v="374"/>
          <ac:spMkLst>
            <pc:docMk/>
            <pc:sldMk cId="3058816005" sldId="282"/>
            <ac:spMk id="7" creationId="{0FB06759-5BA9-4DB4-B203-9B2687BCD316}"/>
          </ac:spMkLst>
        </pc:spChg>
      </pc:sldChg>
      <pc:sldChg chg="modSp ord">
        <pc:chgData name="Praveen Kumar" userId="674e431247021323" providerId="LiveId" clId="{09E83B5D-D4CD-4301-AD62-93F72F50E724}" dt="2021-09-08T07:34:53.140" v="438" actId="14100"/>
        <pc:sldMkLst>
          <pc:docMk/>
          <pc:sldMk cId="2815156422" sldId="283"/>
        </pc:sldMkLst>
        <pc:picChg chg="mod">
          <ac:chgData name="Praveen Kumar" userId="674e431247021323" providerId="LiveId" clId="{09E83B5D-D4CD-4301-AD62-93F72F50E724}" dt="2021-09-08T07:34:53.140" v="438" actId="14100"/>
          <ac:picMkLst>
            <pc:docMk/>
            <pc:sldMk cId="2815156422" sldId="283"/>
            <ac:picMk id="12290" creationId="{6E15FDA0-B4F2-4CBB-93B6-3ADF798A21AD}"/>
          </ac:picMkLst>
        </pc:picChg>
      </pc:sldChg>
      <pc:sldChg chg="modSp add mod ord">
        <pc:chgData name="Praveen Kumar" userId="674e431247021323" providerId="LiveId" clId="{09E83B5D-D4CD-4301-AD62-93F72F50E724}" dt="2021-09-08T06:24:32.206" v="114" actId="6549"/>
        <pc:sldMkLst>
          <pc:docMk/>
          <pc:sldMk cId="273059755" sldId="284"/>
        </pc:sldMkLst>
        <pc:spChg chg="mod">
          <ac:chgData name="Praveen Kumar" userId="674e431247021323" providerId="LiveId" clId="{09E83B5D-D4CD-4301-AD62-93F72F50E724}" dt="2021-09-08T06:01:40.058" v="67" actId="20577"/>
          <ac:spMkLst>
            <pc:docMk/>
            <pc:sldMk cId="273059755" sldId="284"/>
            <ac:spMk id="2" creationId="{700345CD-2304-4728-BD25-C5AF449095DC}"/>
          </ac:spMkLst>
        </pc:spChg>
        <pc:spChg chg="mod">
          <ac:chgData name="Praveen Kumar" userId="674e431247021323" providerId="LiveId" clId="{09E83B5D-D4CD-4301-AD62-93F72F50E724}" dt="2021-09-08T06:24:32.206" v="114" actId="6549"/>
          <ac:spMkLst>
            <pc:docMk/>
            <pc:sldMk cId="273059755" sldId="284"/>
            <ac:spMk id="3" creationId="{DD190E53-DE3C-42D0-B188-A831533479F1}"/>
          </ac:spMkLst>
        </pc:spChg>
        <pc:cxnChg chg="mod">
          <ac:chgData name="Praveen Kumar" userId="674e431247021323" providerId="LiveId" clId="{09E83B5D-D4CD-4301-AD62-93F72F50E724}" dt="2021-09-08T06:01:59.812" v="69" actId="14100"/>
          <ac:cxnSpMkLst>
            <pc:docMk/>
            <pc:sldMk cId="273059755" sldId="284"/>
            <ac:cxnSpMk id="5" creationId="{1775F461-9DBB-42C2-8918-1CC169BFFB09}"/>
          </ac:cxnSpMkLst>
        </pc:cxnChg>
      </pc:sldChg>
      <pc:sldChg chg="modSp add mod ord">
        <pc:chgData name="Praveen Kumar" userId="674e431247021323" providerId="LiveId" clId="{09E83B5D-D4CD-4301-AD62-93F72F50E724}" dt="2021-09-08T07:57:19.335" v="464"/>
        <pc:sldMkLst>
          <pc:docMk/>
          <pc:sldMk cId="2472361789" sldId="285"/>
        </pc:sldMkLst>
        <pc:spChg chg="mod">
          <ac:chgData name="Praveen Kumar" userId="674e431247021323" providerId="LiveId" clId="{09E83B5D-D4CD-4301-AD62-93F72F50E724}" dt="2021-09-08T07:09:57.501" v="135"/>
          <ac:spMkLst>
            <pc:docMk/>
            <pc:sldMk cId="2472361789" sldId="285"/>
            <ac:spMk id="2" creationId="{700345CD-2304-4728-BD25-C5AF449095DC}"/>
          </ac:spMkLst>
        </pc:spChg>
        <pc:spChg chg="mod">
          <ac:chgData name="Praveen Kumar" userId="674e431247021323" providerId="LiveId" clId="{09E83B5D-D4CD-4301-AD62-93F72F50E724}" dt="2021-09-08T07:33:37.341" v="405" actId="27636"/>
          <ac:spMkLst>
            <pc:docMk/>
            <pc:sldMk cId="2472361789" sldId="285"/>
            <ac:spMk id="7" creationId="{0FB06759-5BA9-4DB4-B203-9B2687BCD316}"/>
          </ac:spMkLst>
        </pc:spChg>
      </pc:sldChg>
      <pc:sldChg chg="addSp delSp modSp add mod ord">
        <pc:chgData name="Praveen Kumar" userId="674e431247021323" providerId="LiveId" clId="{09E83B5D-D4CD-4301-AD62-93F72F50E724}" dt="2021-09-08T07:57:15.708" v="462"/>
        <pc:sldMkLst>
          <pc:docMk/>
          <pc:sldMk cId="4018097766" sldId="286"/>
        </pc:sldMkLst>
        <pc:spChg chg="add del mod">
          <ac:chgData name="Praveen Kumar" userId="674e431247021323" providerId="LiveId" clId="{09E83B5D-D4CD-4301-AD62-93F72F50E724}" dt="2021-09-08T07:19:07.830" v="180" actId="478"/>
          <ac:spMkLst>
            <pc:docMk/>
            <pc:sldMk cId="4018097766" sldId="286"/>
            <ac:spMk id="3" creationId="{7E488E86-428A-40CF-AEFE-A178BFAEF37B}"/>
          </ac:spMkLst>
        </pc:spChg>
        <pc:spChg chg="del mod">
          <ac:chgData name="Praveen Kumar" userId="674e431247021323" providerId="LiveId" clId="{09E83B5D-D4CD-4301-AD62-93F72F50E724}" dt="2021-09-08T07:16:38.645" v="173"/>
          <ac:spMkLst>
            <pc:docMk/>
            <pc:sldMk cId="4018097766" sldId="286"/>
            <ac:spMk id="7" creationId="{0FB06759-5BA9-4DB4-B203-9B2687BCD316}"/>
          </ac:spMkLst>
        </pc:spChg>
        <pc:picChg chg="add del mod">
          <ac:chgData name="Praveen Kumar" userId="674e431247021323" providerId="LiveId" clId="{09E83B5D-D4CD-4301-AD62-93F72F50E724}" dt="2021-09-08T07:19:16.876" v="183" actId="14100"/>
          <ac:picMkLst>
            <pc:docMk/>
            <pc:sldMk cId="4018097766" sldId="286"/>
            <ac:picMk id="13314" creationId="{E980A8A7-ADFE-4101-9BEC-D642946A987B}"/>
          </ac:picMkLst>
        </pc:picChg>
      </pc:sldChg>
      <pc:sldChg chg="delSp modSp new mod">
        <pc:chgData name="Praveen Kumar" userId="674e431247021323" providerId="LiveId" clId="{09E83B5D-D4CD-4301-AD62-93F72F50E724}" dt="2021-09-08T07:47:21.633" v="444" actId="403"/>
        <pc:sldMkLst>
          <pc:docMk/>
          <pc:sldMk cId="4096659905" sldId="287"/>
        </pc:sldMkLst>
        <pc:spChg chg="del mod">
          <ac:chgData name="Praveen Kumar" userId="674e431247021323" providerId="LiveId" clId="{09E83B5D-D4CD-4301-AD62-93F72F50E724}" dt="2021-09-08T07:34:40.100" v="437" actId="478"/>
          <ac:spMkLst>
            <pc:docMk/>
            <pc:sldMk cId="4096659905" sldId="287"/>
            <ac:spMk id="2" creationId="{408DBB73-002B-4113-8792-1487E37D45FC}"/>
          </ac:spMkLst>
        </pc:spChg>
        <pc:spChg chg="mod">
          <ac:chgData name="Praveen Kumar" userId="674e431247021323" providerId="LiveId" clId="{09E83B5D-D4CD-4301-AD62-93F72F50E724}" dt="2021-09-08T07:47:21.633" v="444" actId="403"/>
          <ac:spMkLst>
            <pc:docMk/>
            <pc:sldMk cId="4096659905" sldId="287"/>
            <ac:spMk id="3" creationId="{A1ECBE60-CBEC-457B-A27D-DF1D56675EC8}"/>
          </ac:spMkLst>
        </pc:spChg>
      </pc:sldChg>
      <pc:sldChg chg="new del">
        <pc:chgData name="Praveen Kumar" userId="674e431247021323" providerId="LiveId" clId="{09E83B5D-D4CD-4301-AD62-93F72F50E724}" dt="2021-09-08T07:46:48.291" v="442" actId="47"/>
        <pc:sldMkLst>
          <pc:docMk/>
          <pc:sldMk cId="2651382267" sldId="288"/>
        </pc:sldMkLst>
      </pc:sldChg>
      <pc:sldChg chg="new del">
        <pc:chgData name="Praveen Kumar" userId="674e431247021323" providerId="LiveId" clId="{09E83B5D-D4CD-4301-AD62-93F72F50E724}" dt="2021-09-08T07:46:45.700" v="441" actId="47"/>
        <pc:sldMkLst>
          <pc:docMk/>
          <pc:sldMk cId="1595261069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CD5DA-38C3-47E5-A6D8-94DABD43F3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5F873-8249-4B73-B749-FDD4FDB5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0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73-8249-4B73-B749-FDD4FDB5F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73-8249-4B73-B749-FDD4FDB5F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73-8249-4B73-B749-FDD4FDB5F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8412-6477-4ADF-AF92-071008811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EC8A-D318-435B-8930-2CFF8D3D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7C762-8595-4E48-8173-FDCDDF44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E771-82C2-445B-87B2-955A26CB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0B48-CBEC-4072-847A-E1AC6308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A7C8-16BF-46DE-9E13-77C7C0C7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D7028-327C-441D-A3D2-137EF0237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801F-7979-4025-A4DA-06398D1D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6364-FC85-4593-A820-74939253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A68C-8F92-4201-8FA5-588D78BE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84DBC-C152-4EDB-84C7-8582DC105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487E-7EE4-4D95-ADD9-F282D29D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0DD4-9C3D-4BF7-963F-6E37EBB4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9199-6023-4E6B-9555-D082777A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B6AA-136E-4B02-80E2-3F49A0A3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8F4C-CD06-49B7-AF1D-6CB6A0B0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7FA6-5CD3-45DB-8137-75DDEF95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DC14-18D0-4B37-A88F-EAE0D9A1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0E2E-37AB-46D5-95F4-BEAEE860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C0D6-65F7-42C4-9883-5199A96A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6CA5-CA57-4DD7-9422-8CB9A2E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75519-C5CB-4E9E-B122-57710D60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8B9A-53FF-49A2-9034-98553294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7AE8-2CE1-4DF9-8897-24E43760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BF61-381C-456F-B9A1-C55230EE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A5A-2239-4EFA-87DD-FD675955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9961-CBA6-4469-BBBF-DD7947E88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12AB-7DC9-4F5F-976B-2F78CC999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B190-BDB2-4AED-875C-88C9D818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1429-B157-4DCC-9E3D-DDDB31E9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5689-1AD3-4AC4-8380-EE8A0EB2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A8A-EBFA-4F77-8C26-432D8002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3723-7D12-44D9-BEDD-B5E9FD01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3D01-EC4B-4705-AAD3-9BC12955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3CB06-07F1-46BE-949F-D488388EF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B6843-4ECD-4CA3-95AC-DD32E48EE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D98E7-46A4-40CC-B52E-BB2DFA13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69146-A040-426D-B67D-352597DC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F9A54-CC47-4A78-931E-E26C0E25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C96-1D3F-4351-8189-70C337C2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B4D4-4F86-4750-8CAB-8DEF0279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657E3-920F-4A4D-A5D3-23C511FD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F69E2-56E9-4112-B2AA-32AD5E7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01D5C-19BC-49ED-85C8-15B7047F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1A25E-DF83-4E07-BAA6-D501722E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1B86F-79DB-43DA-882F-C2D96273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5D21-F71A-46C3-890F-0E535F88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50B-0C72-458A-A662-8C750DBC2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855E-6100-421D-AE4B-FC5CCBE1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1820F-DBA7-496F-8FF7-68682F97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F875-EC7A-43D1-B692-53602AA2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1981-1969-4429-B28F-350DB106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EABA-D7F7-4EA5-8D15-1BD84D50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6C48A-8435-4544-9349-3A3EF942D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B817-EA96-4E6A-A976-867E805A7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142C-DD8D-4916-902C-C8755B6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0ABC4-23F5-4BA6-8E21-920E7B1E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C230-180C-434F-AC61-679620D8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C8FF3-2874-41F1-898C-D0400534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36DF-9516-4D75-88C4-28123E546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1438-7010-454C-B0E6-522EC0C68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FD9C-29D2-4CFB-8B5B-4ED72ED4BCB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13379-6411-4D4E-87F2-A6A9F5F3C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4F88-9041-4A53-9059-500BB16DD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75B2-2DE8-40F3-A8C2-F96F53E1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81163"/>
            <a:ext cx="9296400" cy="206787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 Git to Kubernetes </a:t>
            </a:r>
            <a:r>
              <a:rPr lang="en-US" dirty="0" smtClean="0">
                <a:solidFill>
                  <a:schemeClr val="accent2"/>
                </a:solidFill>
              </a:rPr>
              <a:t>In Jenkins using Ansible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468CD-A015-4C2E-9417-FCDAE47D7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9243"/>
            <a:ext cx="9144000" cy="1655762"/>
          </a:xfrm>
        </p:spPr>
        <p:txBody>
          <a:bodyPr/>
          <a:lstStyle/>
          <a:p>
            <a:r>
              <a:rPr lang="en-US" dirty="0" smtClean="0"/>
              <a:t>Ashok Reddy Allu</a:t>
            </a:r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045" y="737419"/>
            <a:ext cx="3942736" cy="285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K8S Architecture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81" y="1022350"/>
            <a:ext cx="11179277" cy="56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K8S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</a:t>
            </a:r>
          </a:p>
          <a:p>
            <a:r>
              <a:rPr lang="en-US" dirty="0" smtClean="0"/>
              <a:t>Replication Controller</a:t>
            </a:r>
          </a:p>
          <a:p>
            <a:r>
              <a:rPr lang="en-US" dirty="0" smtClean="0"/>
              <a:t>Replica Set</a:t>
            </a:r>
          </a:p>
          <a:p>
            <a:r>
              <a:rPr lang="en-US" dirty="0" smtClean="0"/>
              <a:t>Daemon set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53697" cy="1119546"/>
          </a:xfrm>
        </p:spPr>
        <p:txBody>
          <a:bodyPr/>
          <a:lstStyle/>
          <a:p>
            <a:r>
              <a:rPr lang="en-US" b="1" dirty="0" smtClean="0"/>
              <a:t>Namespace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/>
          <a:lstStyle/>
          <a:p>
            <a:r>
              <a:rPr lang="en-US" dirty="0" smtClean="0"/>
              <a:t>Namespace Is a virtual cluster inside the K8s cluster.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Default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Kube-system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Kube-public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94" y="1061885"/>
            <a:ext cx="10515600" cy="492826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Pod represents running process</a:t>
            </a:r>
          </a:p>
          <a:p>
            <a:r>
              <a:rPr lang="en-US" dirty="0" smtClean="0"/>
              <a:t>Inside one pod you can have one or more pods</a:t>
            </a:r>
          </a:p>
          <a:p>
            <a:r>
              <a:rPr lang="en-US" dirty="0" smtClean="0"/>
              <a:t>Each pod have unique </a:t>
            </a:r>
            <a:r>
              <a:rPr lang="en-US" dirty="0" err="1" smtClean="0"/>
              <a:t>ip</a:t>
            </a:r>
            <a:r>
              <a:rPr lang="en-US" dirty="0" smtClean="0"/>
              <a:t> address with in the </a:t>
            </a:r>
            <a:r>
              <a:rPr lang="en-US" dirty="0" err="1" smtClean="0"/>
              <a:t>cluser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 descr="Image result for kubernetes po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5" y="2992298"/>
            <a:ext cx="9291484" cy="326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2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7" y="1"/>
            <a:ext cx="5152103" cy="1052051"/>
          </a:xfrm>
        </p:spPr>
        <p:txBody>
          <a:bodyPr/>
          <a:lstStyle/>
          <a:p>
            <a:r>
              <a:rPr lang="en-US" dirty="0" smtClean="0"/>
              <a:t>Replication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835742"/>
            <a:ext cx="10931013" cy="5341221"/>
          </a:xfrm>
        </p:spPr>
        <p:txBody>
          <a:bodyPr/>
          <a:lstStyle/>
          <a:p>
            <a:r>
              <a:rPr lang="en-US" dirty="0" smtClean="0"/>
              <a:t>Replication controller manages the pod lifecycle</a:t>
            </a:r>
          </a:p>
          <a:p>
            <a:r>
              <a:rPr lang="en-US" dirty="0" smtClean="0"/>
              <a:t>In RC you can scale up &amp; scale down the pods</a:t>
            </a:r>
          </a:p>
          <a:p>
            <a:r>
              <a:rPr lang="en-US" dirty="0" smtClean="0"/>
              <a:t>RC will always manage the desire capacity of pods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Replication </a:t>
            </a:r>
            <a:r>
              <a:rPr lang="en-US" sz="4400" dirty="0" smtClean="0">
                <a:latin typeface="+mj-lt"/>
              </a:rPr>
              <a:t>set</a:t>
            </a:r>
          </a:p>
          <a:p>
            <a:r>
              <a:rPr lang="en-US" dirty="0"/>
              <a:t> </a:t>
            </a:r>
            <a:r>
              <a:rPr lang="en-US" dirty="0" smtClean="0"/>
              <a:t>RS is the next generation of RC</a:t>
            </a:r>
          </a:p>
          <a:p>
            <a:r>
              <a:rPr lang="en-US" dirty="0" smtClean="0"/>
              <a:t>The only difference is selector support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8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016045" cy="686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Daemonset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561"/>
            <a:ext cx="10515600" cy="5213402"/>
          </a:xfrm>
        </p:spPr>
        <p:txBody>
          <a:bodyPr/>
          <a:lstStyle/>
          <a:p>
            <a:r>
              <a:rPr lang="en-US" dirty="0" smtClean="0"/>
              <a:t> A Daemonset make sure that all K8S nodes run a copy of pod.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 smtClean="0"/>
              <a:t>Deployment</a:t>
            </a:r>
          </a:p>
          <a:p>
            <a:r>
              <a:rPr lang="en-US" sz="3600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Deployment is a recommended way to deploy pods</a:t>
            </a:r>
          </a:p>
          <a:p>
            <a:r>
              <a:rPr lang="en-US" sz="3200" dirty="0" smtClean="0">
                <a:latin typeface="+mj-lt"/>
              </a:rPr>
              <a:t>It will again creates RS</a:t>
            </a:r>
          </a:p>
          <a:p>
            <a:r>
              <a:rPr lang="en-US" sz="3200" dirty="0" smtClean="0">
                <a:latin typeface="+mj-lt"/>
              </a:rPr>
              <a:t>In deployment we can roll back/roll out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1) Rolling update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2)Recreate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131142" cy="913069"/>
          </a:xfrm>
        </p:spPr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Service is responsible for making our pod is discoverable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 types of service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1) cluster 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2) Node Port (30000 – 32767)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3)Load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E956-A098-41CE-8814-37E3C8EC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40" y="2630805"/>
            <a:ext cx="948436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Let’s see the demo…. </a:t>
            </a:r>
          </a:p>
        </p:txBody>
      </p:sp>
    </p:spTree>
    <p:extLst>
      <p:ext uri="{BB962C8B-B14F-4D97-AF65-F5344CB8AC3E}">
        <p14:creationId xmlns:p14="http://schemas.microsoft.com/office/powerpoint/2010/main" val="3400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E956-A098-41CE-8814-37E3C8EC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40" y="2630805"/>
            <a:ext cx="925068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0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0074-8D20-49A8-8A22-9B417A89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314325"/>
            <a:ext cx="10825480" cy="90680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CI &amp; </a:t>
            </a:r>
            <a:r>
              <a:rPr lang="en-US" sz="4800" b="1" dirty="0" smtClean="0">
                <a:solidFill>
                  <a:schemeClr val="accent2"/>
                </a:solidFill>
              </a:rPr>
              <a:t>CD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pic>
        <p:nvPicPr>
          <p:cNvPr id="4" name="Picture 6" descr="Migration to GitHub by Solidify">
            <a:extLst>
              <a:ext uri="{FF2B5EF4-FFF2-40B4-BE49-F238E27FC236}">
                <a16:creationId xmlns:a16="http://schemas.microsoft.com/office/drawing/2014/main" id="{39E06C2B-C41D-4D12-9DB4-863559AC0A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0" y="1702082"/>
            <a:ext cx="1962962" cy="6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enkins Cloud Hosting, Jenkins Installer, Docker Container and VM">
            <a:extLst>
              <a:ext uri="{FF2B5EF4-FFF2-40B4-BE49-F238E27FC236}">
                <a16:creationId xmlns:a16="http://schemas.microsoft.com/office/drawing/2014/main" id="{5F755FCE-5B5B-42AB-860A-EC8116D0E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82" y="3148620"/>
            <a:ext cx="1543648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ers Icon #327742 - Free Icons Library">
            <a:extLst>
              <a:ext uri="{FF2B5EF4-FFF2-40B4-BE49-F238E27FC236}">
                <a16:creationId xmlns:a16="http://schemas.microsoft.com/office/drawing/2014/main" id="{6021FE91-109F-41B8-8A45-6DA8443A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1" y="4781566"/>
            <a:ext cx="1491438" cy="149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9E376B-0CEB-4A7A-A9A9-A6F75B5B6CB1}"/>
              </a:ext>
            </a:extLst>
          </p:cNvPr>
          <p:cNvSpPr txBox="1">
            <a:spLocks/>
          </p:cNvSpPr>
          <p:nvPr/>
        </p:nvSpPr>
        <p:spPr>
          <a:xfrm>
            <a:off x="838200" y="314326"/>
            <a:ext cx="10515600" cy="85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85CCE4-3764-4B95-AFAF-BF22BA4B4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87" y="1781708"/>
            <a:ext cx="2074461" cy="5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ize any application using docker, container, docker hub, kubernetes">
            <a:extLst>
              <a:ext uri="{FF2B5EF4-FFF2-40B4-BE49-F238E27FC236}">
                <a16:creationId xmlns:a16="http://schemas.microsoft.com/office/drawing/2014/main" id="{F2E88A98-A19A-413E-93F2-526890F7B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r="11286"/>
          <a:stretch/>
        </p:blipFill>
        <p:spPr bwMode="auto">
          <a:xfrm>
            <a:off x="9171072" y="1158299"/>
            <a:ext cx="2074461" cy="16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951D66D-587E-4404-A8A0-4C14F8EF0805}"/>
              </a:ext>
            </a:extLst>
          </p:cNvPr>
          <p:cNvSpPr/>
          <p:nvPr/>
        </p:nvSpPr>
        <p:spPr>
          <a:xfrm rot="10800000">
            <a:off x="1769400" y="2345984"/>
            <a:ext cx="201640" cy="2378416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A776BCF-1A54-425F-B10C-E0ADCF027262}"/>
              </a:ext>
            </a:extLst>
          </p:cNvPr>
          <p:cNvSpPr/>
          <p:nvPr/>
        </p:nvSpPr>
        <p:spPr>
          <a:xfrm rot="17596135">
            <a:off x="3817862" y="1351850"/>
            <a:ext cx="223798" cy="3365991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9D99E30-E74C-459C-B4DF-C06FBC0195C3}"/>
              </a:ext>
            </a:extLst>
          </p:cNvPr>
          <p:cNvSpPr/>
          <p:nvPr/>
        </p:nvSpPr>
        <p:spPr>
          <a:xfrm rot="10800000">
            <a:off x="6095998" y="2345984"/>
            <a:ext cx="213361" cy="802636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356F996-DFD3-493C-9D0D-A1D5FAFA6DF7}"/>
              </a:ext>
            </a:extLst>
          </p:cNvPr>
          <p:cNvSpPr/>
          <p:nvPr/>
        </p:nvSpPr>
        <p:spPr>
          <a:xfrm>
            <a:off x="10069335" y="2909435"/>
            <a:ext cx="268087" cy="1423719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9054C-22F0-4A4D-AA22-90772A0087C2}"/>
              </a:ext>
            </a:extLst>
          </p:cNvPr>
          <p:cNvSpPr txBox="1"/>
          <p:nvPr/>
        </p:nvSpPr>
        <p:spPr>
          <a:xfrm>
            <a:off x="1197964" y="6112421"/>
            <a:ext cx="24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4E315-B033-49DE-AEB5-98307E7B9DB0}"/>
              </a:ext>
            </a:extLst>
          </p:cNvPr>
          <p:cNvSpPr txBox="1"/>
          <p:nvPr/>
        </p:nvSpPr>
        <p:spPr>
          <a:xfrm>
            <a:off x="10267846" y="3356203"/>
            <a:ext cx="124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Docker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81CB3-601D-4366-B3F7-B9EA3E7245FB}"/>
              </a:ext>
            </a:extLst>
          </p:cNvPr>
          <p:cNvSpPr txBox="1"/>
          <p:nvPr/>
        </p:nvSpPr>
        <p:spPr>
          <a:xfrm>
            <a:off x="9261987" y="6273004"/>
            <a:ext cx="209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D1E38-0B96-4CC0-8307-CD49FFC0384A}"/>
              </a:ext>
            </a:extLst>
          </p:cNvPr>
          <p:cNvSpPr txBox="1"/>
          <p:nvPr/>
        </p:nvSpPr>
        <p:spPr>
          <a:xfrm>
            <a:off x="945588" y="3500956"/>
            <a:ext cx="102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</a:p>
        </p:txBody>
      </p:sp>
      <p:pic>
        <p:nvPicPr>
          <p:cNvPr id="3" name="Picture 2" descr="Image result for Kubernetes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1" y="4387122"/>
            <a:ext cx="2221762" cy="18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6008630" y="4628377"/>
            <a:ext cx="205357" cy="941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75" y="5563552"/>
            <a:ext cx="1565178" cy="1239270"/>
          </a:xfrm>
          <a:prstGeom prst="rect">
            <a:avLst/>
          </a:prstGeom>
        </p:spPr>
      </p:pic>
      <p:sp>
        <p:nvSpPr>
          <p:cNvPr id="35" name="Arrow: Down 15">
            <a:extLst>
              <a:ext uri="{FF2B5EF4-FFF2-40B4-BE49-F238E27FC236}">
                <a16:creationId xmlns:a16="http://schemas.microsoft.com/office/drawing/2014/main" id="{9A776BCF-1A54-425F-B10C-E0ADCF027262}"/>
              </a:ext>
            </a:extLst>
          </p:cNvPr>
          <p:cNvSpPr/>
          <p:nvPr/>
        </p:nvSpPr>
        <p:spPr>
          <a:xfrm rot="12732395">
            <a:off x="8291826" y="2748347"/>
            <a:ext cx="338518" cy="2968846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45CD-2304-4728-BD25-C5AF4490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93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0E53-DE3C-42D0-B188-A831533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601960" cy="384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Calibri Body"/>
              </a:rPr>
              <a:t>AWS Account</a:t>
            </a:r>
            <a:r>
              <a:rPr lang="en-US" dirty="0" smtClean="0">
                <a:solidFill>
                  <a:srgbClr val="333333"/>
                </a:solidFill>
                <a:latin typeface="Calibri Body"/>
              </a:rPr>
              <a:t>.</a:t>
            </a:r>
          </a:p>
          <a:p>
            <a:r>
              <a:rPr lang="en-US" dirty="0" smtClean="0">
                <a:solidFill>
                  <a:srgbClr val="333333"/>
                </a:solidFill>
                <a:latin typeface="Calibri Body"/>
              </a:rPr>
              <a:t>VM’s </a:t>
            </a:r>
            <a:r>
              <a:rPr lang="en-US" dirty="0">
                <a:solidFill>
                  <a:srgbClr val="333333"/>
                </a:solidFill>
                <a:latin typeface="Calibri Body"/>
              </a:rPr>
              <a:t>form AWS Server</a:t>
            </a:r>
            <a:r>
              <a:rPr lang="en-US" dirty="0" smtClean="0">
                <a:solidFill>
                  <a:srgbClr val="333333"/>
                </a:solidFill>
                <a:latin typeface="Calibri Body"/>
              </a:rPr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Calibri Body"/>
              </a:rPr>
              <a:t>SCM</a:t>
            </a:r>
          </a:p>
          <a:p>
            <a:r>
              <a:rPr lang="en-US" dirty="0">
                <a:solidFill>
                  <a:srgbClr val="333333"/>
                </a:solidFill>
                <a:latin typeface="Calibri Body"/>
              </a:rPr>
              <a:t>Docker Hub Account.</a:t>
            </a:r>
          </a:p>
          <a:p>
            <a:r>
              <a:rPr lang="en-US" i="0" dirty="0" smtClean="0">
                <a:solidFill>
                  <a:srgbClr val="333333"/>
                </a:solidFill>
                <a:effectLst/>
                <a:latin typeface="Calibri Body"/>
              </a:rPr>
              <a:t> Install </a:t>
            </a:r>
            <a:r>
              <a:rPr lang="en-US" i="0" dirty="0">
                <a:solidFill>
                  <a:srgbClr val="333333"/>
                </a:solidFill>
                <a:effectLst/>
                <a:latin typeface="Calibri Body"/>
              </a:rPr>
              <a:t>Jenkins </a:t>
            </a:r>
            <a:r>
              <a:rPr lang="en-US" dirty="0" smtClean="0">
                <a:solidFill>
                  <a:srgbClr val="333333"/>
                </a:solidFill>
                <a:latin typeface="Calibri Body"/>
              </a:rPr>
              <a:t>one</a:t>
            </a:r>
            <a:r>
              <a:rPr lang="en-US" dirty="0" smtClean="0">
                <a:solidFill>
                  <a:srgbClr val="333333"/>
                </a:solidFill>
                <a:latin typeface="Calibri Body"/>
              </a:rPr>
              <a:t> </a:t>
            </a:r>
            <a:r>
              <a:rPr lang="en-US" dirty="0">
                <a:solidFill>
                  <a:srgbClr val="333333"/>
                </a:solidFill>
                <a:latin typeface="Calibri Body"/>
              </a:rPr>
              <a:t>Server</a:t>
            </a:r>
            <a:r>
              <a:rPr lang="en-US" dirty="0" smtClean="0">
                <a:solidFill>
                  <a:srgbClr val="333333"/>
                </a:solidFill>
                <a:latin typeface="Calibri Body"/>
              </a:rPr>
              <a:t>. </a:t>
            </a:r>
            <a:endParaRPr lang="en-US" dirty="0" smtClean="0">
              <a:solidFill>
                <a:srgbClr val="333333"/>
              </a:solidFill>
              <a:latin typeface="Calibri Body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alibri Body"/>
              </a:rPr>
              <a:t>Ansible</a:t>
            </a:r>
            <a:r>
              <a:rPr lang="en-US" dirty="0" smtClean="0">
                <a:solidFill>
                  <a:srgbClr val="333333"/>
                </a:solidFill>
                <a:latin typeface="Calibri Body"/>
              </a:rPr>
              <a:t> Server &amp; Docker .</a:t>
            </a:r>
            <a:endParaRPr lang="en-US" dirty="0">
              <a:solidFill>
                <a:srgbClr val="333333"/>
              </a:solidFill>
              <a:latin typeface="Calibri Body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alibri Body"/>
              </a:rPr>
              <a:t>Kubernetes Cluster</a:t>
            </a:r>
            <a:r>
              <a:rPr lang="en-US" i="0" dirty="0" smtClean="0">
                <a:solidFill>
                  <a:srgbClr val="333333"/>
                </a:solidFill>
                <a:effectLst/>
                <a:latin typeface="Calibri Body"/>
              </a:rPr>
              <a:t>.</a:t>
            </a:r>
            <a:r>
              <a:rPr lang="en-US" i="0" dirty="0">
                <a:solidFill>
                  <a:srgbClr val="333333"/>
                </a:solidFill>
                <a:effectLst/>
                <a:latin typeface="Calibri Body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75F461-9DBB-42C2-8918-1CC169BFFB09}"/>
              </a:ext>
            </a:extLst>
          </p:cNvPr>
          <p:cNvCxnSpPr>
            <a:cxnSpLocks/>
          </p:cNvCxnSpPr>
          <p:nvPr/>
        </p:nvCxnSpPr>
        <p:spPr>
          <a:xfrm>
            <a:off x="914399" y="1247140"/>
            <a:ext cx="295656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45CD-2304-4728-BD25-C5AF4490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4326"/>
            <a:ext cx="10576560" cy="9150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Jenkins Installation on Ubuntu: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0E53-DE3C-42D0-B188-A831533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795000" cy="51720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 Body"/>
              </a:rPr>
              <a:t>Update package manager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apt-get update</a:t>
            </a:r>
          </a:p>
          <a:p>
            <a:r>
              <a:rPr lang="en-US" dirty="0">
                <a:latin typeface="Calibri Body"/>
              </a:rPr>
              <a:t>Install Java 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apt install openjdk-11-jdk</a:t>
            </a:r>
          </a:p>
          <a:p>
            <a:r>
              <a:rPr lang="en-US" dirty="0">
                <a:latin typeface="Calibri Body"/>
              </a:rPr>
              <a:t>Install Jenkins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 </a:t>
            </a:r>
            <a:r>
              <a:rPr lang="en-US" sz="2200" dirty="0">
                <a:latin typeface="Calibri Body"/>
              </a:rPr>
              <a:t>wget -q -O - https://pkg.jenkins.io/debian-stable/jenkins.io.key | sudo apt-  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key add -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sudo sh -c 'echo deb https://pkg.jenkins.io/debian-stable binary/ &gt; \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/etc/apt/sources.list.d/jenkins.list’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sudo apt-get update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sudo apt-get install jenkins</a:t>
            </a:r>
          </a:p>
          <a:p>
            <a:pPr marL="0" indent="0">
              <a:buNone/>
            </a:pPr>
            <a:endParaRPr lang="en-US" dirty="0">
              <a:latin typeface="Calibri Body"/>
            </a:endParaRPr>
          </a:p>
          <a:p>
            <a:pPr marL="0" indent="0">
              <a:buNone/>
            </a:pPr>
            <a:endParaRPr lang="en-US" dirty="0">
              <a:latin typeface="Calibri Bod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75F461-9DBB-42C2-8918-1CC169BFFB09}"/>
              </a:ext>
            </a:extLst>
          </p:cNvPr>
          <p:cNvCxnSpPr>
            <a:cxnSpLocks/>
          </p:cNvCxnSpPr>
          <p:nvPr/>
        </p:nvCxnSpPr>
        <p:spPr>
          <a:xfrm>
            <a:off x="680720" y="1064260"/>
            <a:ext cx="561848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45CD-2304-4728-BD25-C5AF4490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4326"/>
            <a:ext cx="10576560" cy="9150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Docker Installation on Ubuntu: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0E53-DE3C-42D0-B188-A831533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795000" cy="51720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 Body"/>
              </a:rPr>
              <a:t>Update package manager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apt-get update</a:t>
            </a:r>
          </a:p>
          <a:p>
            <a:r>
              <a:rPr lang="en-US" dirty="0">
                <a:latin typeface="Calibri Body"/>
              </a:rPr>
              <a:t>Install Docker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apt install docker.io</a:t>
            </a:r>
          </a:p>
          <a:p>
            <a:r>
              <a:rPr lang="en-US" dirty="0">
                <a:latin typeface="Calibri Body"/>
              </a:rPr>
              <a:t>Add ubuntu user into Docker group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usermod –aG docker </a:t>
            </a:r>
            <a:r>
              <a:rPr lang="en-US" sz="2000" dirty="0" smtClean="0">
                <a:latin typeface="Calibri Body"/>
              </a:rPr>
              <a:t>ubuntu</a:t>
            </a:r>
            <a:endParaRPr lang="en-US" sz="2000" dirty="0">
              <a:latin typeface="Calibri Body"/>
            </a:endParaRPr>
          </a:p>
          <a:p>
            <a:pPr marL="0" indent="0">
              <a:buNone/>
            </a:pPr>
            <a:endParaRPr lang="en-US" dirty="0">
              <a:latin typeface="Calibri Bod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75F461-9DBB-42C2-8918-1CC169BFFB09}"/>
              </a:ext>
            </a:extLst>
          </p:cNvPr>
          <p:cNvCxnSpPr>
            <a:cxnSpLocks/>
          </p:cNvCxnSpPr>
          <p:nvPr/>
        </p:nvCxnSpPr>
        <p:spPr>
          <a:xfrm>
            <a:off x="629920" y="1074420"/>
            <a:ext cx="561848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ubernetes imag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77" y="1219200"/>
            <a:ext cx="6742828" cy="40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710" cy="62793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Kubernetes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518390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Kubernetes is a open source container orchestration tool.</a:t>
            </a:r>
          </a:p>
          <a:p>
            <a:r>
              <a:rPr lang="en-US" dirty="0" smtClean="0"/>
              <a:t>Kubernetes managing the containerized applications.</a:t>
            </a:r>
          </a:p>
          <a:p>
            <a:r>
              <a:rPr lang="en-US" dirty="0" smtClean="0"/>
              <a:t>Kubernetes responsible for container deployment , scaling &amp; descaling the containers.</a:t>
            </a:r>
          </a:p>
          <a:p>
            <a:r>
              <a:rPr lang="en-US" dirty="0" smtClean="0"/>
              <a:t>Kubernetes is replacement of Docker-Swarm.</a:t>
            </a:r>
          </a:p>
          <a:p>
            <a:r>
              <a:rPr lang="en-US" dirty="0"/>
              <a:t>Stable release</a:t>
            </a:r>
            <a:r>
              <a:rPr lang="en-US" b="1" dirty="0"/>
              <a:t>:</a:t>
            </a:r>
            <a:r>
              <a:rPr lang="en-US" dirty="0"/>
              <a:t> 1.23.1</a:t>
            </a:r>
          </a:p>
        </p:txBody>
      </p:sp>
    </p:spTree>
    <p:extLst>
      <p:ext uri="{BB962C8B-B14F-4D97-AF65-F5344CB8AC3E}">
        <p14:creationId xmlns:p14="http://schemas.microsoft.com/office/powerpoint/2010/main" val="12308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756355" cy="824578"/>
          </a:xfrm>
        </p:spPr>
        <p:txBody>
          <a:bodyPr/>
          <a:lstStyle/>
          <a:p>
            <a:r>
              <a:rPr lang="en-US" b="1" dirty="0" smtClean="0"/>
              <a:t>Kubernetes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Automated Scheduling</a:t>
            </a:r>
          </a:p>
          <a:p>
            <a:r>
              <a:rPr lang="en-US" dirty="0" smtClean="0"/>
              <a:t>Self healing capacity</a:t>
            </a:r>
          </a:p>
          <a:p>
            <a:r>
              <a:rPr lang="en-US" dirty="0" smtClean="0"/>
              <a:t>Automated rollouts &amp; roll backs</a:t>
            </a:r>
          </a:p>
          <a:p>
            <a:r>
              <a:rPr lang="en-US" dirty="0" smtClean="0"/>
              <a:t>HPA </a:t>
            </a:r>
          </a:p>
          <a:p>
            <a:r>
              <a:rPr lang="en-US" dirty="0" smtClean="0"/>
              <a:t>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9936"/>
            <a:ext cx="2760406" cy="5899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890"/>
            <a:ext cx="10515600" cy="51740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Minikube</a:t>
            </a:r>
          </a:p>
          <a:p>
            <a:r>
              <a:rPr lang="en-US" dirty="0" smtClean="0"/>
              <a:t>Kubedeam</a:t>
            </a:r>
          </a:p>
          <a:p>
            <a:r>
              <a:rPr lang="en-US" dirty="0" smtClean="0"/>
              <a:t>KOPS</a:t>
            </a:r>
          </a:p>
          <a:p>
            <a:r>
              <a:rPr lang="en-US" dirty="0" smtClean="0"/>
              <a:t>PASS</a:t>
            </a:r>
          </a:p>
          <a:p>
            <a:pPr marL="0" indent="0">
              <a:buNone/>
            </a:pPr>
            <a:r>
              <a:rPr lang="en-US" dirty="0" smtClean="0"/>
              <a:t>       EKS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AKS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GKE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2389</TotalTime>
  <Words>400</Words>
  <Application>Microsoft Office PowerPoint</Application>
  <PresentationFormat>Widescreen</PresentationFormat>
  <Paragraphs>107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Body</vt:lpstr>
      <vt:lpstr>Calibri Light</vt:lpstr>
      <vt:lpstr>Helvetica</vt:lpstr>
      <vt:lpstr>Times New Roman</vt:lpstr>
      <vt:lpstr>Office Theme</vt:lpstr>
      <vt:lpstr> Git to Kubernetes In Jenkins using Ansible</vt:lpstr>
      <vt:lpstr>CI &amp; CD</vt:lpstr>
      <vt:lpstr>Prerequisites</vt:lpstr>
      <vt:lpstr>Jenkins Installation on Ubuntu:</vt:lpstr>
      <vt:lpstr>Docker Installation on Ubuntu:</vt:lpstr>
      <vt:lpstr>PowerPoint Presentation</vt:lpstr>
      <vt:lpstr>What is Kubernetes</vt:lpstr>
      <vt:lpstr>Kubernetes features</vt:lpstr>
      <vt:lpstr>Installation </vt:lpstr>
      <vt:lpstr>K8S Architecture </vt:lpstr>
      <vt:lpstr>K8S Objects</vt:lpstr>
      <vt:lpstr>Namespace</vt:lpstr>
      <vt:lpstr>POD</vt:lpstr>
      <vt:lpstr>Replication controller</vt:lpstr>
      <vt:lpstr>Daemonset</vt:lpstr>
      <vt:lpstr>Service</vt:lpstr>
      <vt:lpstr>Let’s see the demo….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in DevOps</dc:title>
  <dc:creator>Praveen Kumar</dc:creator>
  <cp:lastModifiedBy>Ashok Reddy Allu</cp:lastModifiedBy>
  <cp:revision>44</cp:revision>
  <dcterms:created xsi:type="dcterms:W3CDTF">2021-09-07T14:04:19Z</dcterms:created>
  <dcterms:modified xsi:type="dcterms:W3CDTF">2022-04-06T04:39:04Z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6d69208b-0f36-4e75-a726-664506609b5e</vt:lpwstr>
  </property>
  <property fmtid="{D5CDD505-2E9C-101B-9397-08002B2CF9AE}" pid="3" name="HCLClassD6">
    <vt:lpwstr>False</vt:lpwstr>
  </property>
  <property fmtid="{D5CDD505-2E9C-101B-9397-08002B2CF9AE}" pid="4" name="HCLClassification">
    <vt:lpwstr>HCL_Cla5s_P3rs0nalUs3</vt:lpwstr>
  </property>
</Properties>
</file>