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2139" y="1363624"/>
            <a:ext cx="3633470" cy="414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574540" y="1549169"/>
            <a:ext cx="3449954" cy="403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0703" y="-27976"/>
            <a:ext cx="560387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3776" y="1377773"/>
            <a:ext cx="7259955" cy="156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405716" y="6558710"/>
            <a:ext cx="20720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39337" y="6565610"/>
            <a:ext cx="3429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52.png"/><Relationship Id="rId7" Type="http://schemas.openxmlformats.org/officeDocument/2006/relationships/image" Target="../media/image9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52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75.png"/><Relationship Id="rId8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52.png"/><Relationship Id="rId13" Type="http://schemas.openxmlformats.org/officeDocument/2006/relationships/image" Target="../media/image9.png"/><Relationship Id="rId14" Type="http://schemas.openxmlformats.org/officeDocument/2006/relationships/image" Target="../media/image23.png"/><Relationship Id="rId15" Type="http://schemas.openxmlformats.org/officeDocument/2006/relationships/image" Target="../media/image75.png"/><Relationship Id="rId16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52.png"/><Relationship Id="rId15" Type="http://schemas.openxmlformats.org/officeDocument/2006/relationships/image" Target="../media/image9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4.png"/><Relationship Id="rId5" Type="http://schemas.openxmlformats.org/officeDocument/2006/relationships/image" Target="../media/image9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3.png"/><Relationship Id="rId4" Type="http://schemas.openxmlformats.org/officeDocument/2006/relationships/image" Target="../media/image4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4.png"/><Relationship Id="rId13" Type="http://schemas.openxmlformats.org/officeDocument/2006/relationships/image" Target="../media/image107.png"/><Relationship Id="rId14" Type="http://schemas.openxmlformats.org/officeDocument/2006/relationships/image" Target="../media/image94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5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110.png"/><Relationship Id="rId7" Type="http://schemas.openxmlformats.org/officeDocument/2006/relationships/image" Target="../media/image106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4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image" Target="../media/image116.png"/><Relationship Id="rId15" Type="http://schemas.openxmlformats.org/officeDocument/2006/relationships/image" Target="../media/image117.png"/><Relationship Id="rId16" Type="http://schemas.openxmlformats.org/officeDocument/2006/relationships/image" Target="../media/image118.png"/><Relationship Id="rId17" Type="http://schemas.openxmlformats.org/officeDocument/2006/relationships/image" Target="../media/image119.png"/><Relationship Id="rId18" Type="http://schemas.openxmlformats.org/officeDocument/2006/relationships/image" Target="../media/image120.png"/><Relationship Id="rId19" Type="http://schemas.openxmlformats.org/officeDocument/2006/relationships/image" Target="../media/image121.png"/><Relationship Id="rId20" Type="http://schemas.openxmlformats.org/officeDocument/2006/relationships/image" Target="../media/image122.png"/><Relationship Id="rId21" Type="http://schemas.openxmlformats.org/officeDocument/2006/relationships/image" Target="../media/image123.png"/><Relationship Id="rId22" Type="http://schemas.openxmlformats.org/officeDocument/2006/relationships/image" Target="../media/image124.png"/><Relationship Id="rId23" Type="http://schemas.openxmlformats.org/officeDocument/2006/relationships/image" Target="../media/image125.png"/><Relationship Id="rId24" Type="http://schemas.openxmlformats.org/officeDocument/2006/relationships/image" Target="../media/image11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Relationship Id="rId31" Type="http://schemas.openxmlformats.org/officeDocument/2006/relationships/image" Target="../media/image132.png"/><Relationship Id="rId32" Type="http://schemas.openxmlformats.org/officeDocument/2006/relationships/image" Target="../media/image133.png"/><Relationship Id="rId33" Type="http://schemas.openxmlformats.org/officeDocument/2006/relationships/image" Target="../media/image134.png"/><Relationship Id="rId34" Type="http://schemas.openxmlformats.org/officeDocument/2006/relationships/image" Target="../media/image135.png"/><Relationship Id="rId35" Type="http://schemas.openxmlformats.org/officeDocument/2006/relationships/image" Target="../media/image136.png"/><Relationship Id="rId36" Type="http://schemas.openxmlformats.org/officeDocument/2006/relationships/image" Target="../media/image137.png"/><Relationship Id="rId37" Type="http://schemas.openxmlformats.org/officeDocument/2006/relationships/image" Target="../media/image13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5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110.png"/><Relationship Id="rId7" Type="http://schemas.openxmlformats.org/officeDocument/2006/relationships/image" Target="../media/image106.png"/><Relationship Id="rId8" Type="http://schemas.openxmlformats.org/officeDocument/2006/relationships/image" Target="../media/image113.png"/><Relationship Id="rId9" Type="http://schemas.openxmlformats.org/officeDocument/2006/relationships/image" Target="../media/image4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Relationship Id="rId15" Type="http://schemas.openxmlformats.org/officeDocument/2006/relationships/image" Target="../media/image119.png"/><Relationship Id="rId16" Type="http://schemas.openxmlformats.org/officeDocument/2006/relationships/image" Target="../media/image120.png"/><Relationship Id="rId17" Type="http://schemas.openxmlformats.org/officeDocument/2006/relationships/image" Target="../media/image121.png"/><Relationship Id="rId18" Type="http://schemas.openxmlformats.org/officeDocument/2006/relationships/image" Target="../media/image122.png"/><Relationship Id="rId19" Type="http://schemas.openxmlformats.org/officeDocument/2006/relationships/image" Target="../media/image123.png"/><Relationship Id="rId20" Type="http://schemas.openxmlformats.org/officeDocument/2006/relationships/image" Target="../media/image124.png"/><Relationship Id="rId21" Type="http://schemas.openxmlformats.org/officeDocument/2006/relationships/image" Target="../media/image125.png"/><Relationship Id="rId22" Type="http://schemas.openxmlformats.org/officeDocument/2006/relationships/image" Target="../media/image11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4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Relationship Id="rId19" Type="http://schemas.openxmlformats.org/officeDocument/2006/relationships/image" Target="../media/image155.png"/><Relationship Id="rId20" Type="http://schemas.openxmlformats.org/officeDocument/2006/relationships/image" Target="../media/image156.png"/><Relationship Id="rId21" Type="http://schemas.openxmlformats.org/officeDocument/2006/relationships/image" Target="../media/image157.png"/><Relationship Id="rId22" Type="http://schemas.openxmlformats.org/officeDocument/2006/relationships/image" Target="../media/image158.png"/><Relationship Id="rId23" Type="http://schemas.openxmlformats.org/officeDocument/2006/relationships/image" Target="../media/image159.png"/><Relationship Id="rId24" Type="http://schemas.openxmlformats.org/officeDocument/2006/relationships/image" Target="../media/image160.png"/><Relationship Id="rId25" Type="http://schemas.openxmlformats.org/officeDocument/2006/relationships/image" Target="../media/image161.png"/><Relationship Id="rId26" Type="http://schemas.openxmlformats.org/officeDocument/2006/relationships/image" Target="../media/image162.png"/><Relationship Id="rId27" Type="http://schemas.openxmlformats.org/officeDocument/2006/relationships/image" Target="../media/image163.png"/><Relationship Id="rId28" Type="http://schemas.openxmlformats.org/officeDocument/2006/relationships/image" Target="../media/image164.png"/><Relationship Id="rId29" Type="http://schemas.openxmlformats.org/officeDocument/2006/relationships/image" Target="../media/image165.png"/><Relationship Id="rId30" Type="http://schemas.openxmlformats.org/officeDocument/2006/relationships/image" Target="../media/image166.png"/><Relationship Id="rId31" Type="http://schemas.openxmlformats.org/officeDocument/2006/relationships/image" Target="../media/image167.png"/><Relationship Id="rId32" Type="http://schemas.openxmlformats.org/officeDocument/2006/relationships/image" Target="../media/image168.png"/><Relationship Id="rId33" Type="http://schemas.openxmlformats.org/officeDocument/2006/relationships/image" Target="../media/image169.png"/><Relationship Id="rId34" Type="http://schemas.openxmlformats.org/officeDocument/2006/relationships/image" Target="../media/image170.png"/><Relationship Id="rId35" Type="http://schemas.openxmlformats.org/officeDocument/2006/relationships/image" Target="../media/image171.png"/><Relationship Id="rId36" Type="http://schemas.openxmlformats.org/officeDocument/2006/relationships/image" Target="../media/image172.png"/><Relationship Id="rId37" Type="http://schemas.openxmlformats.org/officeDocument/2006/relationships/image" Target="../media/image173.png"/><Relationship Id="rId38" Type="http://schemas.openxmlformats.org/officeDocument/2006/relationships/image" Target="../media/image174.png"/><Relationship Id="rId39" Type="http://schemas.openxmlformats.org/officeDocument/2006/relationships/image" Target="../media/image175.png"/><Relationship Id="rId40" Type="http://schemas.openxmlformats.org/officeDocument/2006/relationships/image" Target="../media/image176.png"/><Relationship Id="rId41" Type="http://schemas.openxmlformats.org/officeDocument/2006/relationships/image" Target="../media/image177.png"/><Relationship Id="rId42" Type="http://schemas.openxmlformats.org/officeDocument/2006/relationships/image" Target="../media/image178.png"/><Relationship Id="rId43" Type="http://schemas.openxmlformats.org/officeDocument/2006/relationships/image" Target="../media/image1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9.png"/><Relationship Id="rId3" Type="http://schemas.openxmlformats.org/officeDocument/2006/relationships/image" Target="../media/image141.png"/><Relationship Id="rId4" Type="http://schemas.openxmlformats.org/officeDocument/2006/relationships/image" Target="../media/image147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62.png"/><Relationship Id="rId14" Type="http://schemas.openxmlformats.org/officeDocument/2006/relationships/image" Target="../media/image188.png"/><Relationship Id="rId15" Type="http://schemas.openxmlformats.org/officeDocument/2006/relationships/image" Target="../media/image189.png"/><Relationship Id="rId16" Type="http://schemas.openxmlformats.org/officeDocument/2006/relationships/image" Target="../media/image190.png"/><Relationship Id="rId17" Type="http://schemas.openxmlformats.org/officeDocument/2006/relationships/image" Target="../media/image166.png"/><Relationship Id="rId18" Type="http://schemas.openxmlformats.org/officeDocument/2006/relationships/image" Target="../media/image191.png"/><Relationship Id="rId19" Type="http://schemas.openxmlformats.org/officeDocument/2006/relationships/image" Target="../media/image192.png"/><Relationship Id="rId20" Type="http://schemas.openxmlformats.org/officeDocument/2006/relationships/image" Target="../media/image193.png"/><Relationship Id="rId21" Type="http://schemas.openxmlformats.org/officeDocument/2006/relationships/image" Target="../media/image194.png"/><Relationship Id="rId22" Type="http://schemas.openxmlformats.org/officeDocument/2006/relationships/image" Target="../media/image171.png"/><Relationship Id="rId23" Type="http://schemas.openxmlformats.org/officeDocument/2006/relationships/image" Target="../media/image195.png"/><Relationship Id="rId24" Type="http://schemas.openxmlformats.org/officeDocument/2006/relationships/image" Target="../media/image9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9.png"/><Relationship Id="rId3" Type="http://schemas.openxmlformats.org/officeDocument/2006/relationships/image" Target="../media/image196.png"/><Relationship Id="rId4" Type="http://schemas.openxmlformats.org/officeDocument/2006/relationships/image" Target="../media/image197.png"/><Relationship Id="rId5" Type="http://schemas.openxmlformats.org/officeDocument/2006/relationships/image" Target="../media/image97.png"/><Relationship Id="rId6" Type="http://schemas.openxmlformats.org/officeDocument/2006/relationships/image" Target="../media/image198.png"/><Relationship Id="rId7" Type="http://schemas.openxmlformats.org/officeDocument/2006/relationships/image" Target="../media/image146.png"/><Relationship Id="rId8" Type="http://schemas.openxmlformats.org/officeDocument/2006/relationships/image" Target="../media/image180.png"/><Relationship Id="rId9" Type="http://schemas.openxmlformats.org/officeDocument/2006/relationships/image" Target="../media/image191.png"/><Relationship Id="rId10" Type="http://schemas.openxmlformats.org/officeDocument/2006/relationships/image" Target="../media/image199.png"/><Relationship Id="rId11" Type="http://schemas.openxmlformats.org/officeDocument/2006/relationships/image" Target="../media/image200.png"/><Relationship Id="rId12" Type="http://schemas.openxmlformats.org/officeDocument/2006/relationships/image" Target="../media/image201.png"/><Relationship Id="rId13" Type="http://schemas.openxmlformats.org/officeDocument/2006/relationships/image" Target="../media/image162.png"/><Relationship Id="rId14" Type="http://schemas.openxmlformats.org/officeDocument/2006/relationships/image" Target="../media/image202.png"/><Relationship Id="rId15" Type="http://schemas.openxmlformats.org/officeDocument/2006/relationships/image" Target="../media/image171.png"/><Relationship Id="rId16" Type="http://schemas.openxmlformats.org/officeDocument/2006/relationships/image" Target="../media/image203.png"/><Relationship Id="rId17" Type="http://schemas.openxmlformats.org/officeDocument/2006/relationships/image" Target="../media/image166.png"/><Relationship Id="rId18" Type="http://schemas.openxmlformats.org/officeDocument/2006/relationships/image" Target="../media/image204.png"/><Relationship Id="rId19" Type="http://schemas.openxmlformats.org/officeDocument/2006/relationships/image" Target="../media/image205.png"/><Relationship Id="rId20" Type="http://schemas.openxmlformats.org/officeDocument/2006/relationships/image" Target="../media/image206.png"/><Relationship Id="rId21" Type="http://schemas.openxmlformats.org/officeDocument/2006/relationships/image" Target="../media/image207.png"/><Relationship Id="rId22" Type="http://schemas.openxmlformats.org/officeDocument/2006/relationships/image" Target="../media/image208.png"/><Relationship Id="rId23" Type="http://schemas.openxmlformats.org/officeDocument/2006/relationships/image" Target="../media/image20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0.png"/><Relationship Id="rId3" Type="http://schemas.openxmlformats.org/officeDocument/2006/relationships/image" Target="../media/image211.png"/><Relationship Id="rId4" Type="http://schemas.openxmlformats.org/officeDocument/2006/relationships/image" Target="../media/image212.png"/><Relationship Id="rId5" Type="http://schemas.openxmlformats.org/officeDocument/2006/relationships/image" Target="../media/image97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05.png"/><Relationship Id="rId11" Type="http://schemas.openxmlformats.org/officeDocument/2006/relationships/image" Target="../media/image217.png"/><Relationship Id="rId12" Type="http://schemas.openxmlformats.org/officeDocument/2006/relationships/image" Target="../media/image218.png"/><Relationship Id="rId13" Type="http://schemas.openxmlformats.org/officeDocument/2006/relationships/image" Target="../media/image162.png"/><Relationship Id="rId14" Type="http://schemas.openxmlformats.org/officeDocument/2006/relationships/image" Target="../media/image219.png"/><Relationship Id="rId15" Type="http://schemas.openxmlformats.org/officeDocument/2006/relationships/image" Target="../media/image171.png"/><Relationship Id="rId16" Type="http://schemas.openxmlformats.org/officeDocument/2006/relationships/image" Target="../media/image220.png"/><Relationship Id="rId17" Type="http://schemas.openxmlformats.org/officeDocument/2006/relationships/image" Target="../media/image166.png"/><Relationship Id="rId18" Type="http://schemas.openxmlformats.org/officeDocument/2006/relationships/image" Target="../media/image180.png"/><Relationship Id="rId19" Type="http://schemas.openxmlformats.org/officeDocument/2006/relationships/image" Target="../media/image221.png"/><Relationship Id="rId20" Type="http://schemas.openxmlformats.org/officeDocument/2006/relationships/image" Target="../media/image222.png"/><Relationship Id="rId21" Type="http://schemas.openxmlformats.org/officeDocument/2006/relationships/image" Target="../media/image223.png"/><Relationship Id="rId22" Type="http://schemas.openxmlformats.org/officeDocument/2006/relationships/image" Target="../media/image224.png"/><Relationship Id="rId23" Type="http://schemas.openxmlformats.org/officeDocument/2006/relationships/image" Target="../media/image225.png"/><Relationship Id="rId24" Type="http://schemas.openxmlformats.org/officeDocument/2006/relationships/image" Target="../media/image226.png"/><Relationship Id="rId25" Type="http://schemas.openxmlformats.org/officeDocument/2006/relationships/image" Target="../media/image227.png"/><Relationship Id="rId26" Type="http://schemas.openxmlformats.org/officeDocument/2006/relationships/image" Target="../media/image228.png"/><Relationship Id="rId27" Type="http://schemas.openxmlformats.org/officeDocument/2006/relationships/image" Target="../media/image229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9.png"/><Relationship Id="rId3" Type="http://schemas.openxmlformats.org/officeDocument/2006/relationships/image" Target="../media/image230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1.png"/><Relationship Id="rId3" Type="http://schemas.openxmlformats.org/officeDocument/2006/relationships/image" Target="../media/image5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2.png"/><Relationship Id="rId3" Type="http://schemas.openxmlformats.org/officeDocument/2006/relationships/image" Target="../media/image233.png"/><Relationship Id="rId4" Type="http://schemas.openxmlformats.org/officeDocument/2006/relationships/image" Target="../media/image234.png"/><Relationship Id="rId5" Type="http://schemas.openxmlformats.org/officeDocument/2006/relationships/image" Target="../media/image235.png"/><Relationship Id="rId6" Type="http://schemas.openxmlformats.org/officeDocument/2006/relationships/image" Target="../media/image236.png"/><Relationship Id="rId7" Type="http://schemas.openxmlformats.org/officeDocument/2006/relationships/image" Target="../media/image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5.png"/><Relationship Id="rId3" Type="http://schemas.openxmlformats.org/officeDocument/2006/relationships/image" Target="../media/image237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Relationship Id="rId6" Type="http://schemas.openxmlformats.org/officeDocument/2006/relationships/image" Target="../media/image236.png"/><Relationship Id="rId7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Relationship Id="rId29" Type="http://schemas.openxmlformats.org/officeDocument/2006/relationships/image" Target="../media/image33.png"/><Relationship Id="rId30" Type="http://schemas.openxmlformats.org/officeDocument/2006/relationships/image" Target="../media/image34.png"/><Relationship Id="rId31" Type="http://schemas.openxmlformats.org/officeDocument/2006/relationships/image" Target="../media/image35.png"/><Relationship Id="rId32" Type="http://schemas.openxmlformats.org/officeDocument/2006/relationships/image" Target="../media/image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image" Target="../media/image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1.png"/><Relationship Id="rId3" Type="http://schemas.openxmlformats.org/officeDocument/2006/relationships/image" Target="../media/image233.png"/><Relationship Id="rId4" Type="http://schemas.openxmlformats.org/officeDocument/2006/relationships/image" Target="../media/image235.png"/><Relationship Id="rId5" Type="http://schemas.openxmlformats.org/officeDocument/2006/relationships/image" Target="../media/image242.png"/><Relationship Id="rId6" Type="http://schemas.openxmlformats.org/officeDocument/2006/relationships/image" Target="../media/image234.png"/><Relationship Id="rId7" Type="http://schemas.openxmlformats.org/officeDocument/2006/relationships/image" Target="../media/image5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3.png"/><Relationship Id="rId3" Type="http://schemas.openxmlformats.org/officeDocument/2006/relationships/image" Target="../media/image233.png"/><Relationship Id="rId4" Type="http://schemas.openxmlformats.org/officeDocument/2006/relationships/image" Target="../media/image235.png"/><Relationship Id="rId5" Type="http://schemas.openxmlformats.org/officeDocument/2006/relationships/image" Target="../media/image244.png"/><Relationship Id="rId6" Type="http://schemas.openxmlformats.org/officeDocument/2006/relationships/image" Target="../media/image234.png"/><Relationship Id="rId7" Type="http://schemas.openxmlformats.org/officeDocument/2006/relationships/image" Target="../media/image245.png"/><Relationship Id="rId8" Type="http://schemas.openxmlformats.org/officeDocument/2006/relationships/image" Target="../media/image4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6.png"/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5" Type="http://schemas.openxmlformats.org/officeDocument/2006/relationships/image" Target="../media/image249.png"/><Relationship Id="rId6" Type="http://schemas.openxmlformats.org/officeDocument/2006/relationships/image" Target="../media/image250.png"/><Relationship Id="rId7" Type="http://schemas.openxmlformats.org/officeDocument/2006/relationships/image" Target="../media/image251.png"/><Relationship Id="rId8" Type="http://schemas.openxmlformats.org/officeDocument/2006/relationships/image" Target="../media/image252.png"/><Relationship Id="rId9" Type="http://schemas.openxmlformats.org/officeDocument/2006/relationships/image" Target="../media/image253.png"/><Relationship Id="rId10" Type="http://schemas.openxmlformats.org/officeDocument/2006/relationships/image" Target="../media/image254.png"/><Relationship Id="rId11" Type="http://schemas.openxmlformats.org/officeDocument/2006/relationships/image" Target="../media/image255.png"/><Relationship Id="rId12" Type="http://schemas.openxmlformats.org/officeDocument/2006/relationships/image" Target="../media/image4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6.png"/><Relationship Id="rId3" Type="http://schemas.openxmlformats.org/officeDocument/2006/relationships/image" Target="../media/image233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Relationship Id="rId8" Type="http://schemas.openxmlformats.org/officeDocument/2006/relationships/image" Target="../media/image4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1.png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Relationship Id="rId9" Type="http://schemas.openxmlformats.org/officeDocument/2006/relationships/image" Target="../media/image4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8.png"/><Relationship Id="rId3" Type="http://schemas.openxmlformats.org/officeDocument/2006/relationships/image" Target="../media/image269.png"/><Relationship Id="rId4" Type="http://schemas.openxmlformats.org/officeDocument/2006/relationships/image" Target="../media/image270.png"/><Relationship Id="rId5" Type="http://schemas.openxmlformats.org/officeDocument/2006/relationships/image" Target="../media/image271.png"/><Relationship Id="rId6" Type="http://schemas.openxmlformats.org/officeDocument/2006/relationships/image" Target="../media/image272.png"/><Relationship Id="rId7" Type="http://schemas.openxmlformats.org/officeDocument/2006/relationships/image" Target="../media/image273.png"/><Relationship Id="rId8" Type="http://schemas.openxmlformats.org/officeDocument/2006/relationships/image" Target="../media/image233.png"/><Relationship Id="rId9" Type="http://schemas.openxmlformats.org/officeDocument/2006/relationships/image" Target="../media/image259.png"/><Relationship Id="rId10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4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5.png"/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1" Type="http://schemas.openxmlformats.org/officeDocument/2006/relationships/image" Target="../media/image284.png"/><Relationship Id="rId12" Type="http://schemas.openxmlformats.org/officeDocument/2006/relationships/image" Target="../media/image4.png"/><Relationship Id="rId13" Type="http://schemas.openxmlformats.org/officeDocument/2006/relationships/image" Target="../media/image285.png"/><Relationship Id="rId14" Type="http://schemas.openxmlformats.org/officeDocument/2006/relationships/image" Target="../media/image286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7.png"/><Relationship Id="rId3" Type="http://schemas.openxmlformats.org/officeDocument/2006/relationships/image" Target="../media/image4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3.png"/><Relationship Id="rId3" Type="http://schemas.openxmlformats.org/officeDocument/2006/relationships/image" Target="../media/image294.png"/><Relationship Id="rId4" Type="http://schemas.openxmlformats.org/officeDocument/2006/relationships/image" Target="../media/image4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Relationship Id="rId5" Type="http://schemas.openxmlformats.org/officeDocument/2006/relationships/image" Target="../media/image297.png"/><Relationship Id="rId6" Type="http://schemas.openxmlformats.org/officeDocument/2006/relationships/image" Target="../media/image4.png"/><Relationship Id="rId7" Type="http://schemas.openxmlformats.org/officeDocument/2006/relationships/image" Target="../media/image298.png"/><Relationship Id="rId8" Type="http://schemas.openxmlformats.org/officeDocument/2006/relationships/image" Target="../media/image11.png"/><Relationship Id="rId9" Type="http://schemas.openxmlformats.org/officeDocument/2006/relationships/image" Target="../media/image299.png"/><Relationship Id="rId10" Type="http://schemas.openxmlformats.org/officeDocument/2006/relationships/image" Target="../media/image300.png"/><Relationship Id="rId11" Type="http://schemas.openxmlformats.org/officeDocument/2006/relationships/image" Target="../media/image301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5.png"/><Relationship Id="rId3" Type="http://schemas.openxmlformats.org/officeDocument/2006/relationships/image" Target="../media/image4.png"/><Relationship Id="rId4" Type="http://schemas.openxmlformats.org/officeDocument/2006/relationships/image" Target="../media/image97.png"/><Relationship Id="rId5" Type="http://schemas.openxmlformats.org/officeDocument/2006/relationships/image" Target="../media/image302.png"/><Relationship Id="rId6" Type="http://schemas.openxmlformats.org/officeDocument/2006/relationships/image" Target="../media/image303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302.png"/><Relationship Id="rId4" Type="http://schemas.openxmlformats.org/officeDocument/2006/relationships/image" Target="../media/image303.png"/><Relationship Id="rId5" Type="http://schemas.openxmlformats.org/officeDocument/2006/relationships/image" Target="../media/image295.png"/><Relationship Id="rId6" Type="http://schemas.openxmlformats.org/officeDocument/2006/relationships/image" Target="../media/image304.png"/><Relationship Id="rId7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8.png"/><Relationship Id="rId29" Type="http://schemas.openxmlformats.org/officeDocument/2006/relationships/image" Target="../media/image4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5.png"/><Relationship Id="rId3" Type="http://schemas.openxmlformats.org/officeDocument/2006/relationships/image" Target="../media/image293.png"/><Relationship Id="rId4" Type="http://schemas.openxmlformats.org/officeDocument/2006/relationships/image" Target="../media/image4.png"/><Relationship Id="rId5" Type="http://schemas.openxmlformats.org/officeDocument/2006/relationships/image" Target="../media/image305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5.png"/><Relationship Id="rId3" Type="http://schemas.openxmlformats.org/officeDocument/2006/relationships/image" Target="../media/image293.png"/><Relationship Id="rId4" Type="http://schemas.openxmlformats.org/officeDocument/2006/relationships/image" Target="../media/image295.png"/><Relationship Id="rId5" Type="http://schemas.openxmlformats.org/officeDocument/2006/relationships/image" Target="../media/image4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6.png"/><Relationship Id="rId3" Type="http://schemas.openxmlformats.org/officeDocument/2006/relationships/image" Target="../media/image97.png"/><Relationship Id="rId4" Type="http://schemas.openxmlformats.org/officeDocument/2006/relationships/image" Target="../media/image307.png"/><Relationship Id="rId5" Type="http://schemas.openxmlformats.org/officeDocument/2006/relationships/image" Target="../media/image179.png"/><Relationship Id="rId6" Type="http://schemas.openxmlformats.org/officeDocument/2006/relationships/image" Target="../media/image295.png"/><Relationship Id="rId7" Type="http://schemas.openxmlformats.org/officeDocument/2006/relationships/image" Target="../media/image308.png"/><Relationship Id="rId8" Type="http://schemas.openxmlformats.org/officeDocument/2006/relationships/image" Target="../media/image309.png"/><Relationship Id="rId9" Type="http://schemas.openxmlformats.org/officeDocument/2006/relationships/image" Target="../media/image310.png"/><Relationship Id="rId10" Type="http://schemas.openxmlformats.org/officeDocument/2006/relationships/image" Target="../media/image311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628" y="3268380"/>
            <a:ext cx="5166995" cy="121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note on the use of these Powerpoint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slides: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1200" spc="-5">
                <a:latin typeface="Arial"/>
                <a:cs typeface="Arial"/>
              </a:rPr>
              <a:t>We’re </a:t>
            </a:r>
            <a:r>
              <a:rPr dirty="0" sz="1200">
                <a:latin typeface="Arial"/>
                <a:cs typeface="Arial"/>
              </a:rPr>
              <a:t>making </a:t>
            </a:r>
            <a:r>
              <a:rPr dirty="0" sz="1200" spc="-5">
                <a:latin typeface="Arial"/>
                <a:cs typeface="Arial"/>
              </a:rPr>
              <a:t>these </a:t>
            </a:r>
            <a:r>
              <a:rPr dirty="0" sz="1200">
                <a:latin typeface="Arial"/>
                <a:cs typeface="Arial"/>
              </a:rPr>
              <a:t>slides </a:t>
            </a:r>
            <a:r>
              <a:rPr dirty="0" sz="1200" spc="-5">
                <a:latin typeface="Arial"/>
                <a:cs typeface="Arial"/>
              </a:rPr>
              <a:t>freely available to all </a:t>
            </a:r>
            <a:r>
              <a:rPr dirty="0" sz="1200">
                <a:latin typeface="Arial"/>
                <a:cs typeface="Arial"/>
              </a:rPr>
              <a:t>(faculty, students, readers).  </a:t>
            </a:r>
            <a:r>
              <a:rPr dirty="0" sz="1200" spc="-5">
                <a:latin typeface="Arial"/>
                <a:cs typeface="Arial"/>
              </a:rPr>
              <a:t>They’re in PowerPoint form </a:t>
            </a:r>
            <a:r>
              <a:rPr dirty="0" sz="1200">
                <a:latin typeface="Arial"/>
                <a:cs typeface="Arial"/>
              </a:rPr>
              <a:t>so you see </a:t>
            </a:r>
            <a:r>
              <a:rPr dirty="0" sz="1200" spc="-5">
                <a:latin typeface="Arial"/>
                <a:cs typeface="Arial"/>
              </a:rPr>
              <a:t>the animations; and </a:t>
            </a:r>
            <a:r>
              <a:rPr dirty="0" sz="1200">
                <a:latin typeface="Arial"/>
                <a:cs typeface="Arial"/>
              </a:rPr>
              <a:t>can </a:t>
            </a:r>
            <a:r>
              <a:rPr dirty="0" sz="1200" spc="-5">
                <a:latin typeface="Arial"/>
                <a:cs typeface="Arial"/>
              </a:rPr>
              <a:t>add,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modify,</a:t>
            </a:r>
            <a:endParaRPr sz="1200">
              <a:latin typeface="Arial"/>
              <a:cs typeface="Arial"/>
            </a:endParaRPr>
          </a:p>
          <a:p>
            <a:pPr marL="12700" marR="47625">
              <a:lnSpc>
                <a:spcPct val="97900"/>
              </a:lnSpc>
              <a:spcBef>
                <a:spcPts val="90"/>
              </a:spcBef>
            </a:pPr>
            <a:r>
              <a:rPr dirty="0" sz="1200" spc="-5">
                <a:latin typeface="Arial"/>
                <a:cs typeface="Arial"/>
              </a:rPr>
              <a:t>and delete </a:t>
            </a:r>
            <a:r>
              <a:rPr dirty="0" sz="1200">
                <a:latin typeface="Arial"/>
                <a:cs typeface="Arial"/>
              </a:rPr>
              <a:t>slides (including </a:t>
            </a:r>
            <a:r>
              <a:rPr dirty="0" sz="1200" spc="-5">
                <a:latin typeface="Arial"/>
                <a:cs typeface="Arial"/>
              </a:rPr>
              <a:t>this one) and </a:t>
            </a:r>
            <a:r>
              <a:rPr dirty="0" sz="1200">
                <a:latin typeface="Arial"/>
                <a:cs typeface="Arial"/>
              </a:rPr>
              <a:t>slide content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suit your </a:t>
            </a:r>
            <a:r>
              <a:rPr dirty="0" sz="1200" spc="-5">
                <a:latin typeface="Arial"/>
                <a:cs typeface="Arial"/>
              </a:rPr>
              <a:t>needs.  They obviously </a:t>
            </a:r>
            <a:r>
              <a:rPr dirty="0" sz="1200">
                <a:latin typeface="Arial"/>
                <a:cs typeface="Arial"/>
              </a:rPr>
              <a:t>represent a </a:t>
            </a:r>
            <a:r>
              <a:rPr dirty="0" sz="1200" spc="-5" i="1">
                <a:latin typeface="Arial"/>
                <a:cs typeface="Arial"/>
              </a:rPr>
              <a:t>lot </a:t>
            </a:r>
            <a:r>
              <a:rPr dirty="0" sz="1200" spc="-5">
                <a:latin typeface="Arial"/>
                <a:cs typeface="Arial"/>
              </a:rPr>
              <a:t>of work on our part. In </a:t>
            </a:r>
            <a:r>
              <a:rPr dirty="0" sz="1200">
                <a:latin typeface="Arial"/>
                <a:cs typeface="Arial"/>
              </a:rPr>
              <a:t>return </a:t>
            </a:r>
            <a:r>
              <a:rPr dirty="0" sz="1200" spc="-5">
                <a:latin typeface="Arial"/>
                <a:cs typeface="Arial"/>
              </a:rPr>
              <a:t>for use, we only  ask 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following: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39" y="4612558"/>
            <a:ext cx="5059680" cy="94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233045" indent="-1778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4166"/>
              <a:buFont typeface="Wingdings"/>
              <a:buChar char="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use these </a:t>
            </a:r>
            <a:r>
              <a:rPr dirty="0" sz="1200">
                <a:latin typeface="Arial"/>
                <a:cs typeface="Arial"/>
              </a:rPr>
              <a:t>slides (e.g.,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a class)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you mention </a:t>
            </a:r>
            <a:r>
              <a:rPr dirty="0" sz="1200" spc="-5">
                <a:latin typeface="Arial"/>
                <a:cs typeface="Arial"/>
              </a:rPr>
              <a:t>their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source  (after </a:t>
            </a:r>
            <a:r>
              <a:rPr dirty="0" sz="1200" spc="-5">
                <a:latin typeface="Arial"/>
                <a:cs typeface="Arial"/>
              </a:rPr>
              <a:t>all, we’d like people to use our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book!)</a:t>
            </a:r>
            <a:endParaRPr sz="1200">
              <a:latin typeface="Arial"/>
              <a:cs typeface="Arial"/>
            </a:endParaRPr>
          </a:p>
          <a:p>
            <a:pPr marL="190500" marR="5080" indent="-177800">
              <a:lnSpc>
                <a:spcPct val="100000"/>
              </a:lnSpc>
              <a:buClr>
                <a:srgbClr val="000099"/>
              </a:buClr>
              <a:buSzPct val="104166"/>
              <a:buFont typeface="Wingdings"/>
              <a:buChar char="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post any </a:t>
            </a:r>
            <a:r>
              <a:rPr dirty="0" sz="1200">
                <a:latin typeface="Arial"/>
                <a:cs typeface="Arial"/>
              </a:rPr>
              <a:t>slides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www </a:t>
            </a:r>
            <a:r>
              <a:rPr dirty="0" sz="1200">
                <a:latin typeface="Arial"/>
                <a:cs typeface="Arial"/>
              </a:rPr>
              <a:t>site,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note that they are adapted  from </a:t>
            </a:r>
            <a:r>
              <a:rPr dirty="0" sz="1200">
                <a:latin typeface="Arial"/>
                <a:cs typeface="Arial"/>
              </a:rPr>
              <a:t>(or </a:t>
            </a:r>
            <a:r>
              <a:rPr dirty="0" sz="1200" spc="-5">
                <a:latin typeface="Arial"/>
                <a:cs typeface="Arial"/>
              </a:rPr>
              <a:t>perhaps identical to) our </a:t>
            </a:r>
            <a:r>
              <a:rPr dirty="0" sz="1200">
                <a:latin typeface="Arial"/>
                <a:cs typeface="Arial"/>
              </a:rPr>
              <a:t>slides, </a:t>
            </a:r>
            <a:r>
              <a:rPr dirty="0" sz="1200" spc="-5">
                <a:latin typeface="Arial"/>
                <a:cs typeface="Arial"/>
              </a:rPr>
              <a:t>and note our </a:t>
            </a:r>
            <a:r>
              <a:rPr dirty="0" sz="1200">
                <a:latin typeface="Arial"/>
                <a:cs typeface="Arial"/>
              </a:rPr>
              <a:t>copyright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this</a:t>
            </a:r>
            <a:endParaRPr sz="12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material.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264" y="5687609"/>
            <a:ext cx="202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Thanks and enjoy!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JFK/KWR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338" y="6020734"/>
            <a:ext cx="323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>
                <a:latin typeface="Arial"/>
                <a:cs typeface="Arial"/>
              </a:rPr>
              <a:t>material copyright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1996-2016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J.F </a:t>
            </a:r>
            <a:r>
              <a:rPr dirty="0" sz="1200" spc="-5">
                <a:latin typeface="Arial"/>
                <a:cs typeface="Arial"/>
              </a:rPr>
              <a:t>Kurose and K.W. Ross, All Rights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Reserved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525" y="6146800"/>
            <a:ext cx="178999" cy="17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15000" y="330200"/>
            <a:ext cx="3087687" cy="3819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61977" y="4088573"/>
            <a:ext cx="2997200" cy="23475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8100" marR="30480">
              <a:lnSpc>
                <a:spcPts val="3060"/>
              </a:lnSpc>
              <a:spcBef>
                <a:spcPts val="450"/>
              </a:spcBef>
            </a:pPr>
            <a:r>
              <a:rPr dirty="0" sz="2800" spc="-5" i="1">
                <a:solidFill>
                  <a:srgbClr val="008000"/>
                </a:solidFill>
                <a:latin typeface="Arial"/>
                <a:cs typeface="Arial"/>
              </a:rPr>
              <a:t>Computer  </a:t>
            </a:r>
            <a:r>
              <a:rPr dirty="0" sz="2800" spc="-5" i="1">
                <a:solidFill>
                  <a:srgbClr val="008000"/>
                </a:solidFill>
                <a:latin typeface="Arial"/>
                <a:cs typeface="Arial"/>
              </a:rPr>
              <a:t>Networking: </a:t>
            </a:r>
            <a:r>
              <a:rPr dirty="0" sz="2800" i="1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dirty="0" sz="2800" spc="-105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008000"/>
                </a:solidFill>
                <a:latin typeface="Arial"/>
                <a:cs typeface="Arial"/>
              </a:rPr>
              <a:t>Top  Down </a:t>
            </a:r>
            <a:r>
              <a:rPr dirty="0" sz="2800" spc="-10" i="1">
                <a:solidFill>
                  <a:srgbClr val="008000"/>
                </a:solidFill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060"/>
              </a:spcBef>
            </a:pPr>
            <a:r>
              <a:rPr dirty="0" sz="1800" spc="5">
                <a:solidFill>
                  <a:srgbClr val="008000"/>
                </a:solidFill>
                <a:latin typeface="Arial"/>
                <a:cs typeface="Arial"/>
              </a:rPr>
              <a:t>7</a:t>
            </a:r>
            <a:r>
              <a:rPr dirty="0" baseline="26570" sz="1725" spc="7">
                <a:solidFill>
                  <a:srgbClr val="008000"/>
                </a:solidFill>
                <a:latin typeface="Arial"/>
                <a:cs typeface="Arial"/>
              </a:rPr>
              <a:t>th</a:t>
            </a:r>
            <a:r>
              <a:rPr dirty="0" baseline="26570" sz="1725" spc="254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edition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sz="1800">
                <a:solidFill>
                  <a:srgbClr val="008000"/>
                </a:solidFill>
                <a:latin typeface="Arial"/>
                <a:cs typeface="Arial"/>
              </a:rPr>
              <a:t>Jim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Kurose, Keith</a:t>
            </a:r>
            <a:r>
              <a:rPr dirty="0" sz="1800" spc="-4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Ross</a:t>
            </a:r>
            <a:endParaRPr sz="1800">
              <a:latin typeface="Arial"/>
              <a:cs typeface="Arial"/>
            </a:endParaRPr>
          </a:p>
          <a:p>
            <a:pPr marL="63500" marR="945515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Pearson/Addison</a:t>
            </a:r>
            <a:r>
              <a:rPr dirty="0" sz="1400" spc="-9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Wesley  April</a:t>
            </a:r>
            <a:r>
              <a:rPr dirty="0" sz="1400" spc="-1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0214" y="613371"/>
            <a:ext cx="4154804" cy="1845310"/>
          </a:xfrm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12700" marR="5080">
              <a:lnSpc>
                <a:spcPct val="85700"/>
              </a:lnSpc>
              <a:spcBef>
                <a:spcPts val="855"/>
              </a:spcBef>
            </a:pPr>
            <a:r>
              <a:rPr dirty="0" spc="-5"/>
              <a:t>Chapter </a:t>
            </a:r>
            <a:r>
              <a:rPr dirty="0"/>
              <a:t>7  </a:t>
            </a:r>
            <a:r>
              <a:rPr dirty="0" spc="-10"/>
              <a:t>Wireless </a:t>
            </a:r>
            <a:r>
              <a:rPr dirty="0" spc="-5"/>
              <a:t>and  Mobile</a:t>
            </a:r>
            <a:r>
              <a:rPr dirty="0" spc="-95"/>
              <a:t> </a:t>
            </a:r>
            <a:r>
              <a:rPr dirty="0" spc="-5"/>
              <a:t>Networks</a:t>
            </a:r>
          </a:p>
        </p:txBody>
      </p:sp>
      <p:sp>
        <p:nvSpPr>
          <p:cNvPr id="10" name="object 10"/>
          <p:cNvSpPr/>
          <p:nvPr/>
        </p:nvSpPr>
        <p:spPr>
          <a:xfrm>
            <a:off x="457200" y="2387600"/>
            <a:ext cx="3890961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4812" y="1557337"/>
            <a:ext cx="3346450" cy="3451225"/>
          </a:xfrm>
          <a:custGeom>
            <a:avLst/>
            <a:gdLst/>
            <a:ahLst/>
            <a:cxnLst/>
            <a:rect l="l" t="t" r="r" b="b"/>
            <a:pathLst>
              <a:path w="3346450" h="3451225">
                <a:moveTo>
                  <a:pt x="0" y="0"/>
                </a:moveTo>
                <a:lnTo>
                  <a:pt x="3346450" y="0"/>
                </a:lnTo>
                <a:lnTo>
                  <a:pt x="3346450" y="3451225"/>
                </a:lnTo>
                <a:lnTo>
                  <a:pt x="0" y="345122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62600" y="1384300"/>
            <a:ext cx="1752600" cy="317500"/>
          </a:xfrm>
          <a:custGeom>
            <a:avLst/>
            <a:gdLst/>
            <a:ahLst/>
            <a:cxnLst/>
            <a:rect l="l" t="t" r="r" b="b"/>
            <a:pathLst>
              <a:path w="1752600" h="317500">
                <a:moveTo>
                  <a:pt x="0" y="0"/>
                </a:moveTo>
                <a:lnTo>
                  <a:pt x="1752600" y="0"/>
                </a:lnTo>
                <a:lnTo>
                  <a:pt x="17526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6300" y="1717675"/>
            <a:ext cx="1755775" cy="162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6300" y="1717675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0" y="812800"/>
                </a:moveTo>
                <a:lnTo>
                  <a:pt x="4532" y="729695"/>
                </a:lnTo>
                <a:lnTo>
                  <a:pt x="17835" y="648992"/>
                </a:lnTo>
                <a:lnTo>
                  <a:pt x="39468" y="571098"/>
                </a:lnTo>
                <a:lnTo>
                  <a:pt x="68988" y="496421"/>
                </a:lnTo>
                <a:lnTo>
                  <a:pt x="105956" y="425371"/>
                </a:lnTo>
                <a:lnTo>
                  <a:pt x="149929" y="358355"/>
                </a:lnTo>
                <a:lnTo>
                  <a:pt x="200466" y="295783"/>
                </a:lnTo>
                <a:lnTo>
                  <a:pt x="257127" y="238063"/>
                </a:lnTo>
                <a:lnTo>
                  <a:pt x="319469" y="185603"/>
                </a:lnTo>
                <a:lnTo>
                  <a:pt x="387052" y="138813"/>
                </a:lnTo>
                <a:lnTo>
                  <a:pt x="459434" y="98100"/>
                </a:lnTo>
                <a:lnTo>
                  <a:pt x="536174" y="63873"/>
                </a:lnTo>
                <a:lnTo>
                  <a:pt x="616830" y="36541"/>
                </a:lnTo>
                <a:lnTo>
                  <a:pt x="700962" y="16513"/>
                </a:lnTo>
                <a:lnTo>
                  <a:pt x="794686" y="4196"/>
                </a:lnTo>
                <a:lnTo>
                  <a:pt x="877887" y="0"/>
                </a:lnTo>
                <a:lnTo>
                  <a:pt x="967646" y="4196"/>
                </a:lnTo>
                <a:lnTo>
                  <a:pt x="1061223" y="16513"/>
                </a:lnTo>
                <a:lnTo>
                  <a:pt x="1138944" y="36541"/>
                </a:lnTo>
                <a:lnTo>
                  <a:pt x="1223209" y="63873"/>
                </a:lnTo>
                <a:lnTo>
                  <a:pt x="1304808" y="98100"/>
                </a:lnTo>
                <a:lnTo>
                  <a:pt x="1368722" y="138813"/>
                </a:lnTo>
                <a:lnTo>
                  <a:pt x="1447155" y="185603"/>
                </a:lnTo>
                <a:lnTo>
                  <a:pt x="1503367" y="238063"/>
                </a:lnTo>
                <a:lnTo>
                  <a:pt x="1555308" y="295783"/>
                </a:lnTo>
                <a:lnTo>
                  <a:pt x="1605845" y="358355"/>
                </a:lnTo>
                <a:lnTo>
                  <a:pt x="1649818" y="425371"/>
                </a:lnTo>
                <a:lnTo>
                  <a:pt x="1686786" y="496421"/>
                </a:lnTo>
                <a:lnTo>
                  <a:pt x="1716306" y="571098"/>
                </a:lnTo>
                <a:lnTo>
                  <a:pt x="1737939" y="648992"/>
                </a:lnTo>
                <a:lnTo>
                  <a:pt x="1751242" y="729695"/>
                </a:lnTo>
                <a:lnTo>
                  <a:pt x="1755775" y="812800"/>
                </a:lnTo>
                <a:lnTo>
                  <a:pt x="1751242" y="895904"/>
                </a:lnTo>
                <a:lnTo>
                  <a:pt x="1737939" y="976607"/>
                </a:lnTo>
                <a:lnTo>
                  <a:pt x="1716306" y="1054501"/>
                </a:lnTo>
                <a:lnTo>
                  <a:pt x="1686786" y="1129178"/>
                </a:lnTo>
                <a:lnTo>
                  <a:pt x="1649818" y="1200228"/>
                </a:lnTo>
                <a:lnTo>
                  <a:pt x="1605845" y="1271016"/>
                </a:lnTo>
                <a:lnTo>
                  <a:pt x="1555308" y="1329816"/>
                </a:lnTo>
                <a:lnTo>
                  <a:pt x="1503367" y="1387536"/>
                </a:lnTo>
                <a:lnTo>
                  <a:pt x="1447155" y="1439996"/>
                </a:lnTo>
                <a:lnTo>
                  <a:pt x="1368722" y="1486786"/>
                </a:lnTo>
                <a:lnTo>
                  <a:pt x="1304808" y="1527499"/>
                </a:lnTo>
                <a:lnTo>
                  <a:pt x="1223209" y="1561725"/>
                </a:lnTo>
                <a:lnTo>
                  <a:pt x="1138944" y="1589058"/>
                </a:lnTo>
                <a:lnTo>
                  <a:pt x="1061223" y="1609086"/>
                </a:lnTo>
                <a:lnTo>
                  <a:pt x="967646" y="1621403"/>
                </a:lnTo>
                <a:lnTo>
                  <a:pt x="877887" y="1625600"/>
                </a:lnTo>
                <a:lnTo>
                  <a:pt x="794686" y="1621403"/>
                </a:lnTo>
                <a:lnTo>
                  <a:pt x="700962" y="1609086"/>
                </a:lnTo>
                <a:lnTo>
                  <a:pt x="616830" y="1589058"/>
                </a:lnTo>
                <a:lnTo>
                  <a:pt x="536174" y="1561725"/>
                </a:lnTo>
                <a:lnTo>
                  <a:pt x="459434" y="1527499"/>
                </a:lnTo>
                <a:lnTo>
                  <a:pt x="387052" y="1486786"/>
                </a:lnTo>
                <a:lnTo>
                  <a:pt x="319469" y="1439996"/>
                </a:lnTo>
                <a:lnTo>
                  <a:pt x="257127" y="1387536"/>
                </a:lnTo>
                <a:lnTo>
                  <a:pt x="200466" y="1329816"/>
                </a:lnTo>
                <a:lnTo>
                  <a:pt x="149929" y="1271016"/>
                </a:lnTo>
                <a:lnTo>
                  <a:pt x="105956" y="1200228"/>
                </a:lnTo>
                <a:lnTo>
                  <a:pt x="68988" y="1129178"/>
                </a:lnTo>
                <a:lnTo>
                  <a:pt x="39468" y="1054501"/>
                </a:lnTo>
                <a:lnTo>
                  <a:pt x="17835" y="976607"/>
                </a:lnTo>
                <a:lnTo>
                  <a:pt x="4532" y="895904"/>
                </a:lnTo>
                <a:lnTo>
                  <a:pt x="0" y="81280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9550" y="2289174"/>
            <a:ext cx="400050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15940" y="1335779"/>
            <a:ext cx="2858770" cy="35947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400" spc="-5">
                <a:latin typeface="Arial"/>
                <a:cs typeface="Arial"/>
              </a:rPr>
              <a:t>ad hoc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54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400" spc="-5">
                <a:latin typeface="Arial"/>
                <a:cs typeface="Arial"/>
              </a:rPr>
              <a:t>no base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stations</a:t>
            </a:r>
            <a:endParaRPr sz="2400">
              <a:latin typeface="Arial"/>
              <a:cs typeface="Arial"/>
            </a:endParaRPr>
          </a:p>
          <a:p>
            <a:pPr marL="290195" marR="325120" indent="-278130">
              <a:lnSpc>
                <a:spcPts val="2590"/>
              </a:lnSpc>
              <a:spcBef>
                <a:spcPts val="61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400" spc="-5">
                <a:latin typeface="Arial"/>
                <a:cs typeface="Arial"/>
              </a:rPr>
              <a:t>nodes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only  transmit to other  nodes within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  </a:t>
            </a:r>
            <a:r>
              <a:rPr dirty="0" sz="2400">
                <a:latin typeface="Arial"/>
                <a:cs typeface="Arial"/>
              </a:rPr>
              <a:t>coverage</a:t>
            </a:r>
            <a:endParaRPr sz="2400">
              <a:latin typeface="Arial"/>
              <a:cs typeface="Arial"/>
            </a:endParaRPr>
          </a:p>
          <a:p>
            <a:pPr marL="290195" marR="5080" indent="-278130">
              <a:lnSpc>
                <a:spcPts val="259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400" spc="-5">
                <a:latin typeface="Arial"/>
                <a:cs typeface="Arial"/>
              </a:rPr>
              <a:t>nodes organize  themselves into </a:t>
            </a:r>
            <a:r>
              <a:rPr dirty="0" sz="2400">
                <a:latin typeface="Arial"/>
                <a:cs typeface="Arial"/>
              </a:rPr>
              <a:t>a  </a:t>
            </a:r>
            <a:r>
              <a:rPr dirty="0" sz="2400" spc="-5">
                <a:latin typeface="Arial"/>
                <a:cs typeface="Arial"/>
              </a:rPr>
              <a:t>network: </a:t>
            </a:r>
            <a:r>
              <a:rPr dirty="0" sz="2400">
                <a:latin typeface="Arial"/>
                <a:cs typeface="Arial"/>
              </a:rPr>
              <a:t>route  </a:t>
            </a:r>
            <a:r>
              <a:rPr dirty="0" sz="2400" spc="-5">
                <a:latin typeface="Arial"/>
                <a:cs typeface="Arial"/>
              </a:rPr>
              <a:t>among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themselves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81225" y="3041650"/>
            <a:ext cx="1755775" cy="162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81225" y="3041650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0" y="812800"/>
                </a:moveTo>
                <a:lnTo>
                  <a:pt x="4532" y="729695"/>
                </a:lnTo>
                <a:lnTo>
                  <a:pt x="17835" y="648992"/>
                </a:lnTo>
                <a:lnTo>
                  <a:pt x="39468" y="571098"/>
                </a:lnTo>
                <a:lnTo>
                  <a:pt x="68988" y="496421"/>
                </a:lnTo>
                <a:lnTo>
                  <a:pt x="116588" y="425371"/>
                </a:lnTo>
                <a:lnTo>
                  <a:pt x="149929" y="358355"/>
                </a:lnTo>
                <a:lnTo>
                  <a:pt x="200466" y="295783"/>
                </a:lnTo>
                <a:lnTo>
                  <a:pt x="257127" y="238063"/>
                </a:lnTo>
                <a:lnTo>
                  <a:pt x="319469" y="185603"/>
                </a:lnTo>
                <a:lnTo>
                  <a:pt x="387052" y="138813"/>
                </a:lnTo>
                <a:lnTo>
                  <a:pt x="459434" y="98100"/>
                </a:lnTo>
                <a:lnTo>
                  <a:pt x="536174" y="63873"/>
                </a:lnTo>
                <a:lnTo>
                  <a:pt x="616830" y="36541"/>
                </a:lnTo>
                <a:lnTo>
                  <a:pt x="700962" y="16513"/>
                </a:lnTo>
                <a:lnTo>
                  <a:pt x="788128" y="4196"/>
                </a:lnTo>
                <a:lnTo>
                  <a:pt x="877887" y="0"/>
                </a:lnTo>
                <a:lnTo>
                  <a:pt x="967646" y="4196"/>
                </a:lnTo>
                <a:lnTo>
                  <a:pt x="1054812" y="16513"/>
                </a:lnTo>
                <a:lnTo>
                  <a:pt x="1138944" y="36541"/>
                </a:lnTo>
                <a:lnTo>
                  <a:pt x="1219601" y="63873"/>
                </a:lnTo>
                <a:lnTo>
                  <a:pt x="1296341" y="98100"/>
                </a:lnTo>
                <a:lnTo>
                  <a:pt x="1368722" y="138813"/>
                </a:lnTo>
                <a:lnTo>
                  <a:pt x="1436305" y="185603"/>
                </a:lnTo>
                <a:lnTo>
                  <a:pt x="1498647" y="238063"/>
                </a:lnTo>
                <a:lnTo>
                  <a:pt x="1555308" y="295783"/>
                </a:lnTo>
                <a:lnTo>
                  <a:pt x="1605845" y="358355"/>
                </a:lnTo>
                <a:lnTo>
                  <a:pt x="1649818" y="425371"/>
                </a:lnTo>
                <a:lnTo>
                  <a:pt x="1686786" y="496421"/>
                </a:lnTo>
                <a:lnTo>
                  <a:pt x="1716306" y="571098"/>
                </a:lnTo>
                <a:lnTo>
                  <a:pt x="1737939" y="648992"/>
                </a:lnTo>
                <a:lnTo>
                  <a:pt x="1751242" y="729695"/>
                </a:lnTo>
                <a:lnTo>
                  <a:pt x="1755775" y="812800"/>
                </a:lnTo>
                <a:lnTo>
                  <a:pt x="1751242" y="900892"/>
                </a:lnTo>
                <a:lnTo>
                  <a:pt x="1737939" y="976607"/>
                </a:lnTo>
                <a:lnTo>
                  <a:pt x="1716306" y="1054501"/>
                </a:lnTo>
                <a:lnTo>
                  <a:pt x="1686786" y="1129178"/>
                </a:lnTo>
                <a:lnTo>
                  <a:pt x="1649818" y="1208017"/>
                </a:lnTo>
                <a:lnTo>
                  <a:pt x="1605845" y="1267244"/>
                </a:lnTo>
                <a:lnTo>
                  <a:pt x="1555308" y="1329816"/>
                </a:lnTo>
                <a:lnTo>
                  <a:pt x="1498647" y="1387536"/>
                </a:lnTo>
                <a:lnTo>
                  <a:pt x="1436305" y="1439995"/>
                </a:lnTo>
                <a:lnTo>
                  <a:pt x="1368722" y="1486786"/>
                </a:lnTo>
                <a:lnTo>
                  <a:pt x="1296341" y="1527499"/>
                </a:lnTo>
                <a:lnTo>
                  <a:pt x="1219601" y="1561725"/>
                </a:lnTo>
                <a:lnTo>
                  <a:pt x="1138944" y="1589058"/>
                </a:lnTo>
                <a:lnTo>
                  <a:pt x="1054812" y="1609086"/>
                </a:lnTo>
                <a:lnTo>
                  <a:pt x="967646" y="1621403"/>
                </a:lnTo>
                <a:lnTo>
                  <a:pt x="877887" y="1625600"/>
                </a:lnTo>
                <a:lnTo>
                  <a:pt x="788128" y="1621403"/>
                </a:lnTo>
                <a:lnTo>
                  <a:pt x="700962" y="1609086"/>
                </a:lnTo>
                <a:lnTo>
                  <a:pt x="616830" y="1589058"/>
                </a:lnTo>
                <a:lnTo>
                  <a:pt x="536174" y="1561725"/>
                </a:lnTo>
                <a:lnTo>
                  <a:pt x="459434" y="1527499"/>
                </a:lnTo>
                <a:lnTo>
                  <a:pt x="387052" y="1486786"/>
                </a:lnTo>
                <a:lnTo>
                  <a:pt x="319469" y="1439995"/>
                </a:lnTo>
                <a:lnTo>
                  <a:pt x="257127" y="1387536"/>
                </a:lnTo>
                <a:lnTo>
                  <a:pt x="200466" y="1329816"/>
                </a:lnTo>
                <a:lnTo>
                  <a:pt x="149929" y="1267244"/>
                </a:lnTo>
                <a:lnTo>
                  <a:pt x="116588" y="1208017"/>
                </a:lnTo>
                <a:lnTo>
                  <a:pt x="68988" y="1129178"/>
                </a:lnTo>
                <a:lnTo>
                  <a:pt x="39468" y="1054501"/>
                </a:lnTo>
                <a:lnTo>
                  <a:pt x="17835" y="976607"/>
                </a:lnTo>
                <a:lnTo>
                  <a:pt x="4532" y="900892"/>
                </a:lnTo>
                <a:lnTo>
                  <a:pt x="0" y="81280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33575" y="4765675"/>
            <a:ext cx="1755775" cy="162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33575" y="4765675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0" y="812800"/>
                </a:moveTo>
                <a:lnTo>
                  <a:pt x="4532" y="729695"/>
                </a:lnTo>
                <a:lnTo>
                  <a:pt x="17835" y="648992"/>
                </a:lnTo>
                <a:lnTo>
                  <a:pt x="39468" y="571098"/>
                </a:lnTo>
                <a:lnTo>
                  <a:pt x="68988" y="496421"/>
                </a:lnTo>
                <a:lnTo>
                  <a:pt x="105956" y="425371"/>
                </a:lnTo>
                <a:lnTo>
                  <a:pt x="156269" y="358355"/>
                </a:lnTo>
                <a:lnTo>
                  <a:pt x="204443" y="295783"/>
                </a:lnTo>
                <a:lnTo>
                  <a:pt x="257127" y="238063"/>
                </a:lnTo>
                <a:lnTo>
                  <a:pt x="319469" y="185604"/>
                </a:lnTo>
                <a:lnTo>
                  <a:pt x="387052" y="138813"/>
                </a:lnTo>
                <a:lnTo>
                  <a:pt x="459434" y="98100"/>
                </a:lnTo>
                <a:lnTo>
                  <a:pt x="536174" y="63874"/>
                </a:lnTo>
                <a:lnTo>
                  <a:pt x="616830" y="36541"/>
                </a:lnTo>
                <a:lnTo>
                  <a:pt x="700962" y="16513"/>
                </a:lnTo>
                <a:lnTo>
                  <a:pt x="788128" y="4196"/>
                </a:lnTo>
                <a:lnTo>
                  <a:pt x="877887" y="0"/>
                </a:lnTo>
                <a:lnTo>
                  <a:pt x="967646" y="4196"/>
                </a:lnTo>
                <a:lnTo>
                  <a:pt x="1054812" y="16513"/>
                </a:lnTo>
                <a:lnTo>
                  <a:pt x="1138944" y="36541"/>
                </a:lnTo>
                <a:lnTo>
                  <a:pt x="1219600" y="63874"/>
                </a:lnTo>
                <a:lnTo>
                  <a:pt x="1296340" y="98100"/>
                </a:lnTo>
                <a:lnTo>
                  <a:pt x="1368722" y="138813"/>
                </a:lnTo>
                <a:lnTo>
                  <a:pt x="1436305" y="185604"/>
                </a:lnTo>
                <a:lnTo>
                  <a:pt x="1498647" y="238063"/>
                </a:lnTo>
                <a:lnTo>
                  <a:pt x="1555308" y="295783"/>
                </a:lnTo>
                <a:lnTo>
                  <a:pt x="1605845" y="358355"/>
                </a:lnTo>
                <a:lnTo>
                  <a:pt x="1649818" y="425371"/>
                </a:lnTo>
                <a:lnTo>
                  <a:pt x="1694536" y="496421"/>
                </a:lnTo>
                <a:lnTo>
                  <a:pt x="1716306" y="571098"/>
                </a:lnTo>
                <a:lnTo>
                  <a:pt x="1748867" y="648992"/>
                </a:lnTo>
                <a:lnTo>
                  <a:pt x="1751242" y="729695"/>
                </a:lnTo>
                <a:lnTo>
                  <a:pt x="1755775" y="812800"/>
                </a:lnTo>
                <a:lnTo>
                  <a:pt x="1751242" y="895904"/>
                </a:lnTo>
                <a:lnTo>
                  <a:pt x="1748867" y="976607"/>
                </a:lnTo>
                <a:lnTo>
                  <a:pt x="1716306" y="1054501"/>
                </a:lnTo>
                <a:lnTo>
                  <a:pt x="1694536" y="1129178"/>
                </a:lnTo>
                <a:lnTo>
                  <a:pt x="1649818" y="1200228"/>
                </a:lnTo>
                <a:lnTo>
                  <a:pt x="1605845" y="1271018"/>
                </a:lnTo>
                <a:lnTo>
                  <a:pt x="1555308" y="1329816"/>
                </a:lnTo>
                <a:lnTo>
                  <a:pt x="1498647" y="1387536"/>
                </a:lnTo>
                <a:lnTo>
                  <a:pt x="1436305" y="1439995"/>
                </a:lnTo>
                <a:lnTo>
                  <a:pt x="1368722" y="1486786"/>
                </a:lnTo>
                <a:lnTo>
                  <a:pt x="1296340" y="1527499"/>
                </a:lnTo>
                <a:lnTo>
                  <a:pt x="1219600" y="1561725"/>
                </a:lnTo>
                <a:lnTo>
                  <a:pt x="1138944" y="1589058"/>
                </a:lnTo>
                <a:lnTo>
                  <a:pt x="1054812" y="1609086"/>
                </a:lnTo>
                <a:lnTo>
                  <a:pt x="967646" y="1621403"/>
                </a:lnTo>
                <a:lnTo>
                  <a:pt x="877887" y="1625600"/>
                </a:lnTo>
                <a:lnTo>
                  <a:pt x="788128" y="1621403"/>
                </a:lnTo>
                <a:lnTo>
                  <a:pt x="700962" y="1609086"/>
                </a:lnTo>
                <a:lnTo>
                  <a:pt x="616830" y="1589058"/>
                </a:lnTo>
                <a:lnTo>
                  <a:pt x="536174" y="1561725"/>
                </a:lnTo>
                <a:lnTo>
                  <a:pt x="459434" y="1527499"/>
                </a:lnTo>
                <a:lnTo>
                  <a:pt x="387052" y="1486786"/>
                </a:lnTo>
                <a:lnTo>
                  <a:pt x="319469" y="1439995"/>
                </a:lnTo>
                <a:lnTo>
                  <a:pt x="257127" y="1387536"/>
                </a:lnTo>
                <a:lnTo>
                  <a:pt x="204443" y="1329816"/>
                </a:lnTo>
                <a:lnTo>
                  <a:pt x="156269" y="1271018"/>
                </a:lnTo>
                <a:lnTo>
                  <a:pt x="105956" y="1200228"/>
                </a:lnTo>
                <a:lnTo>
                  <a:pt x="68988" y="1129178"/>
                </a:lnTo>
                <a:lnTo>
                  <a:pt x="39468" y="1054501"/>
                </a:lnTo>
                <a:lnTo>
                  <a:pt x="17835" y="976607"/>
                </a:lnTo>
                <a:lnTo>
                  <a:pt x="4532" y="895904"/>
                </a:lnTo>
                <a:lnTo>
                  <a:pt x="0" y="81280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36825" y="5337175"/>
            <a:ext cx="400050" cy="457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7750" y="2317750"/>
            <a:ext cx="2136775" cy="1752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47750" y="2317750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0" y="812800"/>
                </a:moveTo>
                <a:lnTo>
                  <a:pt x="4532" y="729695"/>
                </a:lnTo>
                <a:lnTo>
                  <a:pt x="17835" y="648992"/>
                </a:lnTo>
                <a:lnTo>
                  <a:pt x="39468" y="571098"/>
                </a:lnTo>
                <a:lnTo>
                  <a:pt x="68988" y="496421"/>
                </a:lnTo>
                <a:lnTo>
                  <a:pt x="105956" y="425371"/>
                </a:lnTo>
                <a:lnTo>
                  <a:pt x="149929" y="358355"/>
                </a:lnTo>
                <a:lnTo>
                  <a:pt x="200466" y="295783"/>
                </a:lnTo>
                <a:lnTo>
                  <a:pt x="257127" y="238063"/>
                </a:lnTo>
                <a:lnTo>
                  <a:pt x="319469" y="185603"/>
                </a:lnTo>
                <a:lnTo>
                  <a:pt x="387052" y="138813"/>
                </a:lnTo>
                <a:lnTo>
                  <a:pt x="459434" y="98100"/>
                </a:lnTo>
                <a:lnTo>
                  <a:pt x="536174" y="63873"/>
                </a:lnTo>
                <a:lnTo>
                  <a:pt x="616830" y="36541"/>
                </a:lnTo>
                <a:lnTo>
                  <a:pt x="700962" y="16513"/>
                </a:lnTo>
                <a:lnTo>
                  <a:pt x="788128" y="4196"/>
                </a:lnTo>
                <a:lnTo>
                  <a:pt x="877887" y="0"/>
                </a:lnTo>
                <a:lnTo>
                  <a:pt x="967646" y="4196"/>
                </a:lnTo>
                <a:lnTo>
                  <a:pt x="1054812" y="16513"/>
                </a:lnTo>
                <a:lnTo>
                  <a:pt x="1138944" y="36541"/>
                </a:lnTo>
                <a:lnTo>
                  <a:pt x="1219600" y="63873"/>
                </a:lnTo>
                <a:lnTo>
                  <a:pt x="1296340" y="98100"/>
                </a:lnTo>
                <a:lnTo>
                  <a:pt x="1368722" y="138813"/>
                </a:lnTo>
                <a:lnTo>
                  <a:pt x="1436305" y="185603"/>
                </a:lnTo>
                <a:lnTo>
                  <a:pt x="1498647" y="238063"/>
                </a:lnTo>
                <a:lnTo>
                  <a:pt x="1555308" y="295783"/>
                </a:lnTo>
                <a:lnTo>
                  <a:pt x="1605845" y="358355"/>
                </a:lnTo>
                <a:lnTo>
                  <a:pt x="1649818" y="425371"/>
                </a:lnTo>
                <a:lnTo>
                  <a:pt x="1686786" y="496421"/>
                </a:lnTo>
                <a:lnTo>
                  <a:pt x="1716306" y="571098"/>
                </a:lnTo>
                <a:lnTo>
                  <a:pt x="1737939" y="648992"/>
                </a:lnTo>
                <a:lnTo>
                  <a:pt x="1751242" y="729695"/>
                </a:lnTo>
                <a:lnTo>
                  <a:pt x="1755775" y="812800"/>
                </a:lnTo>
                <a:lnTo>
                  <a:pt x="1751242" y="900890"/>
                </a:lnTo>
                <a:lnTo>
                  <a:pt x="1737939" y="976607"/>
                </a:lnTo>
                <a:lnTo>
                  <a:pt x="1716306" y="1054501"/>
                </a:lnTo>
                <a:lnTo>
                  <a:pt x="1686786" y="1129178"/>
                </a:lnTo>
                <a:lnTo>
                  <a:pt x="1649818" y="1208017"/>
                </a:lnTo>
                <a:lnTo>
                  <a:pt x="1605845" y="1267244"/>
                </a:lnTo>
                <a:lnTo>
                  <a:pt x="1555308" y="1329816"/>
                </a:lnTo>
                <a:lnTo>
                  <a:pt x="1498647" y="1387536"/>
                </a:lnTo>
                <a:lnTo>
                  <a:pt x="1436305" y="1439995"/>
                </a:lnTo>
                <a:lnTo>
                  <a:pt x="1368722" y="1486786"/>
                </a:lnTo>
                <a:lnTo>
                  <a:pt x="1296340" y="1527499"/>
                </a:lnTo>
                <a:lnTo>
                  <a:pt x="1219600" y="1561725"/>
                </a:lnTo>
                <a:lnTo>
                  <a:pt x="1138944" y="1589058"/>
                </a:lnTo>
                <a:lnTo>
                  <a:pt x="1054812" y="1609086"/>
                </a:lnTo>
                <a:lnTo>
                  <a:pt x="967646" y="1621403"/>
                </a:lnTo>
                <a:lnTo>
                  <a:pt x="877887" y="1625600"/>
                </a:lnTo>
                <a:lnTo>
                  <a:pt x="788128" y="1621403"/>
                </a:lnTo>
                <a:lnTo>
                  <a:pt x="700962" y="1609086"/>
                </a:lnTo>
                <a:lnTo>
                  <a:pt x="616830" y="1589058"/>
                </a:lnTo>
                <a:lnTo>
                  <a:pt x="536174" y="1561725"/>
                </a:lnTo>
                <a:lnTo>
                  <a:pt x="459434" y="1527499"/>
                </a:lnTo>
                <a:lnTo>
                  <a:pt x="387052" y="1486786"/>
                </a:lnTo>
                <a:lnTo>
                  <a:pt x="319469" y="1439995"/>
                </a:lnTo>
                <a:lnTo>
                  <a:pt x="257127" y="1387536"/>
                </a:lnTo>
                <a:lnTo>
                  <a:pt x="200466" y="1329816"/>
                </a:lnTo>
                <a:lnTo>
                  <a:pt x="149929" y="1267244"/>
                </a:lnTo>
                <a:lnTo>
                  <a:pt x="105956" y="1208017"/>
                </a:lnTo>
                <a:lnTo>
                  <a:pt x="68988" y="1129178"/>
                </a:lnTo>
                <a:lnTo>
                  <a:pt x="39468" y="1054501"/>
                </a:lnTo>
                <a:lnTo>
                  <a:pt x="17835" y="976607"/>
                </a:lnTo>
                <a:lnTo>
                  <a:pt x="4532" y="900890"/>
                </a:lnTo>
                <a:lnTo>
                  <a:pt x="0" y="81280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20838" y="2741612"/>
            <a:ext cx="1755775" cy="1625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20838" y="2741612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0" y="812800"/>
                </a:moveTo>
                <a:lnTo>
                  <a:pt x="4532" y="729695"/>
                </a:lnTo>
                <a:lnTo>
                  <a:pt x="21198" y="648992"/>
                </a:lnTo>
                <a:lnTo>
                  <a:pt x="39468" y="571098"/>
                </a:lnTo>
                <a:lnTo>
                  <a:pt x="75530" y="496421"/>
                </a:lnTo>
                <a:lnTo>
                  <a:pt x="105956" y="425371"/>
                </a:lnTo>
                <a:lnTo>
                  <a:pt x="149929" y="368874"/>
                </a:lnTo>
                <a:lnTo>
                  <a:pt x="200466" y="295783"/>
                </a:lnTo>
                <a:lnTo>
                  <a:pt x="257127" y="238063"/>
                </a:lnTo>
                <a:lnTo>
                  <a:pt x="319469" y="185603"/>
                </a:lnTo>
                <a:lnTo>
                  <a:pt x="387052" y="138813"/>
                </a:lnTo>
                <a:lnTo>
                  <a:pt x="459434" y="98100"/>
                </a:lnTo>
                <a:lnTo>
                  <a:pt x="536174" y="63873"/>
                </a:lnTo>
                <a:lnTo>
                  <a:pt x="616830" y="36541"/>
                </a:lnTo>
                <a:lnTo>
                  <a:pt x="700962" y="16513"/>
                </a:lnTo>
                <a:lnTo>
                  <a:pt x="788128" y="4196"/>
                </a:lnTo>
                <a:lnTo>
                  <a:pt x="877887" y="0"/>
                </a:lnTo>
                <a:lnTo>
                  <a:pt x="967646" y="4196"/>
                </a:lnTo>
                <a:lnTo>
                  <a:pt x="1054812" y="16513"/>
                </a:lnTo>
                <a:lnTo>
                  <a:pt x="1138944" y="36541"/>
                </a:lnTo>
                <a:lnTo>
                  <a:pt x="1219600" y="63873"/>
                </a:lnTo>
                <a:lnTo>
                  <a:pt x="1296340" y="98100"/>
                </a:lnTo>
                <a:lnTo>
                  <a:pt x="1368722" y="138813"/>
                </a:lnTo>
                <a:lnTo>
                  <a:pt x="1436305" y="185603"/>
                </a:lnTo>
                <a:lnTo>
                  <a:pt x="1498647" y="238063"/>
                </a:lnTo>
                <a:lnTo>
                  <a:pt x="1565626" y="295783"/>
                </a:lnTo>
                <a:lnTo>
                  <a:pt x="1613800" y="368874"/>
                </a:lnTo>
                <a:lnTo>
                  <a:pt x="1649818" y="425371"/>
                </a:lnTo>
                <a:lnTo>
                  <a:pt x="1686786" y="496421"/>
                </a:lnTo>
                <a:lnTo>
                  <a:pt x="1716307" y="571098"/>
                </a:lnTo>
                <a:lnTo>
                  <a:pt x="1737939" y="648992"/>
                </a:lnTo>
                <a:lnTo>
                  <a:pt x="1751242" y="729695"/>
                </a:lnTo>
                <a:lnTo>
                  <a:pt x="1755775" y="812800"/>
                </a:lnTo>
                <a:lnTo>
                  <a:pt x="1751242" y="895904"/>
                </a:lnTo>
                <a:lnTo>
                  <a:pt x="1737939" y="976607"/>
                </a:lnTo>
                <a:lnTo>
                  <a:pt x="1716307" y="1054501"/>
                </a:lnTo>
                <a:lnTo>
                  <a:pt x="1686786" y="1129178"/>
                </a:lnTo>
                <a:lnTo>
                  <a:pt x="1649818" y="1200228"/>
                </a:lnTo>
                <a:lnTo>
                  <a:pt x="1613800" y="1267244"/>
                </a:lnTo>
                <a:lnTo>
                  <a:pt x="1565626" y="1329816"/>
                </a:lnTo>
                <a:lnTo>
                  <a:pt x="1498647" y="1387536"/>
                </a:lnTo>
                <a:lnTo>
                  <a:pt x="1436305" y="1439995"/>
                </a:lnTo>
                <a:lnTo>
                  <a:pt x="1368722" y="1486786"/>
                </a:lnTo>
                <a:lnTo>
                  <a:pt x="1296341" y="1527499"/>
                </a:lnTo>
                <a:lnTo>
                  <a:pt x="1219601" y="1561725"/>
                </a:lnTo>
                <a:lnTo>
                  <a:pt x="1138944" y="1589058"/>
                </a:lnTo>
                <a:lnTo>
                  <a:pt x="1054812" y="1609086"/>
                </a:lnTo>
                <a:lnTo>
                  <a:pt x="967646" y="1621403"/>
                </a:lnTo>
                <a:lnTo>
                  <a:pt x="877887" y="1625600"/>
                </a:lnTo>
                <a:lnTo>
                  <a:pt x="788128" y="1621403"/>
                </a:lnTo>
                <a:lnTo>
                  <a:pt x="700962" y="1609086"/>
                </a:lnTo>
                <a:lnTo>
                  <a:pt x="616830" y="1589058"/>
                </a:lnTo>
                <a:lnTo>
                  <a:pt x="536174" y="1561725"/>
                </a:lnTo>
                <a:lnTo>
                  <a:pt x="459434" y="1527499"/>
                </a:lnTo>
                <a:lnTo>
                  <a:pt x="387052" y="1486786"/>
                </a:lnTo>
                <a:lnTo>
                  <a:pt x="319469" y="1439995"/>
                </a:lnTo>
                <a:lnTo>
                  <a:pt x="257127" y="1387536"/>
                </a:lnTo>
                <a:lnTo>
                  <a:pt x="200467" y="1329816"/>
                </a:lnTo>
                <a:lnTo>
                  <a:pt x="149929" y="1267244"/>
                </a:lnTo>
                <a:lnTo>
                  <a:pt x="105956" y="1200228"/>
                </a:lnTo>
                <a:lnTo>
                  <a:pt x="75532" y="1129178"/>
                </a:lnTo>
                <a:lnTo>
                  <a:pt x="39468" y="1054501"/>
                </a:lnTo>
                <a:lnTo>
                  <a:pt x="21200" y="976607"/>
                </a:lnTo>
                <a:lnTo>
                  <a:pt x="4532" y="895904"/>
                </a:lnTo>
                <a:lnTo>
                  <a:pt x="0" y="812800"/>
                </a:lnTo>
                <a:close/>
              </a:path>
            </a:pathLst>
          </a:custGeom>
          <a:ln w="127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24088" y="3313112"/>
            <a:ext cx="400050" cy="457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9475" y="1730375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877887" y="1625600"/>
                </a:moveTo>
                <a:lnTo>
                  <a:pt x="828071" y="1624313"/>
                </a:lnTo>
                <a:lnTo>
                  <a:pt x="778983" y="1620499"/>
                </a:lnTo>
                <a:lnTo>
                  <a:pt x="730699" y="1614225"/>
                </a:lnTo>
                <a:lnTo>
                  <a:pt x="683292" y="1605562"/>
                </a:lnTo>
                <a:lnTo>
                  <a:pt x="636836" y="1594576"/>
                </a:lnTo>
                <a:lnTo>
                  <a:pt x="591406" y="1581338"/>
                </a:lnTo>
                <a:lnTo>
                  <a:pt x="547076" y="1565915"/>
                </a:lnTo>
                <a:lnTo>
                  <a:pt x="503919" y="1548376"/>
                </a:lnTo>
                <a:lnTo>
                  <a:pt x="462010" y="1528789"/>
                </a:lnTo>
                <a:lnTo>
                  <a:pt x="421423" y="1507225"/>
                </a:lnTo>
                <a:lnTo>
                  <a:pt x="382232" y="1483750"/>
                </a:lnTo>
                <a:lnTo>
                  <a:pt x="344511" y="1458433"/>
                </a:lnTo>
                <a:lnTo>
                  <a:pt x="308334" y="1431344"/>
                </a:lnTo>
                <a:lnTo>
                  <a:pt x="273776" y="1402550"/>
                </a:lnTo>
                <a:lnTo>
                  <a:pt x="240910" y="1372121"/>
                </a:lnTo>
                <a:lnTo>
                  <a:pt x="209811" y="1340125"/>
                </a:lnTo>
                <a:lnTo>
                  <a:pt x="180552" y="1306631"/>
                </a:lnTo>
                <a:lnTo>
                  <a:pt x="153209" y="1271706"/>
                </a:lnTo>
                <a:lnTo>
                  <a:pt x="127854" y="1235421"/>
                </a:lnTo>
                <a:lnTo>
                  <a:pt x="104562" y="1197843"/>
                </a:lnTo>
                <a:lnTo>
                  <a:pt x="83407" y="1159041"/>
                </a:lnTo>
                <a:lnTo>
                  <a:pt x="64464" y="1119084"/>
                </a:lnTo>
                <a:lnTo>
                  <a:pt x="47806" y="1078040"/>
                </a:lnTo>
                <a:lnTo>
                  <a:pt x="33507" y="1035978"/>
                </a:lnTo>
                <a:lnTo>
                  <a:pt x="21642" y="992967"/>
                </a:lnTo>
                <a:lnTo>
                  <a:pt x="12285" y="949075"/>
                </a:lnTo>
                <a:lnTo>
                  <a:pt x="5509" y="904371"/>
                </a:lnTo>
                <a:lnTo>
                  <a:pt x="1389" y="858922"/>
                </a:lnTo>
                <a:lnTo>
                  <a:pt x="0" y="812800"/>
                </a:lnTo>
                <a:lnTo>
                  <a:pt x="1389" y="766677"/>
                </a:lnTo>
                <a:lnTo>
                  <a:pt x="5509" y="721228"/>
                </a:lnTo>
                <a:lnTo>
                  <a:pt x="12285" y="676524"/>
                </a:lnTo>
                <a:lnTo>
                  <a:pt x="21642" y="632632"/>
                </a:lnTo>
                <a:lnTo>
                  <a:pt x="33507" y="589621"/>
                </a:lnTo>
                <a:lnTo>
                  <a:pt x="47806" y="547559"/>
                </a:lnTo>
                <a:lnTo>
                  <a:pt x="64464" y="506515"/>
                </a:lnTo>
                <a:lnTo>
                  <a:pt x="83407" y="466558"/>
                </a:lnTo>
                <a:lnTo>
                  <a:pt x="104562" y="427756"/>
                </a:lnTo>
                <a:lnTo>
                  <a:pt x="127854" y="390178"/>
                </a:lnTo>
                <a:lnTo>
                  <a:pt x="153209" y="353893"/>
                </a:lnTo>
                <a:lnTo>
                  <a:pt x="180552" y="318968"/>
                </a:lnTo>
                <a:lnTo>
                  <a:pt x="209811" y="285474"/>
                </a:lnTo>
                <a:lnTo>
                  <a:pt x="240910" y="253478"/>
                </a:lnTo>
                <a:lnTo>
                  <a:pt x="273776" y="223049"/>
                </a:lnTo>
                <a:lnTo>
                  <a:pt x="308334" y="194255"/>
                </a:lnTo>
                <a:lnTo>
                  <a:pt x="344511" y="167166"/>
                </a:lnTo>
                <a:lnTo>
                  <a:pt x="382232" y="141849"/>
                </a:lnTo>
                <a:lnTo>
                  <a:pt x="421423" y="118374"/>
                </a:lnTo>
                <a:lnTo>
                  <a:pt x="462010" y="96810"/>
                </a:lnTo>
                <a:lnTo>
                  <a:pt x="503919" y="77223"/>
                </a:lnTo>
                <a:lnTo>
                  <a:pt x="547076" y="59684"/>
                </a:lnTo>
                <a:lnTo>
                  <a:pt x="591406" y="44261"/>
                </a:lnTo>
                <a:lnTo>
                  <a:pt x="636836" y="31023"/>
                </a:lnTo>
                <a:lnTo>
                  <a:pt x="683292" y="20037"/>
                </a:lnTo>
                <a:lnTo>
                  <a:pt x="730699" y="11374"/>
                </a:lnTo>
                <a:lnTo>
                  <a:pt x="778983" y="5100"/>
                </a:lnTo>
                <a:lnTo>
                  <a:pt x="828071" y="1286"/>
                </a:lnTo>
                <a:lnTo>
                  <a:pt x="877887" y="0"/>
                </a:lnTo>
                <a:lnTo>
                  <a:pt x="927703" y="1286"/>
                </a:lnTo>
                <a:lnTo>
                  <a:pt x="976791" y="5100"/>
                </a:lnTo>
                <a:lnTo>
                  <a:pt x="1025075" y="11374"/>
                </a:lnTo>
                <a:lnTo>
                  <a:pt x="1072482" y="20037"/>
                </a:lnTo>
                <a:lnTo>
                  <a:pt x="1118938" y="31023"/>
                </a:lnTo>
                <a:lnTo>
                  <a:pt x="1164368" y="44261"/>
                </a:lnTo>
                <a:lnTo>
                  <a:pt x="1208698" y="59684"/>
                </a:lnTo>
                <a:lnTo>
                  <a:pt x="1251855" y="77223"/>
                </a:lnTo>
                <a:lnTo>
                  <a:pt x="1293764" y="96810"/>
                </a:lnTo>
                <a:lnTo>
                  <a:pt x="1334351" y="118374"/>
                </a:lnTo>
                <a:lnTo>
                  <a:pt x="1373542" y="141849"/>
                </a:lnTo>
                <a:lnTo>
                  <a:pt x="1411263" y="167166"/>
                </a:lnTo>
                <a:lnTo>
                  <a:pt x="1447440" y="194255"/>
                </a:lnTo>
                <a:lnTo>
                  <a:pt x="1481998" y="223049"/>
                </a:lnTo>
                <a:lnTo>
                  <a:pt x="1514864" y="253478"/>
                </a:lnTo>
                <a:lnTo>
                  <a:pt x="1545963" y="285474"/>
                </a:lnTo>
                <a:lnTo>
                  <a:pt x="1575222" y="318968"/>
                </a:lnTo>
                <a:lnTo>
                  <a:pt x="1602565" y="353893"/>
                </a:lnTo>
                <a:lnTo>
                  <a:pt x="1627920" y="390178"/>
                </a:lnTo>
                <a:lnTo>
                  <a:pt x="1651212" y="427756"/>
                </a:lnTo>
                <a:lnTo>
                  <a:pt x="1672367" y="466558"/>
                </a:lnTo>
                <a:lnTo>
                  <a:pt x="1691310" y="506515"/>
                </a:lnTo>
                <a:lnTo>
                  <a:pt x="1707968" y="547559"/>
                </a:lnTo>
                <a:lnTo>
                  <a:pt x="1722267" y="589621"/>
                </a:lnTo>
                <a:lnTo>
                  <a:pt x="1734132" y="632632"/>
                </a:lnTo>
                <a:lnTo>
                  <a:pt x="1743489" y="676524"/>
                </a:lnTo>
                <a:lnTo>
                  <a:pt x="1750265" y="721228"/>
                </a:lnTo>
                <a:lnTo>
                  <a:pt x="1754385" y="766677"/>
                </a:lnTo>
                <a:lnTo>
                  <a:pt x="1755775" y="812800"/>
                </a:lnTo>
                <a:lnTo>
                  <a:pt x="1754385" y="858922"/>
                </a:lnTo>
                <a:lnTo>
                  <a:pt x="1750265" y="904371"/>
                </a:lnTo>
                <a:lnTo>
                  <a:pt x="1743489" y="949075"/>
                </a:lnTo>
                <a:lnTo>
                  <a:pt x="1734132" y="992967"/>
                </a:lnTo>
                <a:lnTo>
                  <a:pt x="1722267" y="1035978"/>
                </a:lnTo>
                <a:lnTo>
                  <a:pt x="1707968" y="1078040"/>
                </a:lnTo>
                <a:lnTo>
                  <a:pt x="1691310" y="1119084"/>
                </a:lnTo>
                <a:lnTo>
                  <a:pt x="1672367" y="1159041"/>
                </a:lnTo>
                <a:lnTo>
                  <a:pt x="1651212" y="1197843"/>
                </a:lnTo>
                <a:lnTo>
                  <a:pt x="1627920" y="1235421"/>
                </a:lnTo>
                <a:lnTo>
                  <a:pt x="1602565" y="1271706"/>
                </a:lnTo>
                <a:lnTo>
                  <a:pt x="1575222" y="1306631"/>
                </a:lnTo>
                <a:lnTo>
                  <a:pt x="1545963" y="1340125"/>
                </a:lnTo>
                <a:lnTo>
                  <a:pt x="1514864" y="1372121"/>
                </a:lnTo>
                <a:lnTo>
                  <a:pt x="1481998" y="1402550"/>
                </a:lnTo>
                <a:lnTo>
                  <a:pt x="1447440" y="1431344"/>
                </a:lnTo>
                <a:lnTo>
                  <a:pt x="1411263" y="1458433"/>
                </a:lnTo>
                <a:lnTo>
                  <a:pt x="1373542" y="1483750"/>
                </a:lnTo>
                <a:lnTo>
                  <a:pt x="1334351" y="1507225"/>
                </a:lnTo>
                <a:lnTo>
                  <a:pt x="1293764" y="1528789"/>
                </a:lnTo>
                <a:lnTo>
                  <a:pt x="1251855" y="1548376"/>
                </a:lnTo>
                <a:lnTo>
                  <a:pt x="1208698" y="1565915"/>
                </a:lnTo>
                <a:lnTo>
                  <a:pt x="1164368" y="1581338"/>
                </a:lnTo>
                <a:lnTo>
                  <a:pt x="1118938" y="1594576"/>
                </a:lnTo>
                <a:lnTo>
                  <a:pt x="1072482" y="1605562"/>
                </a:lnTo>
                <a:lnTo>
                  <a:pt x="1025075" y="1614225"/>
                </a:lnTo>
                <a:lnTo>
                  <a:pt x="976791" y="1620499"/>
                </a:lnTo>
                <a:lnTo>
                  <a:pt x="927703" y="1624313"/>
                </a:lnTo>
                <a:lnTo>
                  <a:pt x="877887" y="162560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84400" y="3054350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877887" y="1625600"/>
                </a:moveTo>
                <a:lnTo>
                  <a:pt x="828071" y="1624313"/>
                </a:lnTo>
                <a:lnTo>
                  <a:pt x="778983" y="1620499"/>
                </a:lnTo>
                <a:lnTo>
                  <a:pt x="730699" y="1614225"/>
                </a:lnTo>
                <a:lnTo>
                  <a:pt x="683292" y="1605562"/>
                </a:lnTo>
                <a:lnTo>
                  <a:pt x="636836" y="1594576"/>
                </a:lnTo>
                <a:lnTo>
                  <a:pt x="591406" y="1581338"/>
                </a:lnTo>
                <a:lnTo>
                  <a:pt x="547076" y="1565915"/>
                </a:lnTo>
                <a:lnTo>
                  <a:pt x="503919" y="1548376"/>
                </a:lnTo>
                <a:lnTo>
                  <a:pt x="462010" y="1528789"/>
                </a:lnTo>
                <a:lnTo>
                  <a:pt x="421423" y="1507225"/>
                </a:lnTo>
                <a:lnTo>
                  <a:pt x="382232" y="1483750"/>
                </a:lnTo>
                <a:lnTo>
                  <a:pt x="344511" y="1458433"/>
                </a:lnTo>
                <a:lnTo>
                  <a:pt x="308334" y="1431344"/>
                </a:lnTo>
                <a:lnTo>
                  <a:pt x="273776" y="1402550"/>
                </a:lnTo>
                <a:lnTo>
                  <a:pt x="240910" y="1372121"/>
                </a:lnTo>
                <a:lnTo>
                  <a:pt x="209811" y="1340125"/>
                </a:lnTo>
                <a:lnTo>
                  <a:pt x="180552" y="1306631"/>
                </a:lnTo>
                <a:lnTo>
                  <a:pt x="153209" y="1271706"/>
                </a:lnTo>
                <a:lnTo>
                  <a:pt x="127854" y="1235421"/>
                </a:lnTo>
                <a:lnTo>
                  <a:pt x="104562" y="1197843"/>
                </a:lnTo>
                <a:lnTo>
                  <a:pt x="83407" y="1159041"/>
                </a:lnTo>
                <a:lnTo>
                  <a:pt x="64464" y="1119084"/>
                </a:lnTo>
                <a:lnTo>
                  <a:pt x="47806" y="1078040"/>
                </a:lnTo>
                <a:lnTo>
                  <a:pt x="33507" y="1035978"/>
                </a:lnTo>
                <a:lnTo>
                  <a:pt x="21642" y="992967"/>
                </a:lnTo>
                <a:lnTo>
                  <a:pt x="12285" y="949075"/>
                </a:lnTo>
                <a:lnTo>
                  <a:pt x="5509" y="904371"/>
                </a:lnTo>
                <a:lnTo>
                  <a:pt x="1389" y="858922"/>
                </a:lnTo>
                <a:lnTo>
                  <a:pt x="0" y="812800"/>
                </a:lnTo>
                <a:lnTo>
                  <a:pt x="1389" y="766677"/>
                </a:lnTo>
                <a:lnTo>
                  <a:pt x="5509" y="721228"/>
                </a:lnTo>
                <a:lnTo>
                  <a:pt x="12285" y="676524"/>
                </a:lnTo>
                <a:lnTo>
                  <a:pt x="21642" y="632632"/>
                </a:lnTo>
                <a:lnTo>
                  <a:pt x="33507" y="589621"/>
                </a:lnTo>
                <a:lnTo>
                  <a:pt x="47806" y="547559"/>
                </a:lnTo>
                <a:lnTo>
                  <a:pt x="64464" y="506515"/>
                </a:lnTo>
                <a:lnTo>
                  <a:pt x="83407" y="466558"/>
                </a:lnTo>
                <a:lnTo>
                  <a:pt x="104562" y="427756"/>
                </a:lnTo>
                <a:lnTo>
                  <a:pt x="127854" y="390178"/>
                </a:lnTo>
                <a:lnTo>
                  <a:pt x="153209" y="353893"/>
                </a:lnTo>
                <a:lnTo>
                  <a:pt x="180552" y="318968"/>
                </a:lnTo>
                <a:lnTo>
                  <a:pt x="209811" y="285474"/>
                </a:lnTo>
                <a:lnTo>
                  <a:pt x="240910" y="253478"/>
                </a:lnTo>
                <a:lnTo>
                  <a:pt x="273776" y="223049"/>
                </a:lnTo>
                <a:lnTo>
                  <a:pt x="308334" y="194255"/>
                </a:lnTo>
                <a:lnTo>
                  <a:pt x="344511" y="167166"/>
                </a:lnTo>
                <a:lnTo>
                  <a:pt x="382232" y="141849"/>
                </a:lnTo>
                <a:lnTo>
                  <a:pt x="421423" y="118374"/>
                </a:lnTo>
                <a:lnTo>
                  <a:pt x="462010" y="96810"/>
                </a:lnTo>
                <a:lnTo>
                  <a:pt x="503919" y="77223"/>
                </a:lnTo>
                <a:lnTo>
                  <a:pt x="547076" y="59684"/>
                </a:lnTo>
                <a:lnTo>
                  <a:pt x="591406" y="44261"/>
                </a:lnTo>
                <a:lnTo>
                  <a:pt x="636836" y="31023"/>
                </a:lnTo>
                <a:lnTo>
                  <a:pt x="683292" y="20037"/>
                </a:lnTo>
                <a:lnTo>
                  <a:pt x="730699" y="11374"/>
                </a:lnTo>
                <a:lnTo>
                  <a:pt x="778983" y="5100"/>
                </a:lnTo>
                <a:lnTo>
                  <a:pt x="828071" y="1286"/>
                </a:lnTo>
                <a:lnTo>
                  <a:pt x="877887" y="0"/>
                </a:lnTo>
                <a:lnTo>
                  <a:pt x="927703" y="1286"/>
                </a:lnTo>
                <a:lnTo>
                  <a:pt x="976791" y="5100"/>
                </a:lnTo>
                <a:lnTo>
                  <a:pt x="1025075" y="11374"/>
                </a:lnTo>
                <a:lnTo>
                  <a:pt x="1072482" y="20037"/>
                </a:lnTo>
                <a:lnTo>
                  <a:pt x="1118938" y="31023"/>
                </a:lnTo>
                <a:lnTo>
                  <a:pt x="1164368" y="44261"/>
                </a:lnTo>
                <a:lnTo>
                  <a:pt x="1208698" y="59684"/>
                </a:lnTo>
                <a:lnTo>
                  <a:pt x="1251855" y="77223"/>
                </a:lnTo>
                <a:lnTo>
                  <a:pt x="1293764" y="96810"/>
                </a:lnTo>
                <a:lnTo>
                  <a:pt x="1334351" y="118374"/>
                </a:lnTo>
                <a:lnTo>
                  <a:pt x="1373542" y="141849"/>
                </a:lnTo>
                <a:lnTo>
                  <a:pt x="1411263" y="167166"/>
                </a:lnTo>
                <a:lnTo>
                  <a:pt x="1447440" y="194255"/>
                </a:lnTo>
                <a:lnTo>
                  <a:pt x="1481998" y="223049"/>
                </a:lnTo>
                <a:lnTo>
                  <a:pt x="1514864" y="253478"/>
                </a:lnTo>
                <a:lnTo>
                  <a:pt x="1545963" y="285474"/>
                </a:lnTo>
                <a:lnTo>
                  <a:pt x="1575222" y="318968"/>
                </a:lnTo>
                <a:lnTo>
                  <a:pt x="1602566" y="353893"/>
                </a:lnTo>
                <a:lnTo>
                  <a:pt x="1627920" y="390178"/>
                </a:lnTo>
                <a:lnTo>
                  <a:pt x="1651212" y="427756"/>
                </a:lnTo>
                <a:lnTo>
                  <a:pt x="1672367" y="466558"/>
                </a:lnTo>
                <a:lnTo>
                  <a:pt x="1691310" y="506515"/>
                </a:lnTo>
                <a:lnTo>
                  <a:pt x="1707968" y="547559"/>
                </a:lnTo>
                <a:lnTo>
                  <a:pt x="1722267" y="589621"/>
                </a:lnTo>
                <a:lnTo>
                  <a:pt x="1734132" y="632632"/>
                </a:lnTo>
                <a:lnTo>
                  <a:pt x="1743489" y="676524"/>
                </a:lnTo>
                <a:lnTo>
                  <a:pt x="1750265" y="721228"/>
                </a:lnTo>
                <a:lnTo>
                  <a:pt x="1754385" y="766677"/>
                </a:lnTo>
                <a:lnTo>
                  <a:pt x="1755775" y="812800"/>
                </a:lnTo>
                <a:lnTo>
                  <a:pt x="1754385" y="858922"/>
                </a:lnTo>
                <a:lnTo>
                  <a:pt x="1750265" y="904371"/>
                </a:lnTo>
                <a:lnTo>
                  <a:pt x="1743489" y="949075"/>
                </a:lnTo>
                <a:lnTo>
                  <a:pt x="1734132" y="992967"/>
                </a:lnTo>
                <a:lnTo>
                  <a:pt x="1722267" y="1035978"/>
                </a:lnTo>
                <a:lnTo>
                  <a:pt x="1707968" y="1078040"/>
                </a:lnTo>
                <a:lnTo>
                  <a:pt x="1691310" y="1119084"/>
                </a:lnTo>
                <a:lnTo>
                  <a:pt x="1672367" y="1159041"/>
                </a:lnTo>
                <a:lnTo>
                  <a:pt x="1651212" y="1197843"/>
                </a:lnTo>
                <a:lnTo>
                  <a:pt x="1627920" y="1235421"/>
                </a:lnTo>
                <a:lnTo>
                  <a:pt x="1602566" y="1271706"/>
                </a:lnTo>
                <a:lnTo>
                  <a:pt x="1575222" y="1306631"/>
                </a:lnTo>
                <a:lnTo>
                  <a:pt x="1545963" y="1340125"/>
                </a:lnTo>
                <a:lnTo>
                  <a:pt x="1514864" y="1372121"/>
                </a:lnTo>
                <a:lnTo>
                  <a:pt x="1481998" y="1402550"/>
                </a:lnTo>
                <a:lnTo>
                  <a:pt x="1447440" y="1431344"/>
                </a:lnTo>
                <a:lnTo>
                  <a:pt x="1411263" y="1458433"/>
                </a:lnTo>
                <a:lnTo>
                  <a:pt x="1373542" y="1483750"/>
                </a:lnTo>
                <a:lnTo>
                  <a:pt x="1334351" y="1507225"/>
                </a:lnTo>
                <a:lnTo>
                  <a:pt x="1293764" y="1528789"/>
                </a:lnTo>
                <a:lnTo>
                  <a:pt x="1251855" y="1548376"/>
                </a:lnTo>
                <a:lnTo>
                  <a:pt x="1208698" y="1565915"/>
                </a:lnTo>
                <a:lnTo>
                  <a:pt x="1164368" y="1581338"/>
                </a:lnTo>
                <a:lnTo>
                  <a:pt x="1118938" y="1594576"/>
                </a:lnTo>
                <a:lnTo>
                  <a:pt x="1072482" y="1605562"/>
                </a:lnTo>
                <a:lnTo>
                  <a:pt x="1025075" y="1614225"/>
                </a:lnTo>
                <a:lnTo>
                  <a:pt x="976791" y="1620499"/>
                </a:lnTo>
                <a:lnTo>
                  <a:pt x="927703" y="1624313"/>
                </a:lnTo>
                <a:lnTo>
                  <a:pt x="877887" y="162560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0925" y="2330450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877887" y="1625600"/>
                </a:moveTo>
                <a:lnTo>
                  <a:pt x="828071" y="1624313"/>
                </a:lnTo>
                <a:lnTo>
                  <a:pt x="778983" y="1620499"/>
                </a:lnTo>
                <a:lnTo>
                  <a:pt x="730699" y="1614225"/>
                </a:lnTo>
                <a:lnTo>
                  <a:pt x="683292" y="1605562"/>
                </a:lnTo>
                <a:lnTo>
                  <a:pt x="636836" y="1594576"/>
                </a:lnTo>
                <a:lnTo>
                  <a:pt x="591406" y="1581338"/>
                </a:lnTo>
                <a:lnTo>
                  <a:pt x="547076" y="1565915"/>
                </a:lnTo>
                <a:lnTo>
                  <a:pt x="503919" y="1548376"/>
                </a:lnTo>
                <a:lnTo>
                  <a:pt x="462010" y="1528789"/>
                </a:lnTo>
                <a:lnTo>
                  <a:pt x="421423" y="1507225"/>
                </a:lnTo>
                <a:lnTo>
                  <a:pt x="382232" y="1483750"/>
                </a:lnTo>
                <a:lnTo>
                  <a:pt x="344511" y="1458433"/>
                </a:lnTo>
                <a:lnTo>
                  <a:pt x="308334" y="1431344"/>
                </a:lnTo>
                <a:lnTo>
                  <a:pt x="273776" y="1402550"/>
                </a:lnTo>
                <a:lnTo>
                  <a:pt x="240910" y="1372121"/>
                </a:lnTo>
                <a:lnTo>
                  <a:pt x="209811" y="1340125"/>
                </a:lnTo>
                <a:lnTo>
                  <a:pt x="180552" y="1306631"/>
                </a:lnTo>
                <a:lnTo>
                  <a:pt x="153209" y="1271706"/>
                </a:lnTo>
                <a:lnTo>
                  <a:pt x="127854" y="1235421"/>
                </a:lnTo>
                <a:lnTo>
                  <a:pt x="104562" y="1197843"/>
                </a:lnTo>
                <a:lnTo>
                  <a:pt x="83407" y="1159041"/>
                </a:lnTo>
                <a:lnTo>
                  <a:pt x="64464" y="1119084"/>
                </a:lnTo>
                <a:lnTo>
                  <a:pt x="47806" y="1078040"/>
                </a:lnTo>
                <a:lnTo>
                  <a:pt x="33507" y="1035978"/>
                </a:lnTo>
                <a:lnTo>
                  <a:pt x="21642" y="992967"/>
                </a:lnTo>
                <a:lnTo>
                  <a:pt x="12285" y="949075"/>
                </a:lnTo>
                <a:lnTo>
                  <a:pt x="5509" y="904371"/>
                </a:lnTo>
                <a:lnTo>
                  <a:pt x="1389" y="858922"/>
                </a:lnTo>
                <a:lnTo>
                  <a:pt x="0" y="812800"/>
                </a:lnTo>
                <a:lnTo>
                  <a:pt x="1389" y="766677"/>
                </a:lnTo>
                <a:lnTo>
                  <a:pt x="5509" y="721228"/>
                </a:lnTo>
                <a:lnTo>
                  <a:pt x="12285" y="676524"/>
                </a:lnTo>
                <a:lnTo>
                  <a:pt x="21642" y="632632"/>
                </a:lnTo>
                <a:lnTo>
                  <a:pt x="33507" y="589621"/>
                </a:lnTo>
                <a:lnTo>
                  <a:pt x="47806" y="547559"/>
                </a:lnTo>
                <a:lnTo>
                  <a:pt x="64464" y="506515"/>
                </a:lnTo>
                <a:lnTo>
                  <a:pt x="83407" y="466558"/>
                </a:lnTo>
                <a:lnTo>
                  <a:pt x="104562" y="427756"/>
                </a:lnTo>
                <a:lnTo>
                  <a:pt x="127854" y="390178"/>
                </a:lnTo>
                <a:lnTo>
                  <a:pt x="153209" y="353893"/>
                </a:lnTo>
                <a:lnTo>
                  <a:pt x="180552" y="318968"/>
                </a:lnTo>
                <a:lnTo>
                  <a:pt x="209811" y="285474"/>
                </a:lnTo>
                <a:lnTo>
                  <a:pt x="240910" y="253478"/>
                </a:lnTo>
                <a:lnTo>
                  <a:pt x="273776" y="223049"/>
                </a:lnTo>
                <a:lnTo>
                  <a:pt x="308334" y="194255"/>
                </a:lnTo>
                <a:lnTo>
                  <a:pt x="344511" y="167166"/>
                </a:lnTo>
                <a:lnTo>
                  <a:pt x="382232" y="141849"/>
                </a:lnTo>
                <a:lnTo>
                  <a:pt x="421423" y="118374"/>
                </a:lnTo>
                <a:lnTo>
                  <a:pt x="462010" y="96810"/>
                </a:lnTo>
                <a:lnTo>
                  <a:pt x="503919" y="77223"/>
                </a:lnTo>
                <a:lnTo>
                  <a:pt x="547076" y="59684"/>
                </a:lnTo>
                <a:lnTo>
                  <a:pt x="591406" y="44261"/>
                </a:lnTo>
                <a:lnTo>
                  <a:pt x="636836" y="31023"/>
                </a:lnTo>
                <a:lnTo>
                  <a:pt x="683292" y="20037"/>
                </a:lnTo>
                <a:lnTo>
                  <a:pt x="730699" y="11374"/>
                </a:lnTo>
                <a:lnTo>
                  <a:pt x="778983" y="5100"/>
                </a:lnTo>
                <a:lnTo>
                  <a:pt x="828071" y="1286"/>
                </a:lnTo>
                <a:lnTo>
                  <a:pt x="877887" y="0"/>
                </a:lnTo>
                <a:lnTo>
                  <a:pt x="928273" y="1286"/>
                </a:lnTo>
                <a:lnTo>
                  <a:pt x="977850" y="5100"/>
                </a:lnTo>
                <a:lnTo>
                  <a:pt x="1026549" y="11374"/>
                </a:lnTo>
                <a:lnTo>
                  <a:pt x="1074299" y="20037"/>
                </a:lnTo>
                <a:lnTo>
                  <a:pt x="1121030" y="31023"/>
                </a:lnTo>
                <a:lnTo>
                  <a:pt x="1166674" y="44261"/>
                </a:lnTo>
                <a:lnTo>
                  <a:pt x="1211160" y="59684"/>
                </a:lnTo>
                <a:lnTo>
                  <a:pt x="1254419" y="77223"/>
                </a:lnTo>
                <a:lnTo>
                  <a:pt x="1296380" y="96810"/>
                </a:lnTo>
                <a:lnTo>
                  <a:pt x="1336974" y="118374"/>
                </a:lnTo>
                <a:lnTo>
                  <a:pt x="1376132" y="141849"/>
                </a:lnTo>
                <a:lnTo>
                  <a:pt x="1413783" y="167166"/>
                </a:lnTo>
                <a:lnTo>
                  <a:pt x="1449858" y="194255"/>
                </a:lnTo>
                <a:lnTo>
                  <a:pt x="1484287" y="223049"/>
                </a:lnTo>
                <a:lnTo>
                  <a:pt x="1517000" y="253478"/>
                </a:lnTo>
                <a:lnTo>
                  <a:pt x="1547928" y="285474"/>
                </a:lnTo>
                <a:lnTo>
                  <a:pt x="1577000" y="318968"/>
                </a:lnTo>
                <a:lnTo>
                  <a:pt x="1604148" y="353893"/>
                </a:lnTo>
                <a:lnTo>
                  <a:pt x="1629301" y="390178"/>
                </a:lnTo>
                <a:lnTo>
                  <a:pt x="1652389" y="427756"/>
                </a:lnTo>
                <a:lnTo>
                  <a:pt x="1673343" y="466558"/>
                </a:lnTo>
                <a:lnTo>
                  <a:pt x="1692094" y="506515"/>
                </a:lnTo>
                <a:lnTo>
                  <a:pt x="1708570" y="547559"/>
                </a:lnTo>
                <a:lnTo>
                  <a:pt x="1722703" y="589621"/>
                </a:lnTo>
                <a:lnTo>
                  <a:pt x="1734423" y="632632"/>
                </a:lnTo>
                <a:lnTo>
                  <a:pt x="1743659" y="676524"/>
                </a:lnTo>
                <a:lnTo>
                  <a:pt x="1750344" y="721228"/>
                </a:lnTo>
                <a:lnTo>
                  <a:pt x="1754405" y="766677"/>
                </a:lnTo>
                <a:lnTo>
                  <a:pt x="1755775" y="812800"/>
                </a:lnTo>
                <a:lnTo>
                  <a:pt x="1754405" y="858922"/>
                </a:lnTo>
                <a:lnTo>
                  <a:pt x="1750344" y="904371"/>
                </a:lnTo>
                <a:lnTo>
                  <a:pt x="1743659" y="949075"/>
                </a:lnTo>
                <a:lnTo>
                  <a:pt x="1734423" y="992967"/>
                </a:lnTo>
                <a:lnTo>
                  <a:pt x="1722703" y="1035978"/>
                </a:lnTo>
                <a:lnTo>
                  <a:pt x="1708570" y="1078040"/>
                </a:lnTo>
                <a:lnTo>
                  <a:pt x="1692094" y="1119084"/>
                </a:lnTo>
                <a:lnTo>
                  <a:pt x="1673343" y="1159041"/>
                </a:lnTo>
                <a:lnTo>
                  <a:pt x="1652389" y="1197843"/>
                </a:lnTo>
                <a:lnTo>
                  <a:pt x="1629301" y="1235421"/>
                </a:lnTo>
                <a:lnTo>
                  <a:pt x="1604148" y="1271706"/>
                </a:lnTo>
                <a:lnTo>
                  <a:pt x="1577000" y="1306631"/>
                </a:lnTo>
                <a:lnTo>
                  <a:pt x="1547928" y="1340125"/>
                </a:lnTo>
                <a:lnTo>
                  <a:pt x="1517000" y="1372121"/>
                </a:lnTo>
                <a:lnTo>
                  <a:pt x="1484287" y="1402550"/>
                </a:lnTo>
                <a:lnTo>
                  <a:pt x="1449858" y="1431344"/>
                </a:lnTo>
                <a:lnTo>
                  <a:pt x="1413783" y="1458433"/>
                </a:lnTo>
                <a:lnTo>
                  <a:pt x="1376132" y="1483750"/>
                </a:lnTo>
                <a:lnTo>
                  <a:pt x="1336974" y="1507225"/>
                </a:lnTo>
                <a:lnTo>
                  <a:pt x="1296380" y="1528789"/>
                </a:lnTo>
                <a:lnTo>
                  <a:pt x="1254419" y="1548376"/>
                </a:lnTo>
                <a:lnTo>
                  <a:pt x="1211160" y="1565915"/>
                </a:lnTo>
                <a:lnTo>
                  <a:pt x="1166674" y="1581338"/>
                </a:lnTo>
                <a:lnTo>
                  <a:pt x="1121030" y="1594576"/>
                </a:lnTo>
                <a:lnTo>
                  <a:pt x="1074299" y="1605562"/>
                </a:lnTo>
                <a:lnTo>
                  <a:pt x="1026549" y="1614225"/>
                </a:lnTo>
                <a:lnTo>
                  <a:pt x="977850" y="1620499"/>
                </a:lnTo>
                <a:lnTo>
                  <a:pt x="928273" y="1624313"/>
                </a:lnTo>
                <a:lnTo>
                  <a:pt x="877887" y="162560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24012" y="2754313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877887" y="1625599"/>
                </a:moveTo>
                <a:lnTo>
                  <a:pt x="828071" y="1624313"/>
                </a:lnTo>
                <a:lnTo>
                  <a:pt x="778983" y="1620499"/>
                </a:lnTo>
                <a:lnTo>
                  <a:pt x="730699" y="1614225"/>
                </a:lnTo>
                <a:lnTo>
                  <a:pt x="683292" y="1605562"/>
                </a:lnTo>
                <a:lnTo>
                  <a:pt x="636836" y="1594576"/>
                </a:lnTo>
                <a:lnTo>
                  <a:pt x="591406" y="1581338"/>
                </a:lnTo>
                <a:lnTo>
                  <a:pt x="547076" y="1565915"/>
                </a:lnTo>
                <a:lnTo>
                  <a:pt x="503919" y="1548376"/>
                </a:lnTo>
                <a:lnTo>
                  <a:pt x="462010" y="1528789"/>
                </a:lnTo>
                <a:lnTo>
                  <a:pt x="421423" y="1507225"/>
                </a:lnTo>
                <a:lnTo>
                  <a:pt x="382232" y="1483750"/>
                </a:lnTo>
                <a:lnTo>
                  <a:pt x="344511" y="1458433"/>
                </a:lnTo>
                <a:lnTo>
                  <a:pt x="308334" y="1431344"/>
                </a:lnTo>
                <a:lnTo>
                  <a:pt x="273776" y="1402550"/>
                </a:lnTo>
                <a:lnTo>
                  <a:pt x="240910" y="1372121"/>
                </a:lnTo>
                <a:lnTo>
                  <a:pt x="209811" y="1340125"/>
                </a:lnTo>
                <a:lnTo>
                  <a:pt x="180552" y="1306631"/>
                </a:lnTo>
                <a:lnTo>
                  <a:pt x="153209" y="1271706"/>
                </a:lnTo>
                <a:lnTo>
                  <a:pt x="127854" y="1235421"/>
                </a:lnTo>
                <a:lnTo>
                  <a:pt x="104562" y="1197843"/>
                </a:lnTo>
                <a:lnTo>
                  <a:pt x="83407" y="1159041"/>
                </a:lnTo>
                <a:lnTo>
                  <a:pt x="64464" y="1119084"/>
                </a:lnTo>
                <a:lnTo>
                  <a:pt x="47806" y="1078040"/>
                </a:lnTo>
                <a:lnTo>
                  <a:pt x="33507" y="1035978"/>
                </a:lnTo>
                <a:lnTo>
                  <a:pt x="21642" y="992967"/>
                </a:lnTo>
                <a:lnTo>
                  <a:pt x="12285" y="949075"/>
                </a:lnTo>
                <a:lnTo>
                  <a:pt x="5509" y="904371"/>
                </a:lnTo>
                <a:lnTo>
                  <a:pt x="1389" y="858922"/>
                </a:lnTo>
                <a:lnTo>
                  <a:pt x="0" y="812799"/>
                </a:lnTo>
                <a:lnTo>
                  <a:pt x="1389" y="766677"/>
                </a:lnTo>
                <a:lnTo>
                  <a:pt x="5509" y="721228"/>
                </a:lnTo>
                <a:lnTo>
                  <a:pt x="12285" y="676524"/>
                </a:lnTo>
                <a:lnTo>
                  <a:pt x="21642" y="632632"/>
                </a:lnTo>
                <a:lnTo>
                  <a:pt x="33507" y="589621"/>
                </a:lnTo>
                <a:lnTo>
                  <a:pt x="47806" y="547559"/>
                </a:lnTo>
                <a:lnTo>
                  <a:pt x="64464" y="506515"/>
                </a:lnTo>
                <a:lnTo>
                  <a:pt x="83407" y="466558"/>
                </a:lnTo>
                <a:lnTo>
                  <a:pt x="104562" y="427756"/>
                </a:lnTo>
                <a:lnTo>
                  <a:pt x="127854" y="390178"/>
                </a:lnTo>
                <a:lnTo>
                  <a:pt x="153209" y="353893"/>
                </a:lnTo>
                <a:lnTo>
                  <a:pt x="180552" y="318968"/>
                </a:lnTo>
                <a:lnTo>
                  <a:pt x="209811" y="285474"/>
                </a:lnTo>
                <a:lnTo>
                  <a:pt x="240910" y="253478"/>
                </a:lnTo>
                <a:lnTo>
                  <a:pt x="273776" y="223049"/>
                </a:lnTo>
                <a:lnTo>
                  <a:pt x="308334" y="194255"/>
                </a:lnTo>
                <a:lnTo>
                  <a:pt x="344511" y="167166"/>
                </a:lnTo>
                <a:lnTo>
                  <a:pt x="382232" y="141849"/>
                </a:lnTo>
                <a:lnTo>
                  <a:pt x="421423" y="118374"/>
                </a:lnTo>
                <a:lnTo>
                  <a:pt x="462010" y="96810"/>
                </a:lnTo>
                <a:lnTo>
                  <a:pt x="503919" y="77223"/>
                </a:lnTo>
                <a:lnTo>
                  <a:pt x="547076" y="59684"/>
                </a:lnTo>
                <a:lnTo>
                  <a:pt x="591406" y="44261"/>
                </a:lnTo>
                <a:lnTo>
                  <a:pt x="636836" y="31023"/>
                </a:lnTo>
                <a:lnTo>
                  <a:pt x="683292" y="20037"/>
                </a:lnTo>
                <a:lnTo>
                  <a:pt x="730699" y="11374"/>
                </a:lnTo>
                <a:lnTo>
                  <a:pt x="778983" y="5100"/>
                </a:lnTo>
                <a:lnTo>
                  <a:pt x="828071" y="1286"/>
                </a:lnTo>
                <a:lnTo>
                  <a:pt x="877887" y="0"/>
                </a:lnTo>
                <a:lnTo>
                  <a:pt x="927703" y="1286"/>
                </a:lnTo>
                <a:lnTo>
                  <a:pt x="976791" y="5100"/>
                </a:lnTo>
                <a:lnTo>
                  <a:pt x="1025075" y="11374"/>
                </a:lnTo>
                <a:lnTo>
                  <a:pt x="1072482" y="20037"/>
                </a:lnTo>
                <a:lnTo>
                  <a:pt x="1118938" y="31023"/>
                </a:lnTo>
                <a:lnTo>
                  <a:pt x="1164368" y="44261"/>
                </a:lnTo>
                <a:lnTo>
                  <a:pt x="1208698" y="59684"/>
                </a:lnTo>
                <a:lnTo>
                  <a:pt x="1251855" y="77223"/>
                </a:lnTo>
                <a:lnTo>
                  <a:pt x="1293764" y="96810"/>
                </a:lnTo>
                <a:lnTo>
                  <a:pt x="1334351" y="118374"/>
                </a:lnTo>
                <a:lnTo>
                  <a:pt x="1373542" y="141849"/>
                </a:lnTo>
                <a:lnTo>
                  <a:pt x="1411263" y="167166"/>
                </a:lnTo>
                <a:lnTo>
                  <a:pt x="1447440" y="194255"/>
                </a:lnTo>
                <a:lnTo>
                  <a:pt x="1481998" y="223049"/>
                </a:lnTo>
                <a:lnTo>
                  <a:pt x="1514864" y="253478"/>
                </a:lnTo>
                <a:lnTo>
                  <a:pt x="1545963" y="285474"/>
                </a:lnTo>
                <a:lnTo>
                  <a:pt x="1575222" y="318968"/>
                </a:lnTo>
                <a:lnTo>
                  <a:pt x="1602565" y="353893"/>
                </a:lnTo>
                <a:lnTo>
                  <a:pt x="1627920" y="390178"/>
                </a:lnTo>
                <a:lnTo>
                  <a:pt x="1651212" y="427756"/>
                </a:lnTo>
                <a:lnTo>
                  <a:pt x="1672367" y="466558"/>
                </a:lnTo>
                <a:lnTo>
                  <a:pt x="1691310" y="506515"/>
                </a:lnTo>
                <a:lnTo>
                  <a:pt x="1707968" y="547559"/>
                </a:lnTo>
                <a:lnTo>
                  <a:pt x="1722267" y="589621"/>
                </a:lnTo>
                <a:lnTo>
                  <a:pt x="1734132" y="632632"/>
                </a:lnTo>
                <a:lnTo>
                  <a:pt x="1743489" y="676524"/>
                </a:lnTo>
                <a:lnTo>
                  <a:pt x="1750265" y="721228"/>
                </a:lnTo>
                <a:lnTo>
                  <a:pt x="1754385" y="766677"/>
                </a:lnTo>
                <a:lnTo>
                  <a:pt x="1755775" y="812799"/>
                </a:lnTo>
                <a:lnTo>
                  <a:pt x="1754385" y="858922"/>
                </a:lnTo>
                <a:lnTo>
                  <a:pt x="1750265" y="904371"/>
                </a:lnTo>
                <a:lnTo>
                  <a:pt x="1743489" y="949075"/>
                </a:lnTo>
                <a:lnTo>
                  <a:pt x="1734132" y="992967"/>
                </a:lnTo>
                <a:lnTo>
                  <a:pt x="1722267" y="1035978"/>
                </a:lnTo>
                <a:lnTo>
                  <a:pt x="1707968" y="1078040"/>
                </a:lnTo>
                <a:lnTo>
                  <a:pt x="1691310" y="1119084"/>
                </a:lnTo>
                <a:lnTo>
                  <a:pt x="1672367" y="1159041"/>
                </a:lnTo>
                <a:lnTo>
                  <a:pt x="1651212" y="1197843"/>
                </a:lnTo>
                <a:lnTo>
                  <a:pt x="1627920" y="1235421"/>
                </a:lnTo>
                <a:lnTo>
                  <a:pt x="1602565" y="1271706"/>
                </a:lnTo>
                <a:lnTo>
                  <a:pt x="1575222" y="1306631"/>
                </a:lnTo>
                <a:lnTo>
                  <a:pt x="1545963" y="1340125"/>
                </a:lnTo>
                <a:lnTo>
                  <a:pt x="1514864" y="1372121"/>
                </a:lnTo>
                <a:lnTo>
                  <a:pt x="1481998" y="1402550"/>
                </a:lnTo>
                <a:lnTo>
                  <a:pt x="1447440" y="1431344"/>
                </a:lnTo>
                <a:lnTo>
                  <a:pt x="1411263" y="1458433"/>
                </a:lnTo>
                <a:lnTo>
                  <a:pt x="1373542" y="1483750"/>
                </a:lnTo>
                <a:lnTo>
                  <a:pt x="1334351" y="1507225"/>
                </a:lnTo>
                <a:lnTo>
                  <a:pt x="1293764" y="1528789"/>
                </a:lnTo>
                <a:lnTo>
                  <a:pt x="1251855" y="1548376"/>
                </a:lnTo>
                <a:lnTo>
                  <a:pt x="1208698" y="1565915"/>
                </a:lnTo>
                <a:lnTo>
                  <a:pt x="1164368" y="1581338"/>
                </a:lnTo>
                <a:lnTo>
                  <a:pt x="1118938" y="1594576"/>
                </a:lnTo>
                <a:lnTo>
                  <a:pt x="1072482" y="1605562"/>
                </a:lnTo>
                <a:lnTo>
                  <a:pt x="1025075" y="1614225"/>
                </a:lnTo>
                <a:lnTo>
                  <a:pt x="976791" y="1620499"/>
                </a:lnTo>
                <a:lnTo>
                  <a:pt x="927703" y="1624313"/>
                </a:lnTo>
                <a:lnTo>
                  <a:pt x="877887" y="162559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36750" y="4778375"/>
            <a:ext cx="1755775" cy="1625600"/>
          </a:xfrm>
          <a:custGeom>
            <a:avLst/>
            <a:gdLst/>
            <a:ahLst/>
            <a:cxnLst/>
            <a:rect l="l" t="t" r="r" b="b"/>
            <a:pathLst>
              <a:path w="1755775" h="1625600">
                <a:moveTo>
                  <a:pt x="877887" y="1625600"/>
                </a:moveTo>
                <a:lnTo>
                  <a:pt x="828071" y="1624313"/>
                </a:lnTo>
                <a:lnTo>
                  <a:pt x="778983" y="1620499"/>
                </a:lnTo>
                <a:lnTo>
                  <a:pt x="730699" y="1614225"/>
                </a:lnTo>
                <a:lnTo>
                  <a:pt x="683292" y="1605562"/>
                </a:lnTo>
                <a:lnTo>
                  <a:pt x="636836" y="1594576"/>
                </a:lnTo>
                <a:lnTo>
                  <a:pt x="591406" y="1581338"/>
                </a:lnTo>
                <a:lnTo>
                  <a:pt x="547076" y="1565915"/>
                </a:lnTo>
                <a:lnTo>
                  <a:pt x="503919" y="1548376"/>
                </a:lnTo>
                <a:lnTo>
                  <a:pt x="462010" y="1528789"/>
                </a:lnTo>
                <a:lnTo>
                  <a:pt x="421423" y="1507225"/>
                </a:lnTo>
                <a:lnTo>
                  <a:pt x="382232" y="1483750"/>
                </a:lnTo>
                <a:lnTo>
                  <a:pt x="344511" y="1458433"/>
                </a:lnTo>
                <a:lnTo>
                  <a:pt x="308334" y="1431344"/>
                </a:lnTo>
                <a:lnTo>
                  <a:pt x="273776" y="1402550"/>
                </a:lnTo>
                <a:lnTo>
                  <a:pt x="240910" y="1372121"/>
                </a:lnTo>
                <a:lnTo>
                  <a:pt x="209811" y="1340125"/>
                </a:lnTo>
                <a:lnTo>
                  <a:pt x="180552" y="1306631"/>
                </a:lnTo>
                <a:lnTo>
                  <a:pt x="153209" y="1271706"/>
                </a:lnTo>
                <a:lnTo>
                  <a:pt x="127854" y="1235421"/>
                </a:lnTo>
                <a:lnTo>
                  <a:pt x="104562" y="1197843"/>
                </a:lnTo>
                <a:lnTo>
                  <a:pt x="83407" y="1159041"/>
                </a:lnTo>
                <a:lnTo>
                  <a:pt x="64464" y="1119084"/>
                </a:lnTo>
                <a:lnTo>
                  <a:pt x="47806" y="1078040"/>
                </a:lnTo>
                <a:lnTo>
                  <a:pt x="33507" y="1035978"/>
                </a:lnTo>
                <a:lnTo>
                  <a:pt x="21642" y="992967"/>
                </a:lnTo>
                <a:lnTo>
                  <a:pt x="12285" y="949075"/>
                </a:lnTo>
                <a:lnTo>
                  <a:pt x="5509" y="904371"/>
                </a:lnTo>
                <a:lnTo>
                  <a:pt x="1389" y="858922"/>
                </a:lnTo>
                <a:lnTo>
                  <a:pt x="0" y="812800"/>
                </a:lnTo>
                <a:lnTo>
                  <a:pt x="1389" y="766677"/>
                </a:lnTo>
                <a:lnTo>
                  <a:pt x="5509" y="721228"/>
                </a:lnTo>
                <a:lnTo>
                  <a:pt x="12285" y="676524"/>
                </a:lnTo>
                <a:lnTo>
                  <a:pt x="21642" y="632632"/>
                </a:lnTo>
                <a:lnTo>
                  <a:pt x="33507" y="589621"/>
                </a:lnTo>
                <a:lnTo>
                  <a:pt x="47806" y="547559"/>
                </a:lnTo>
                <a:lnTo>
                  <a:pt x="64464" y="506515"/>
                </a:lnTo>
                <a:lnTo>
                  <a:pt x="83407" y="466558"/>
                </a:lnTo>
                <a:lnTo>
                  <a:pt x="104562" y="427756"/>
                </a:lnTo>
                <a:lnTo>
                  <a:pt x="127854" y="390178"/>
                </a:lnTo>
                <a:lnTo>
                  <a:pt x="153209" y="353893"/>
                </a:lnTo>
                <a:lnTo>
                  <a:pt x="180552" y="318968"/>
                </a:lnTo>
                <a:lnTo>
                  <a:pt x="209811" y="285474"/>
                </a:lnTo>
                <a:lnTo>
                  <a:pt x="240910" y="253478"/>
                </a:lnTo>
                <a:lnTo>
                  <a:pt x="273776" y="223049"/>
                </a:lnTo>
                <a:lnTo>
                  <a:pt x="308334" y="194255"/>
                </a:lnTo>
                <a:lnTo>
                  <a:pt x="344511" y="167166"/>
                </a:lnTo>
                <a:lnTo>
                  <a:pt x="382232" y="141849"/>
                </a:lnTo>
                <a:lnTo>
                  <a:pt x="421423" y="118374"/>
                </a:lnTo>
                <a:lnTo>
                  <a:pt x="462010" y="96810"/>
                </a:lnTo>
                <a:lnTo>
                  <a:pt x="503919" y="77223"/>
                </a:lnTo>
                <a:lnTo>
                  <a:pt x="547076" y="59684"/>
                </a:lnTo>
                <a:lnTo>
                  <a:pt x="591406" y="44261"/>
                </a:lnTo>
                <a:lnTo>
                  <a:pt x="636836" y="31023"/>
                </a:lnTo>
                <a:lnTo>
                  <a:pt x="683292" y="20037"/>
                </a:lnTo>
                <a:lnTo>
                  <a:pt x="730699" y="11374"/>
                </a:lnTo>
                <a:lnTo>
                  <a:pt x="778983" y="5100"/>
                </a:lnTo>
                <a:lnTo>
                  <a:pt x="828071" y="1286"/>
                </a:lnTo>
                <a:lnTo>
                  <a:pt x="877887" y="0"/>
                </a:lnTo>
                <a:lnTo>
                  <a:pt x="927703" y="1286"/>
                </a:lnTo>
                <a:lnTo>
                  <a:pt x="976791" y="5100"/>
                </a:lnTo>
                <a:lnTo>
                  <a:pt x="1025075" y="11374"/>
                </a:lnTo>
                <a:lnTo>
                  <a:pt x="1072482" y="20037"/>
                </a:lnTo>
                <a:lnTo>
                  <a:pt x="1118938" y="31023"/>
                </a:lnTo>
                <a:lnTo>
                  <a:pt x="1164368" y="44261"/>
                </a:lnTo>
                <a:lnTo>
                  <a:pt x="1208698" y="59684"/>
                </a:lnTo>
                <a:lnTo>
                  <a:pt x="1251855" y="77223"/>
                </a:lnTo>
                <a:lnTo>
                  <a:pt x="1293764" y="96810"/>
                </a:lnTo>
                <a:lnTo>
                  <a:pt x="1334351" y="118374"/>
                </a:lnTo>
                <a:lnTo>
                  <a:pt x="1373542" y="141849"/>
                </a:lnTo>
                <a:lnTo>
                  <a:pt x="1411263" y="167166"/>
                </a:lnTo>
                <a:lnTo>
                  <a:pt x="1447440" y="194255"/>
                </a:lnTo>
                <a:lnTo>
                  <a:pt x="1481998" y="223049"/>
                </a:lnTo>
                <a:lnTo>
                  <a:pt x="1514864" y="253478"/>
                </a:lnTo>
                <a:lnTo>
                  <a:pt x="1545963" y="285474"/>
                </a:lnTo>
                <a:lnTo>
                  <a:pt x="1575222" y="318968"/>
                </a:lnTo>
                <a:lnTo>
                  <a:pt x="1602566" y="353893"/>
                </a:lnTo>
                <a:lnTo>
                  <a:pt x="1627920" y="390178"/>
                </a:lnTo>
                <a:lnTo>
                  <a:pt x="1651212" y="427756"/>
                </a:lnTo>
                <a:lnTo>
                  <a:pt x="1672367" y="466558"/>
                </a:lnTo>
                <a:lnTo>
                  <a:pt x="1691310" y="506515"/>
                </a:lnTo>
                <a:lnTo>
                  <a:pt x="1707968" y="547559"/>
                </a:lnTo>
                <a:lnTo>
                  <a:pt x="1722267" y="589621"/>
                </a:lnTo>
                <a:lnTo>
                  <a:pt x="1734132" y="632632"/>
                </a:lnTo>
                <a:lnTo>
                  <a:pt x="1743489" y="676524"/>
                </a:lnTo>
                <a:lnTo>
                  <a:pt x="1750265" y="721228"/>
                </a:lnTo>
                <a:lnTo>
                  <a:pt x="1754385" y="766677"/>
                </a:lnTo>
                <a:lnTo>
                  <a:pt x="1755775" y="812800"/>
                </a:lnTo>
                <a:lnTo>
                  <a:pt x="1754385" y="858922"/>
                </a:lnTo>
                <a:lnTo>
                  <a:pt x="1750265" y="904371"/>
                </a:lnTo>
                <a:lnTo>
                  <a:pt x="1743489" y="949075"/>
                </a:lnTo>
                <a:lnTo>
                  <a:pt x="1734132" y="992967"/>
                </a:lnTo>
                <a:lnTo>
                  <a:pt x="1722267" y="1035978"/>
                </a:lnTo>
                <a:lnTo>
                  <a:pt x="1707968" y="1078040"/>
                </a:lnTo>
                <a:lnTo>
                  <a:pt x="1691310" y="1119084"/>
                </a:lnTo>
                <a:lnTo>
                  <a:pt x="1672367" y="1159041"/>
                </a:lnTo>
                <a:lnTo>
                  <a:pt x="1651212" y="1197843"/>
                </a:lnTo>
                <a:lnTo>
                  <a:pt x="1627920" y="1235421"/>
                </a:lnTo>
                <a:lnTo>
                  <a:pt x="1602566" y="1271706"/>
                </a:lnTo>
                <a:lnTo>
                  <a:pt x="1575222" y="1306631"/>
                </a:lnTo>
                <a:lnTo>
                  <a:pt x="1545963" y="1340125"/>
                </a:lnTo>
                <a:lnTo>
                  <a:pt x="1514864" y="1372121"/>
                </a:lnTo>
                <a:lnTo>
                  <a:pt x="1481998" y="1402550"/>
                </a:lnTo>
                <a:lnTo>
                  <a:pt x="1447440" y="1431344"/>
                </a:lnTo>
                <a:lnTo>
                  <a:pt x="1411263" y="1458433"/>
                </a:lnTo>
                <a:lnTo>
                  <a:pt x="1373542" y="1483750"/>
                </a:lnTo>
                <a:lnTo>
                  <a:pt x="1334351" y="1507225"/>
                </a:lnTo>
                <a:lnTo>
                  <a:pt x="1293764" y="1528789"/>
                </a:lnTo>
                <a:lnTo>
                  <a:pt x="1251855" y="1548376"/>
                </a:lnTo>
                <a:lnTo>
                  <a:pt x="1208698" y="1565915"/>
                </a:lnTo>
                <a:lnTo>
                  <a:pt x="1164368" y="1581338"/>
                </a:lnTo>
                <a:lnTo>
                  <a:pt x="1118938" y="1594576"/>
                </a:lnTo>
                <a:lnTo>
                  <a:pt x="1072482" y="1605562"/>
                </a:lnTo>
                <a:lnTo>
                  <a:pt x="1025075" y="1614225"/>
                </a:lnTo>
                <a:lnTo>
                  <a:pt x="976791" y="1620499"/>
                </a:lnTo>
                <a:lnTo>
                  <a:pt x="927703" y="1624313"/>
                </a:lnTo>
                <a:lnTo>
                  <a:pt x="877887" y="162560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49400" y="2298700"/>
            <a:ext cx="465137" cy="3719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62100" y="2184400"/>
            <a:ext cx="449390" cy="308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27300" y="5384800"/>
            <a:ext cx="463550" cy="370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40000" y="5270500"/>
            <a:ext cx="447856" cy="3073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19400" y="3683000"/>
            <a:ext cx="465136" cy="37190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19400" y="3581400"/>
            <a:ext cx="449390" cy="308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51000" y="3048000"/>
            <a:ext cx="465136" cy="3706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63700" y="2933700"/>
            <a:ext cx="449390" cy="3073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98700" y="3365500"/>
            <a:ext cx="465138" cy="3719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98700" y="3263900"/>
            <a:ext cx="449391" cy="3083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Elements </a:t>
            </a:r>
            <a:r>
              <a:rPr dirty="0" spc="-5"/>
              <a:t>of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5"/>
              <a:t>wireless  network</a:t>
            </a:r>
          </a:p>
        </p:txBody>
      </p:sp>
      <p:sp>
        <p:nvSpPr>
          <p:cNvPr id="34" name="object 34"/>
          <p:cNvSpPr/>
          <p:nvPr/>
        </p:nvSpPr>
        <p:spPr>
          <a:xfrm>
            <a:off x="546100" y="876300"/>
            <a:ext cx="7313610" cy="1730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68440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Wireless </a:t>
            </a:r>
            <a:r>
              <a:rPr dirty="0" spc="-5"/>
              <a:t>network</a:t>
            </a:r>
            <a:r>
              <a:rPr dirty="0" spc="-90"/>
              <a:t> </a:t>
            </a:r>
            <a:r>
              <a:rPr dirty="0" spc="-5"/>
              <a:t>taxonomy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92150" y="1597024"/>
          <a:ext cx="7261225" cy="3869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/>
                <a:gridCol w="2611754"/>
                <a:gridCol w="2897504"/>
              </a:tblGrid>
              <a:tr h="446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54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40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dirty="0" sz="2400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hop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4604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9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0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multiple</a:t>
                      </a:r>
                      <a:r>
                        <a:rPr dirty="0" sz="2400" spc="-2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hops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163274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87325" marR="55244" indent="-156845">
                        <a:lnSpc>
                          <a:spcPct val="100000"/>
                        </a:lnSpc>
                      </a:pPr>
                      <a:r>
                        <a:rPr dirty="0" sz="2200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infrastructure  </a:t>
                      </a:r>
                      <a:r>
                        <a:rPr dirty="0" sz="220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(e.g.,</a:t>
                      </a:r>
                      <a:r>
                        <a:rPr dirty="0" sz="2200" spc="-4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00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APs)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6995" indent="661035">
                        <a:lnSpc>
                          <a:spcPct val="100000"/>
                        </a:lnSpc>
                      </a:pPr>
                      <a:r>
                        <a:rPr dirty="0" sz="2200" spc="-5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no  infrastructure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2115" marR="298450" indent="-64135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host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connects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  base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station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(WiFi,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WiMAX,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cellular)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connects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  larger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Internet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6637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39420" marR="318135" indent="1270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host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have to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relay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through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several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wireless nodes to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connect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 larger  Internet: </a:t>
                      </a:r>
                      <a:r>
                        <a:rPr dirty="0" sz="1800" i="1">
                          <a:latin typeface="Arial"/>
                          <a:cs typeface="Arial"/>
                        </a:rPr>
                        <a:t>mesh</a:t>
                      </a:r>
                      <a:r>
                        <a:rPr dirty="0" sz="1800" spc="-30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i="1">
                          <a:latin typeface="Arial"/>
                          <a:cs typeface="Arial"/>
                        </a:rPr>
                        <a:t>net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0014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</a:tr>
              <a:tr h="17708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342900" marR="254635" indent="6413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 base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station,</a:t>
                      </a:r>
                      <a:r>
                        <a:rPr dirty="0" sz="1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connection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larger  Internet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(Bluetooth,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 hoc</a:t>
                      </a:r>
                      <a:r>
                        <a:rPr dirty="0" sz="1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nets)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2280" marR="283845" indent="38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no base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station,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connection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 larger  Internet.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May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have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relay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reach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other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L="436880" marR="25527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given wireless</a:t>
                      </a:r>
                      <a:r>
                        <a:rPr dirty="0" sz="1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node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MANET,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VANET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22300" y="1016000"/>
            <a:ext cx="68564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76359"/>
            <a:ext cx="4283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7</a:t>
            </a:r>
            <a:r>
              <a:rPr dirty="0" spc="-60"/>
              <a:t> </a:t>
            </a: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39" y="1363624"/>
            <a:ext cx="3627754" cy="414909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lvl="1" marL="520700" indent="-508000">
              <a:lnSpc>
                <a:spcPct val="100000"/>
              </a:lnSpc>
              <a:spcBef>
                <a:spcPts val="1135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u="heavy" sz="2800" spc="-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Wireless</a:t>
            </a:r>
            <a:endParaRPr sz="2800">
              <a:latin typeface="Arial"/>
              <a:cs typeface="Arial"/>
            </a:endParaRPr>
          </a:p>
          <a:p>
            <a:pPr lvl="1" marL="354965" marR="1156335" indent="-342900">
              <a:lnSpc>
                <a:spcPts val="2450"/>
              </a:lnSpc>
              <a:spcBef>
                <a:spcPts val="580"/>
              </a:spcBef>
              <a:buAutoNum type="arabicPeriod" startAt="2"/>
              <a:tabLst>
                <a:tab pos="520700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Wireless</a:t>
            </a:r>
            <a:r>
              <a:rPr dirty="0" sz="2400" spc="-1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links, 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1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CDMA</a:t>
            </a:r>
            <a:endParaRPr sz="2000">
              <a:latin typeface="Arial"/>
              <a:cs typeface="Arial"/>
            </a:endParaRPr>
          </a:p>
          <a:p>
            <a:pPr lvl="1" marL="354965" marR="205740" indent="-34290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AutoNum type="arabicPeriod" startAt="2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IEEE 802.11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wireless  LANs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(“Wi-Fi”)</a:t>
            </a:r>
            <a:endParaRPr sz="2400">
              <a:latin typeface="Arial"/>
              <a:cs typeface="Arial"/>
            </a:endParaRPr>
          </a:p>
          <a:p>
            <a:pPr lvl="1" marL="354965" marR="952500" indent="-342900">
              <a:lnSpc>
                <a:spcPts val="2480"/>
              </a:lnSpc>
              <a:spcBef>
                <a:spcPts val="515"/>
              </a:spcBef>
              <a:buClr>
                <a:srgbClr val="000099"/>
              </a:buClr>
              <a:buAutoNum type="arabicPeriod" startAt="2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Cellular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Internet  Access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standards (e.g., </a:t>
            </a:r>
            <a:r>
              <a:rPr dirty="0" sz="2000" spc="-5">
                <a:latin typeface="Arial"/>
                <a:cs typeface="Arial"/>
              </a:rPr>
              <a:t>3G,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540" y="1490568"/>
            <a:ext cx="3852545" cy="323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Mobility</a:t>
            </a:r>
            <a:endParaRPr sz="2800">
              <a:latin typeface="Arial"/>
              <a:cs typeface="Arial"/>
            </a:endParaRPr>
          </a:p>
          <a:p>
            <a:pPr lvl="1" marL="355600" marR="349250" indent="-342900">
              <a:lnSpc>
                <a:spcPct val="85500"/>
              </a:lnSpc>
              <a:spcBef>
                <a:spcPts val="525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 spc="-5">
                <a:latin typeface="Arial"/>
                <a:cs typeface="Arial"/>
              </a:rPr>
              <a:t>Principles: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  and </a:t>
            </a:r>
            <a:r>
              <a:rPr dirty="0" sz="2400">
                <a:latin typeface="Arial"/>
                <a:cs typeface="Arial"/>
              </a:rPr>
              <a:t>routing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mobile  </a:t>
            </a:r>
            <a:r>
              <a:rPr dirty="0" sz="2400" spc="-5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lvl="1" marL="520700" indent="-508634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>
                <a:latin typeface="Arial"/>
                <a:cs typeface="Arial"/>
              </a:rPr>
              <a:t>Mobile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lvl="1" marL="355600" marR="681990" indent="-342900">
              <a:lnSpc>
                <a:spcPts val="2550"/>
              </a:lnSpc>
              <a:spcBef>
                <a:spcPts val="465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 spc="-5">
                <a:latin typeface="Arial"/>
                <a:cs typeface="Arial"/>
              </a:rPr>
              <a:t>Handling </a:t>
            </a:r>
            <a:r>
              <a:rPr dirty="0" sz="2400">
                <a:latin typeface="Arial"/>
                <a:cs typeface="Arial"/>
              </a:rPr>
              <a:t>mobility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  </a:t>
            </a:r>
            <a:r>
              <a:rPr dirty="0" sz="2400">
                <a:latin typeface="Arial"/>
                <a:cs typeface="Arial"/>
              </a:rPr>
              <a:t>cellular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lvl="1" marL="355600" marR="5080" indent="-342900">
              <a:lnSpc>
                <a:spcPts val="2480"/>
              </a:lnSpc>
              <a:spcBef>
                <a:spcPts val="430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>
                <a:latin typeface="Arial"/>
                <a:cs typeface="Arial"/>
              </a:rPr>
              <a:t>Mobility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higher-layer  protocols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016000"/>
            <a:ext cx="4113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08375"/>
            <a:ext cx="65703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Wireless </a:t>
            </a:r>
            <a:r>
              <a:rPr dirty="0" sz="3600" spc="-5"/>
              <a:t>Link Characteristics</a:t>
            </a:r>
            <a:r>
              <a:rPr dirty="0" sz="3600" spc="-80"/>
              <a:t> </a:t>
            </a:r>
            <a:r>
              <a:rPr dirty="0" sz="3600"/>
              <a:t>(1)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1268491"/>
            <a:ext cx="8004175" cy="533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important </a:t>
            </a:r>
            <a:r>
              <a:rPr dirty="0" sz="2800" spc="-5">
                <a:latin typeface="Arial"/>
                <a:cs typeface="Arial"/>
              </a:rPr>
              <a:t>differences from wired link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….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/>
              <a:cs typeface="Times New Roman"/>
            </a:endParaRPr>
          </a:p>
          <a:p>
            <a:pPr marL="755015" marR="180975" indent="-285750">
              <a:lnSpc>
                <a:spcPct val="80900"/>
              </a:lnSpc>
              <a:buClr>
                <a:srgbClr val="000099"/>
              </a:buClr>
              <a:buSzPct val="10192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600" spc="-5" i="1">
                <a:solidFill>
                  <a:srgbClr val="C00000"/>
                </a:solidFill>
                <a:latin typeface="Arial"/>
                <a:cs typeface="Arial"/>
              </a:rPr>
              <a:t>decreased </a:t>
            </a:r>
            <a:r>
              <a:rPr dirty="0" sz="2600" i="1">
                <a:solidFill>
                  <a:srgbClr val="C00000"/>
                </a:solidFill>
                <a:latin typeface="Arial"/>
                <a:cs typeface="Arial"/>
              </a:rPr>
              <a:t>signal strength: </a:t>
            </a:r>
            <a:r>
              <a:rPr dirty="0" sz="2600">
                <a:latin typeface="Arial"/>
                <a:cs typeface="Arial"/>
              </a:rPr>
              <a:t>radio signal  </a:t>
            </a:r>
            <a:r>
              <a:rPr dirty="0" sz="2600" spc="-5">
                <a:latin typeface="Arial"/>
                <a:cs typeface="Arial"/>
              </a:rPr>
              <a:t>attenuates as it propagates through </a:t>
            </a:r>
            <a:r>
              <a:rPr dirty="0" sz="2600">
                <a:latin typeface="Arial"/>
                <a:cs typeface="Arial"/>
              </a:rPr>
              <a:t>matter (path  </a:t>
            </a:r>
            <a:r>
              <a:rPr dirty="0" sz="2600" spc="-5">
                <a:latin typeface="Arial"/>
                <a:cs typeface="Arial"/>
              </a:rPr>
              <a:t>loss)</a:t>
            </a:r>
            <a:endParaRPr sz="2600">
              <a:latin typeface="Arial"/>
              <a:cs typeface="Arial"/>
            </a:endParaRPr>
          </a:p>
          <a:p>
            <a:pPr marL="755015" marR="471805" indent="-285750">
              <a:lnSpc>
                <a:spcPct val="80000"/>
              </a:lnSpc>
              <a:spcBef>
                <a:spcPts val="565"/>
              </a:spcBef>
              <a:buClr>
                <a:srgbClr val="000099"/>
              </a:buClr>
              <a:buSzPct val="10192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600" spc="-5" i="1">
                <a:solidFill>
                  <a:srgbClr val="C00000"/>
                </a:solidFill>
                <a:latin typeface="Arial"/>
                <a:cs typeface="Arial"/>
              </a:rPr>
              <a:t>interference from other </a:t>
            </a:r>
            <a:r>
              <a:rPr dirty="0" sz="2600" i="1">
                <a:solidFill>
                  <a:srgbClr val="C00000"/>
                </a:solidFill>
                <a:latin typeface="Arial"/>
                <a:cs typeface="Arial"/>
              </a:rPr>
              <a:t>sources: </a:t>
            </a:r>
            <a:r>
              <a:rPr dirty="0" sz="2600">
                <a:latin typeface="Arial"/>
                <a:cs typeface="Arial"/>
              </a:rPr>
              <a:t>standardized  </a:t>
            </a:r>
            <a:r>
              <a:rPr dirty="0" sz="2600" spc="-5">
                <a:latin typeface="Arial"/>
                <a:cs typeface="Arial"/>
              </a:rPr>
              <a:t>wireless network frequencies </a:t>
            </a:r>
            <a:r>
              <a:rPr dirty="0" sz="2600">
                <a:latin typeface="Arial"/>
                <a:cs typeface="Arial"/>
              </a:rPr>
              <a:t>(e.g., </a:t>
            </a:r>
            <a:r>
              <a:rPr dirty="0" sz="2600" spc="-5">
                <a:latin typeface="Arial"/>
                <a:cs typeface="Arial"/>
              </a:rPr>
              <a:t>2.4 GHz)  </a:t>
            </a:r>
            <a:r>
              <a:rPr dirty="0" sz="2600">
                <a:latin typeface="Arial"/>
                <a:cs typeface="Arial"/>
              </a:rPr>
              <a:t>shared </a:t>
            </a:r>
            <a:r>
              <a:rPr dirty="0" sz="2600" spc="-5">
                <a:latin typeface="Arial"/>
                <a:cs typeface="Arial"/>
              </a:rPr>
              <a:t>by other devices </a:t>
            </a:r>
            <a:r>
              <a:rPr dirty="0" sz="2600">
                <a:latin typeface="Arial"/>
                <a:cs typeface="Arial"/>
              </a:rPr>
              <a:t>(e.g., </a:t>
            </a:r>
            <a:r>
              <a:rPr dirty="0" sz="2600" spc="-5">
                <a:latin typeface="Arial"/>
                <a:cs typeface="Arial"/>
              </a:rPr>
              <a:t>phone); devices  </a:t>
            </a:r>
            <a:r>
              <a:rPr dirty="0" sz="2600">
                <a:latin typeface="Arial"/>
                <a:cs typeface="Arial"/>
              </a:rPr>
              <a:t>(motors) </a:t>
            </a:r>
            <a:r>
              <a:rPr dirty="0" sz="2600" spc="-5">
                <a:latin typeface="Arial"/>
                <a:cs typeface="Arial"/>
              </a:rPr>
              <a:t>interfere as</a:t>
            </a:r>
            <a:r>
              <a:rPr dirty="0" sz="2600" spc="-2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well</a:t>
            </a:r>
            <a:endParaRPr sz="2600">
              <a:latin typeface="Arial"/>
              <a:cs typeface="Arial"/>
            </a:endParaRPr>
          </a:p>
          <a:p>
            <a:pPr marL="755015" marR="198120" indent="-285750">
              <a:lnSpc>
                <a:spcPts val="2500"/>
              </a:lnSpc>
              <a:spcBef>
                <a:spcPts val="600"/>
              </a:spcBef>
              <a:buClr>
                <a:srgbClr val="000099"/>
              </a:buClr>
              <a:buSzPct val="10192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600" i="1">
                <a:solidFill>
                  <a:srgbClr val="C00000"/>
                </a:solidFill>
                <a:latin typeface="Arial"/>
                <a:cs typeface="Arial"/>
              </a:rPr>
              <a:t>multipath </a:t>
            </a:r>
            <a:r>
              <a:rPr dirty="0" sz="2600" spc="-5" i="1">
                <a:solidFill>
                  <a:srgbClr val="C00000"/>
                </a:solidFill>
                <a:latin typeface="Arial"/>
                <a:cs typeface="Arial"/>
              </a:rPr>
              <a:t>propagation: </a:t>
            </a:r>
            <a:r>
              <a:rPr dirty="0" sz="2600">
                <a:latin typeface="Arial"/>
                <a:cs typeface="Arial"/>
              </a:rPr>
              <a:t>radio signal reflects </a:t>
            </a:r>
            <a:r>
              <a:rPr dirty="0" sz="2600" spc="-5">
                <a:latin typeface="Arial"/>
                <a:cs typeface="Arial"/>
              </a:rPr>
              <a:t>off  objects ground, arriving ad destination at </a:t>
            </a:r>
            <a:r>
              <a:rPr dirty="0" sz="2600">
                <a:latin typeface="Arial"/>
                <a:cs typeface="Arial"/>
              </a:rPr>
              <a:t>slightly  </a:t>
            </a:r>
            <a:r>
              <a:rPr dirty="0" sz="2600" spc="-5">
                <a:latin typeface="Arial"/>
                <a:cs typeface="Arial"/>
              </a:rPr>
              <a:t>different</a:t>
            </a:r>
            <a:r>
              <a:rPr dirty="0" sz="2600" spc="-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times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79000"/>
              </a:lnSpc>
            </a:pPr>
            <a:r>
              <a:rPr dirty="0" sz="2600">
                <a:latin typeface="Arial"/>
                <a:cs typeface="Arial"/>
              </a:rPr>
              <a:t>…. make communication </a:t>
            </a:r>
            <a:r>
              <a:rPr dirty="0" sz="2600" spc="-5">
                <a:latin typeface="Arial"/>
                <a:cs typeface="Arial"/>
              </a:rPr>
              <a:t>across </a:t>
            </a:r>
            <a:r>
              <a:rPr dirty="0" sz="2600">
                <a:latin typeface="Arial"/>
                <a:cs typeface="Arial"/>
              </a:rPr>
              <a:t>(even a </a:t>
            </a:r>
            <a:r>
              <a:rPr dirty="0" sz="2600" spc="-5">
                <a:latin typeface="Arial"/>
                <a:cs typeface="Arial"/>
              </a:rPr>
              <a:t>point to</a:t>
            </a:r>
            <a:r>
              <a:rPr dirty="0" sz="2600" spc="-12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point)  wireless link </a:t>
            </a:r>
            <a:r>
              <a:rPr dirty="0" sz="2600">
                <a:latin typeface="Arial"/>
                <a:cs typeface="Arial"/>
              </a:rPr>
              <a:t>much more</a:t>
            </a:r>
            <a:r>
              <a:rPr dirty="0" sz="2600" spc="10">
                <a:latin typeface="Arial"/>
                <a:cs typeface="Arial"/>
              </a:rPr>
              <a:t> </a:t>
            </a:r>
            <a:r>
              <a:rPr dirty="0" sz="2600" spc="-5">
                <a:latin typeface="Arial"/>
                <a:cs typeface="Arial"/>
              </a:rPr>
              <a:t>“difficult”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200" y="901700"/>
            <a:ext cx="6399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08375"/>
            <a:ext cx="65703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Wireless </a:t>
            </a:r>
            <a:r>
              <a:rPr dirty="0" sz="3600" spc="-5"/>
              <a:t>Link Characteristics</a:t>
            </a:r>
            <a:r>
              <a:rPr dirty="0" sz="3600" spc="-80"/>
              <a:t> </a:t>
            </a:r>
            <a:r>
              <a:rPr dirty="0" sz="360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39" y="1253318"/>
            <a:ext cx="3838575" cy="131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SNR: </a:t>
            </a:r>
            <a:r>
              <a:rPr dirty="0" sz="2400">
                <a:latin typeface="Arial"/>
                <a:cs typeface="Arial"/>
              </a:rPr>
              <a:t>signal-to-noise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ratio</a:t>
            </a:r>
            <a:endParaRPr sz="2400">
              <a:latin typeface="Arial"/>
              <a:cs typeface="Arial"/>
            </a:endParaRPr>
          </a:p>
          <a:p>
            <a:pPr lvl="1" marL="755015" marR="50165" indent="-285750">
              <a:lnSpc>
                <a:spcPts val="2240"/>
              </a:lnSpc>
              <a:spcBef>
                <a:spcPts val="535"/>
              </a:spcBef>
              <a:buClr>
                <a:srgbClr val="000099"/>
              </a:buClr>
              <a:buSzPct val="102272"/>
              <a:buChar char="•"/>
              <a:tabLst>
                <a:tab pos="755015" algn="l"/>
                <a:tab pos="755650" algn="l"/>
              </a:tabLst>
            </a:pPr>
            <a:r>
              <a:rPr dirty="0" sz="2200" spc="-5">
                <a:latin typeface="Arial"/>
                <a:cs typeface="Arial"/>
              </a:rPr>
              <a:t>larger SNR </a:t>
            </a:r>
            <a:r>
              <a:rPr dirty="0" sz="2200">
                <a:latin typeface="Arial"/>
                <a:cs typeface="Arial"/>
              </a:rPr>
              <a:t>– </a:t>
            </a:r>
            <a:r>
              <a:rPr dirty="0" sz="2200" spc="-5">
                <a:latin typeface="Arial"/>
                <a:cs typeface="Arial"/>
              </a:rPr>
              <a:t>easier to  extract </a:t>
            </a:r>
            <a:r>
              <a:rPr dirty="0" sz="2200">
                <a:latin typeface="Arial"/>
                <a:cs typeface="Arial"/>
              </a:rPr>
              <a:t>signal </a:t>
            </a:r>
            <a:r>
              <a:rPr dirty="0" sz="2200" spc="-5">
                <a:latin typeface="Arial"/>
                <a:cs typeface="Arial"/>
              </a:rPr>
              <a:t>from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noise  </a:t>
            </a:r>
            <a:r>
              <a:rPr dirty="0" sz="2200">
                <a:latin typeface="Arial"/>
                <a:cs typeface="Arial"/>
              </a:rPr>
              <a:t>(a </a:t>
            </a:r>
            <a:r>
              <a:rPr dirty="0" sz="2200" spc="-5">
                <a:latin typeface="Arial"/>
                <a:cs typeface="Arial"/>
              </a:rPr>
              <a:t>“good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thing”)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39" y="2559386"/>
            <a:ext cx="3970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SNR </a:t>
            </a:r>
            <a:r>
              <a:rPr dirty="0" sz="2400" i="1">
                <a:solidFill>
                  <a:srgbClr val="C00000"/>
                </a:solidFill>
                <a:latin typeface="Arial"/>
                <a:cs typeface="Arial"/>
              </a:rPr>
              <a:t>versus </a:t>
            </a: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BER</a:t>
            </a:r>
            <a:r>
              <a:rPr dirty="0" sz="2400" spc="-105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tradeoffs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2936709"/>
            <a:ext cx="3629025" cy="35255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98450" marR="5080" indent="-285750">
              <a:lnSpc>
                <a:spcPts val="2110"/>
              </a:lnSpc>
              <a:spcBef>
                <a:spcPts val="409"/>
              </a:spcBef>
              <a:buSzPct val="1025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 spc="-5" i="1">
                <a:solidFill>
                  <a:srgbClr val="000099"/>
                </a:solidFill>
                <a:latin typeface="Arial"/>
                <a:cs typeface="Arial"/>
              </a:rPr>
              <a:t>given physical layer: </a:t>
            </a:r>
            <a:r>
              <a:rPr dirty="0" sz="2000" spc="-5">
                <a:latin typeface="Arial"/>
                <a:cs typeface="Arial"/>
              </a:rPr>
              <a:t>increase  power </a:t>
            </a:r>
            <a:r>
              <a:rPr dirty="0" sz="2000">
                <a:latin typeface="Arial"/>
                <a:cs typeface="Arial"/>
              </a:rPr>
              <a:t>-&gt; </a:t>
            </a:r>
            <a:r>
              <a:rPr dirty="0" sz="2000" spc="-5">
                <a:latin typeface="Arial"/>
                <a:cs typeface="Arial"/>
              </a:rPr>
              <a:t>increase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SNR-</a:t>
            </a:r>
            <a:endParaRPr sz="2000">
              <a:latin typeface="Arial"/>
              <a:cs typeface="Arial"/>
            </a:endParaRPr>
          </a:p>
          <a:p>
            <a:pPr marL="298450">
              <a:lnSpc>
                <a:spcPts val="1975"/>
              </a:lnSpc>
            </a:pPr>
            <a:r>
              <a:rPr dirty="0" sz="2000" spc="-5">
                <a:latin typeface="Arial"/>
                <a:cs typeface="Arial"/>
              </a:rPr>
              <a:t>&gt;decrease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BER</a:t>
            </a:r>
            <a:endParaRPr sz="2000">
              <a:latin typeface="Arial"/>
              <a:cs typeface="Arial"/>
            </a:endParaRPr>
          </a:p>
          <a:p>
            <a:pPr marL="298450" marR="159385" indent="-285750">
              <a:lnSpc>
                <a:spcPct val="85400"/>
              </a:lnSpc>
              <a:spcBef>
                <a:spcPts val="445"/>
              </a:spcBef>
              <a:buSzPct val="1025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000" spc="-5" i="1">
                <a:solidFill>
                  <a:srgbClr val="000099"/>
                </a:solidFill>
                <a:latin typeface="Arial"/>
                <a:cs typeface="Arial"/>
              </a:rPr>
              <a:t>given SNR: </a:t>
            </a:r>
            <a:r>
              <a:rPr dirty="0" sz="2000">
                <a:latin typeface="Arial"/>
                <a:cs typeface="Arial"/>
              </a:rPr>
              <a:t>choose </a:t>
            </a:r>
            <a:r>
              <a:rPr dirty="0" sz="2000" spc="-5">
                <a:latin typeface="Arial"/>
                <a:cs typeface="Arial"/>
              </a:rPr>
              <a:t>physical  layer that </a:t>
            </a:r>
            <a:r>
              <a:rPr dirty="0" sz="2000">
                <a:latin typeface="Arial"/>
                <a:cs typeface="Arial"/>
              </a:rPr>
              <a:t>meets </a:t>
            </a:r>
            <a:r>
              <a:rPr dirty="0" sz="2000" spc="-5">
                <a:latin typeface="Arial"/>
                <a:cs typeface="Arial"/>
              </a:rPr>
              <a:t>BER  </a:t>
            </a:r>
            <a:r>
              <a:rPr dirty="0" sz="2000">
                <a:latin typeface="Arial"/>
                <a:cs typeface="Arial"/>
              </a:rPr>
              <a:t>requirement, </a:t>
            </a:r>
            <a:r>
              <a:rPr dirty="0" sz="2000" spc="-5">
                <a:latin typeface="Arial"/>
                <a:cs typeface="Arial"/>
              </a:rPr>
              <a:t>giving highest  thruput</a:t>
            </a:r>
            <a:endParaRPr sz="2000">
              <a:latin typeface="Arial"/>
              <a:cs typeface="Arial"/>
            </a:endParaRPr>
          </a:p>
          <a:p>
            <a:pPr lvl="1" marL="698500" marR="356870" indent="-228600">
              <a:lnSpc>
                <a:spcPct val="100000"/>
              </a:lnSpc>
              <a:spcBef>
                <a:spcPts val="409"/>
              </a:spcBef>
              <a:buSzPct val="102500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Arial"/>
                <a:cs typeface="Arial"/>
              </a:rPr>
              <a:t>SNR </a:t>
            </a:r>
            <a:r>
              <a:rPr dirty="0" sz="2000">
                <a:latin typeface="Arial"/>
                <a:cs typeface="Arial"/>
              </a:rPr>
              <a:t>may change </a:t>
            </a:r>
            <a:r>
              <a:rPr dirty="0" sz="2000" spc="-5">
                <a:latin typeface="Arial"/>
                <a:cs typeface="Arial"/>
              </a:rPr>
              <a:t>with  </a:t>
            </a:r>
            <a:r>
              <a:rPr dirty="0" sz="2000">
                <a:latin typeface="Arial"/>
                <a:cs typeface="Arial"/>
              </a:rPr>
              <a:t>mobility: </a:t>
            </a:r>
            <a:r>
              <a:rPr dirty="0" sz="2000" spc="-5">
                <a:latin typeface="Arial"/>
                <a:cs typeface="Arial"/>
              </a:rPr>
              <a:t>dynamically  adapt physical layer  </a:t>
            </a:r>
            <a:r>
              <a:rPr dirty="0" sz="2000">
                <a:latin typeface="Arial"/>
                <a:cs typeface="Arial"/>
              </a:rPr>
              <a:t>(modulation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technique,  </a:t>
            </a:r>
            <a:r>
              <a:rPr dirty="0" sz="2000">
                <a:latin typeface="Arial"/>
                <a:cs typeface="Arial"/>
              </a:rPr>
              <a:t>rate)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3225" y="1781175"/>
            <a:ext cx="609600" cy="2527300"/>
          </a:xfrm>
          <a:custGeom>
            <a:avLst/>
            <a:gdLst/>
            <a:ahLst/>
            <a:cxnLst/>
            <a:rect l="l" t="t" r="r" b="b"/>
            <a:pathLst>
              <a:path w="609600" h="2527300">
                <a:moveTo>
                  <a:pt x="0" y="0"/>
                </a:moveTo>
                <a:lnTo>
                  <a:pt x="78457" y="132308"/>
                </a:lnTo>
                <a:lnTo>
                  <a:pt x="154979" y="272653"/>
                </a:lnTo>
                <a:lnTo>
                  <a:pt x="227037" y="429071"/>
                </a:lnTo>
                <a:lnTo>
                  <a:pt x="292100" y="609600"/>
                </a:lnTo>
                <a:lnTo>
                  <a:pt x="348654" y="823391"/>
                </a:lnTo>
                <a:lnTo>
                  <a:pt x="398065" y="1063823"/>
                </a:lnTo>
                <a:lnTo>
                  <a:pt x="482600" y="1562100"/>
                </a:lnTo>
                <a:lnTo>
                  <a:pt x="521642" y="1825203"/>
                </a:lnTo>
                <a:lnTo>
                  <a:pt x="558006" y="2104826"/>
                </a:lnTo>
                <a:lnTo>
                  <a:pt x="609600" y="252730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30925" y="1450975"/>
            <a:ext cx="685800" cy="2857500"/>
          </a:xfrm>
          <a:custGeom>
            <a:avLst/>
            <a:gdLst/>
            <a:ahLst/>
            <a:cxnLst/>
            <a:rect l="l" t="t" r="r" b="b"/>
            <a:pathLst>
              <a:path w="685800" h="2857500">
                <a:moveTo>
                  <a:pt x="0" y="0"/>
                </a:moveTo>
                <a:lnTo>
                  <a:pt x="144660" y="233759"/>
                </a:lnTo>
                <a:lnTo>
                  <a:pt x="210070" y="351383"/>
                </a:lnTo>
                <a:lnTo>
                  <a:pt x="266700" y="469900"/>
                </a:lnTo>
                <a:lnTo>
                  <a:pt x="310182" y="579015"/>
                </a:lnTo>
                <a:lnTo>
                  <a:pt x="343098" y="682029"/>
                </a:lnTo>
                <a:lnTo>
                  <a:pt x="372740" y="799628"/>
                </a:lnTo>
                <a:lnTo>
                  <a:pt x="406400" y="952500"/>
                </a:lnTo>
                <a:lnTo>
                  <a:pt x="490735" y="1392039"/>
                </a:lnTo>
                <a:lnTo>
                  <a:pt x="571500" y="1892300"/>
                </a:lnTo>
                <a:lnTo>
                  <a:pt x="632817" y="2372518"/>
                </a:lnTo>
                <a:lnTo>
                  <a:pt x="685800" y="2857500"/>
                </a:lnTo>
              </a:path>
            </a:pathLst>
          </a:custGeom>
          <a:ln w="285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45325" y="1450975"/>
            <a:ext cx="647700" cy="2844800"/>
          </a:xfrm>
          <a:custGeom>
            <a:avLst/>
            <a:gdLst/>
            <a:ahLst/>
            <a:cxnLst/>
            <a:rect l="l" t="t" r="r" b="b"/>
            <a:pathLst>
              <a:path w="647700" h="2844800">
                <a:moveTo>
                  <a:pt x="0" y="0"/>
                </a:moveTo>
                <a:lnTo>
                  <a:pt x="130770" y="234354"/>
                </a:lnTo>
                <a:lnTo>
                  <a:pt x="189979" y="352052"/>
                </a:lnTo>
                <a:lnTo>
                  <a:pt x="241300" y="469900"/>
                </a:lnTo>
                <a:lnTo>
                  <a:pt x="280119" y="576361"/>
                </a:lnTo>
                <a:lnTo>
                  <a:pt x="308967" y="675084"/>
                </a:lnTo>
                <a:lnTo>
                  <a:pt x="368300" y="939800"/>
                </a:lnTo>
                <a:lnTo>
                  <a:pt x="458985" y="1385689"/>
                </a:lnTo>
                <a:lnTo>
                  <a:pt x="506040" y="1642789"/>
                </a:lnTo>
                <a:lnTo>
                  <a:pt x="546100" y="1892300"/>
                </a:lnTo>
                <a:lnTo>
                  <a:pt x="578941" y="2152525"/>
                </a:lnTo>
                <a:lnTo>
                  <a:pt x="607615" y="2427485"/>
                </a:lnTo>
                <a:lnTo>
                  <a:pt x="647700" y="2844800"/>
                </a:lnTo>
              </a:path>
            </a:pathLst>
          </a:custGeom>
          <a:ln w="28575">
            <a:solidFill>
              <a:srgbClr val="0099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70525" y="1433512"/>
          <a:ext cx="2876550" cy="288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/>
                <a:gridCol w="706119"/>
                <a:gridCol w="706119"/>
                <a:gridCol w="699769"/>
              </a:tblGrid>
              <a:tr h="493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116003" y="4322998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14590" y="4327760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6903" y="4330935"/>
            <a:ext cx="194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80087" y="5965825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80087" y="5572125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 h="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285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92787" y="5153025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28575">
            <a:solidFill>
              <a:srgbClr val="0099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69990" y="5047783"/>
            <a:ext cx="1476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QAM256 </a:t>
            </a:r>
            <a:r>
              <a:rPr dirty="0" sz="1400">
                <a:latin typeface="Arial"/>
                <a:cs typeface="Arial"/>
              </a:rPr>
              <a:t>(8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Mbps)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7290" y="5439896"/>
            <a:ext cx="13773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QAM16 </a:t>
            </a:r>
            <a:r>
              <a:rPr dirty="0" sz="1400">
                <a:latin typeface="Arial"/>
                <a:cs typeface="Arial"/>
              </a:rPr>
              <a:t>(4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Mbps)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3164" y="5846296"/>
            <a:ext cx="12490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BPSK </a:t>
            </a:r>
            <a:r>
              <a:rPr dirty="0" sz="1400">
                <a:latin typeface="Arial"/>
                <a:cs typeface="Arial"/>
              </a:rPr>
              <a:t>(1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Mbps)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23990" y="4311851"/>
            <a:ext cx="735965" cy="4495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59055">
              <a:lnSpc>
                <a:spcPct val="100000"/>
              </a:lnSpc>
              <a:spcBef>
                <a:spcPts val="200"/>
              </a:spcBef>
            </a:pPr>
            <a:r>
              <a:rPr dirty="0" sz="1200" spc="-5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400" spc="-5">
                <a:latin typeface="Arial"/>
                <a:cs typeface="Arial"/>
              </a:rPr>
              <a:t>SNR(dB)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9351" y="2694693"/>
            <a:ext cx="224154" cy="3905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BER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4278" y="1304103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-1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3328" y="1773686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-2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23803" y="2240411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-3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3328" y="3173861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-5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8090" y="3654873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-6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28565" y="4150173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-7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15865" y="2729361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-4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4200" y="901700"/>
            <a:ext cx="6399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9000" y="2717800"/>
            <a:ext cx="627061" cy="497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1700" y="2565400"/>
            <a:ext cx="605833" cy="412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7528" y="402025"/>
            <a:ext cx="65468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Wireless </a:t>
            </a:r>
            <a:r>
              <a:rPr dirty="0" sz="3600" spc="-5"/>
              <a:t>network</a:t>
            </a:r>
            <a:r>
              <a:rPr dirty="0" sz="3600" spc="-85"/>
              <a:t> </a:t>
            </a:r>
            <a:r>
              <a:rPr dirty="0" sz="3600"/>
              <a:t>characteristics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542290" y="1131081"/>
            <a:ext cx="6549390" cy="70231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4965" marR="5080" indent="-342900">
              <a:lnSpc>
                <a:spcPts val="2450"/>
              </a:lnSpc>
              <a:spcBef>
                <a:spcPts val="540"/>
              </a:spcBef>
            </a:pPr>
            <a:r>
              <a:rPr dirty="0" sz="2400">
                <a:latin typeface="Arial"/>
                <a:cs typeface="Arial"/>
              </a:rPr>
              <a:t>Multiple </a:t>
            </a:r>
            <a:r>
              <a:rPr dirty="0" sz="2400" spc="-5">
                <a:latin typeface="Arial"/>
                <a:cs typeface="Arial"/>
              </a:rPr>
              <a:t>wireless </a:t>
            </a:r>
            <a:r>
              <a:rPr dirty="0" sz="2400">
                <a:latin typeface="Arial"/>
                <a:cs typeface="Arial"/>
              </a:rPr>
              <a:t>senders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receivers create  </a:t>
            </a:r>
            <a:r>
              <a:rPr dirty="0" sz="2400" spc="-5">
                <a:latin typeface="Arial"/>
                <a:cs typeface="Arial"/>
              </a:rPr>
              <a:t>additional problems </a:t>
            </a:r>
            <a:r>
              <a:rPr dirty="0" sz="2400">
                <a:latin typeface="Arial"/>
                <a:cs typeface="Arial"/>
              </a:rPr>
              <a:t>(beyond multiple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access):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500" y="2413000"/>
            <a:ext cx="2020888" cy="1085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8500" y="2413000"/>
            <a:ext cx="2021205" cy="1085850"/>
          </a:xfrm>
          <a:custGeom>
            <a:avLst/>
            <a:gdLst/>
            <a:ahLst/>
            <a:cxnLst/>
            <a:rect l="l" t="t" r="r" b="b"/>
            <a:pathLst>
              <a:path w="2021205" h="1085850">
                <a:moveTo>
                  <a:pt x="14287" y="1071562"/>
                </a:moveTo>
                <a:lnTo>
                  <a:pt x="501650" y="0"/>
                </a:lnTo>
                <a:lnTo>
                  <a:pt x="731837" y="361950"/>
                </a:lnTo>
                <a:lnTo>
                  <a:pt x="809625" y="188912"/>
                </a:lnTo>
                <a:lnTo>
                  <a:pt x="1001712" y="741362"/>
                </a:lnTo>
                <a:lnTo>
                  <a:pt x="1058862" y="620712"/>
                </a:lnTo>
                <a:lnTo>
                  <a:pt x="1173162" y="736600"/>
                </a:lnTo>
                <a:lnTo>
                  <a:pt x="1679575" y="90487"/>
                </a:lnTo>
                <a:lnTo>
                  <a:pt x="2020888" y="1085850"/>
                </a:lnTo>
                <a:lnTo>
                  <a:pt x="0" y="10699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71675" y="3590264"/>
            <a:ext cx="998855" cy="244475"/>
          </a:xfrm>
          <a:custGeom>
            <a:avLst/>
            <a:gdLst/>
            <a:ahLst/>
            <a:cxnLst/>
            <a:rect l="l" t="t" r="r" b="b"/>
            <a:pathLst>
              <a:path w="998855" h="244475">
                <a:moveTo>
                  <a:pt x="103097" y="131525"/>
                </a:moveTo>
                <a:lnTo>
                  <a:pt x="0" y="207034"/>
                </a:lnTo>
                <a:lnTo>
                  <a:pt x="122265" y="244207"/>
                </a:lnTo>
                <a:lnTo>
                  <a:pt x="116201" y="208562"/>
                </a:lnTo>
                <a:lnTo>
                  <a:pt x="104607" y="208562"/>
                </a:lnTo>
                <a:lnTo>
                  <a:pt x="98218" y="171002"/>
                </a:lnTo>
                <a:lnTo>
                  <a:pt x="109486" y="169085"/>
                </a:lnTo>
                <a:lnTo>
                  <a:pt x="103097" y="131525"/>
                </a:lnTo>
                <a:close/>
              </a:path>
              <a:path w="998855" h="244475">
                <a:moveTo>
                  <a:pt x="109486" y="169085"/>
                </a:moveTo>
                <a:lnTo>
                  <a:pt x="98218" y="171002"/>
                </a:lnTo>
                <a:lnTo>
                  <a:pt x="104607" y="208562"/>
                </a:lnTo>
                <a:lnTo>
                  <a:pt x="115875" y="206646"/>
                </a:lnTo>
                <a:lnTo>
                  <a:pt x="109486" y="169085"/>
                </a:lnTo>
                <a:close/>
              </a:path>
              <a:path w="998855" h="244475">
                <a:moveTo>
                  <a:pt x="115875" y="206646"/>
                </a:moveTo>
                <a:lnTo>
                  <a:pt x="104607" y="208562"/>
                </a:lnTo>
                <a:lnTo>
                  <a:pt x="116201" y="208562"/>
                </a:lnTo>
                <a:lnTo>
                  <a:pt x="115875" y="206646"/>
                </a:lnTo>
                <a:close/>
              </a:path>
              <a:path w="998855" h="244475">
                <a:moveTo>
                  <a:pt x="883024" y="37498"/>
                </a:moveTo>
                <a:lnTo>
                  <a:pt x="109486" y="169085"/>
                </a:lnTo>
                <a:lnTo>
                  <a:pt x="115875" y="206646"/>
                </a:lnTo>
                <a:lnTo>
                  <a:pt x="889775" y="74997"/>
                </a:lnTo>
                <a:lnTo>
                  <a:pt x="883024" y="37498"/>
                </a:lnTo>
                <a:close/>
              </a:path>
              <a:path w="998855" h="244475">
                <a:moveTo>
                  <a:pt x="993507" y="35643"/>
                </a:moveTo>
                <a:lnTo>
                  <a:pt x="893928" y="35643"/>
                </a:lnTo>
                <a:lnTo>
                  <a:pt x="900318" y="73203"/>
                </a:lnTo>
                <a:lnTo>
                  <a:pt x="889775" y="74997"/>
                </a:lnTo>
                <a:lnTo>
                  <a:pt x="895440" y="106462"/>
                </a:lnTo>
                <a:lnTo>
                  <a:pt x="998538" y="37172"/>
                </a:lnTo>
                <a:lnTo>
                  <a:pt x="993507" y="35643"/>
                </a:lnTo>
                <a:close/>
              </a:path>
              <a:path w="998855" h="244475">
                <a:moveTo>
                  <a:pt x="893928" y="35643"/>
                </a:moveTo>
                <a:lnTo>
                  <a:pt x="883024" y="37498"/>
                </a:lnTo>
                <a:lnTo>
                  <a:pt x="889775" y="74997"/>
                </a:lnTo>
                <a:lnTo>
                  <a:pt x="900318" y="73203"/>
                </a:lnTo>
                <a:lnTo>
                  <a:pt x="893928" y="35643"/>
                </a:lnTo>
                <a:close/>
              </a:path>
              <a:path w="998855" h="244475">
                <a:moveTo>
                  <a:pt x="876272" y="0"/>
                </a:moveTo>
                <a:lnTo>
                  <a:pt x="883024" y="37498"/>
                </a:lnTo>
                <a:lnTo>
                  <a:pt x="893928" y="35643"/>
                </a:lnTo>
                <a:lnTo>
                  <a:pt x="993507" y="35643"/>
                </a:lnTo>
                <a:lnTo>
                  <a:pt x="8762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44775" y="3148013"/>
            <a:ext cx="408305" cy="322580"/>
          </a:xfrm>
          <a:custGeom>
            <a:avLst/>
            <a:gdLst/>
            <a:ahLst/>
            <a:cxnLst/>
            <a:rect l="l" t="t" r="r" b="b"/>
            <a:pathLst>
              <a:path w="408305" h="322579">
                <a:moveTo>
                  <a:pt x="54270" y="115695"/>
                </a:moveTo>
                <a:lnTo>
                  <a:pt x="0" y="0"/>
                </a:lnTo>
                <a:lnTo>
                  <a:pt x="125118" y="26000"/>
                </a:lnTo>
                <a:lnTo>
                  <a:pt x="107098" y="48814"/>
                </a:lnTo>
                <a:lnTo>
                  <a:pt x="92532" y="48814"/>
                </a:lnTo>
                <a:lnTo>
                  <a:pt x="68916" y="87042"/>
                </a:lnTo>
                <a:lnTo>
                  <a:pt x="73991" y="90727"/>
                </a:lnTo>
                <a:lnTo>
                  <a:pt x="54270" y="115695"/>
                </a:lnTo>
                <a:close/>
              </a:path>
              <a:path w="408305" h="322579">
                <a:moveTo>
                  <a:pt x="73991" y="90727"/>
                </a:moveTo>
                <a:lnTo>
                  <a:pt x="68916" y="87042"/>
                </a:lnTo>
                <a:lnTo>
                  <a:pt x="92532" y="48814"/>
                </a:lnTo>
                <a:lnTo>
                  <a:pt x="101397" y="56031"/>
                </a:lnTo>
                <a:lnTo>
                  <a:pt x="73991" y="90727"/>
                </a:lnTo>
                <a:close/>
              </a:path>
              <a:path w="408305" h="322579">
                <a:moveTo>
                  <a:pt x="101397" y="56031"/>
                </a:moveTo>
                <a:lnTo>
                  <a:pt x="92532" y="48814"/>
                </a:lnTo>
                <a:lnTo>
                  <a:pt x="107098" y="48814"/>
                </a:lnTo>
                <a:lnTo>
                  <a:pt x="101397" y="56031"/>
                </a:lnTo>
                <a:close/>
              </a:path>
              <a:path w="408305" h="322579">
                <a:moveTo>
                  <a:pt x="309906" y="262032"/>
                </a:moveTo>
                <a:lnTo>
                  <a:pt x="73991" y="90727"/>
                </a:lnTo>
                <a:lnTo>
                  <a:pt x="101397" y="56031"/>
                </a:lnTo>
                <a:lnTo>
                  <a:pt x="327331" y="239972"/>
                </a:lnTo>
                <a:lnTo>
                  <a:pt x="309906" y="262032"/>
                </a:lnTo>
                <a:close/>
              </a:path>
              <a:path w="408305" h="322579">
                <a:moveTo>
                  <a:pt x="385090" y="273449"/>
                </a:moveTo>
                <a:lnTo>
                  <a:pt x="325630" y="273449"/>
                </a:lnTo>
                <a:lnTo>
                  <a:pt x="339071" y="249529"/>
                </a:lnTo>
                <a:lnTo>
                  <a:pt x="327331" y="239972"/>
                </a:lnTo>
                <a:lnTo>
                  <a:pt x="353717" y="206567"/>
                </a:lnTo>
                <a:lnTo>
                  <a:pt x="385090" y="273449"/>
                </a:lnTo>
                <a:close/>
              </a:path>
              <a:path w="408305" h="322579">
                <a:moveTo>
                  <a:pt x="325630" y="273449"/>
                </a:moveTo>
                <a:lnTo>
                  <a:pt x="309906" y="262032"/>
                </a:lnTo>
                <a:lnTo>
                  <a:pt x="327331" y="239972"/>
                </a:lnTo>
                <a:lnTo>
                  <a:pt x="339071" y="249529"/>
                </a:lnTo>
                <a:lnTo>
                  <a:pt x="325630" y="273449"/>
                </a:lnTo>
                <a:close/>
              </a:path>
              <a:path w="408305" h="322579">
                <a:moveTo>
                  <a:pt x="407988" y="322261"/>
                </a:moveTo>
                <a:lnTo>
                  <a:pt x="282869" y="296261"/>
                </a:lnTo>
                <a:lnTo>
                  <a:pt x="309906" y="262032"/>
                </a:lnTo>
                <a:lnTo>
                  <a:pt x="325630" y="273449"/>
                </a:lnTo>
                <a:lnTo>
                  <a:pt x="385090" y="273449"/>
                </a:lnTo>
                <a:lnTo>
                  <a:pt x="407988" y="3222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77929" y="3546193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2678" y="331918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8930" y="261433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228" y="4149683"/>
            <a:ext cx="3871595" cy="212788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Hidden terminal</a:t>
            </a:r>
            <a:r>
              <a:rPr dirty="0" sz="2400" spc="-35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35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200" spc="-5">
                <a:latin typeface="Arial"/>
                <a:cs typeface="Arial"/>
              </a:rPr>
              <a:t>B, </a:t>
            </a:r>
            <a:r>
              <a:rPr dirty="0" sz="2200">
                <a:latin typeface="Arial"/>
                <a:cs typeface="Arial"/>
              </a:rPr>
              <a:t>A </a:t>
            </a:r>
            <a:r>
              <a:rPr dirty="0" sz="2200" spc="-5">
                <a:latin typeface="Arial"/>
                <a:cs typeface="Arial"/>
              </a:rPr>
              <a:t>hear each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other</a:t>
            </a:r>
            <a:endParaRPr sz="22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65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200" spc="-5">
                <a:latin typeface="Arial"/>
                <a:cs typeface="Arial"/>
              </a:rPr>
              <a:t>B, </a:t>
            </a:r>
            <a:r>
              <a:rPr dirty="0" sz="2200">
                <a:latin typeface="Arial"/>
                <a:cs typeface="Arial"/>
              </a:rPr>
              <a:t>C </a:t>
            </a:r>
            <a:r>
              <a:rPr dirty="0" sz="2200" spc="-5">
                <a:latin typeface="Arial"/>
                <a:cs typeface="Arial"/>
              </a:rPr>
              <a:t>hear each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other</a:t>
            </a:r>
            <a:endParaRPr sz="2200">
              <a:latin typeface="Arial"/>
              <a:cs typeface="Arial"/>
            </a:endParaRPr>
          </a:p>
          <a:p>
            <a:pPr algn="just" marL="290195" marR="5080" indent="-278130">
              <a:lnSpc>
                <a:spcPct val="90900"/>
              </a:lnSpc>
              <a:spcBef>
                <a:spcPts val="500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90830" algn="l"/>
              </a:tabLst>
            </a:pPr>
            <a:r>
              <a:rPr dirty="0" sz="2200" spc="-5">
                <a:latin typeface="Arial"/>
                <a:cs typeface="Arial"/>
              </a:rPr>
              <a:t>A, </a:t>
            </a:r>
            <a:r>
              <a:rPr dirty="0" sz="2200">
                <a:latin typeface="Arial"/>
                <a:cs typeface="Arial"/>
              </a:rPr>
              <a:t>C can </a:t>
            </a:r>
            <a:r>
              <a:rPr dirty="0" sz="2200" spc="-5">
                <a:latin typeface="Arial"/>
                <a:cs typeface="Arial"/>
              </a:rPr>
              <a:t>not hear each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other  </a:t>
            </a:r>
            <a:r>
              <a:rPr dirty="0" sz="2200">
                <a:latin typeface="Arial"/>
                <a:cs typeface="Arial"/>
              </a:rPr>
              <a:t>means </a:t>
            </a:r>
            <a:r>
              <a:rPr dirty="0" sz="2200" spc="-5">
                <a:latin typeface="Arial"/>
                <a:cs typeface="Arial"/>
              </a:rPr>
              <a:t>A, </a:t>
            </a:r>
            <a:r>
              <a:rPr dirty="0" sz="2200">
                <a:latin typeface="Arial"/>
                <a:cs typeface="Arial"/>
              </a:rPr>
              <a:t>C </a:t>
            </a:r>
            <a:r>
              <a:rPr dirty="0" sz="2200" spc="-5">
                <a:latin typeface="Arial"/>
                <a:cs typeface="Arial"/>
              </a:rPr>
              <a:t>unaware of their  interference at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22215" y="231905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1978" y="231588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13078" y="2358743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5240" y="3147547"/>
            <a:ext cx="7874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A’s</a:t>
            </a:r>
            <a:r>
              <a:rPr dirty="0" sz="14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signal  strength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78412" y="4148137"/>
            <a:ext cx="3263900" cy="0"/>
          </a:xfrm>
          <a:custGeom>
            <a:avLst/>
            <a:gdLst/>
            <a:ahLst/>
            <a:cxnLst/>
            <a:rect l="l" t="t" r="r" b="b"/>
            <a:pathLst>
              <a:path w="3263900" h="0">
                <a:moveTo>
                  <a:pt x="0" y="0"/>
                </a:moveTo>
                <a:lnTo>
                  <a:pt x="3263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24437" y="2968625"/>
            <a:ext cx="0" cy="1138555"/>
          </a:xfrm>
          <a:custGeom>
            <a:avLst/>
            <a:gdLst/>
            <a:ahLst/>
            <a:cxnLst/>
            <a:rect l="l" t="t" r="r" b="b"/>
            <a:pathLst>
              <a:path w="0" h="1138554">
                <a:moveTo>
                  <a:pt x="0" y="0"/>
                </a:moveTo>
                <a:lnTo>
                  <a:pt x="0" y="11382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06987" y="3024188"/>
            <a:ext cx="2995930" cy="1068705"/>
          </a:xfrm>
          <a:custGeom>
            <a:avLst/>
            <a:gdLst/>
            <a:ahLst/>
            <a:cxnLst/>
            <a:rect l="l" t="t" r="r" b="b"/>
            <a:pathLst>
              <a:path w="2995929" h="1068704">
                <a:moveTo>
                  <a:pt x="0" y="0"/>
                </a:moveTo>
                <a:lnTo>
                  <a:pt x="296316" y="32097"/>
                </a:lnTo>
                <a:lnTo>
                  <a:pt x="726281" y="86522"/>
                </a:lnTo>
                <a:lnTo>
                  <a:pt x="955941" y="105264"/>
                </a:lnTo>
                <a:lnTo>
                  <a:pt x="1176486" y="141535"/>
                </a:lnTo>
                <a:lnTo>
                  <a:pt x="1373739" y="185917"/>
                </a:lnTo>
                <a:lnTo>
                  <a:pt x="1461803" y="211556"/>
                </a:lnTo>
                <a:lnTo>
                  <a:pt x="1533524" y="239712"/>
                </a:lnTo>
                <a:lnTo>
                  <a:pt x="1598021" y="271992"/>
                </a:lnTo>
                <a:lnTo>
                  <a:pt x="1655700" y="309388"/>
                </a:lnTo>
                <a:lnTo>
                  <a:pt x="1707332" y="351138"/>
                </a:lnTo>
                <a:lnTo>
                  <a:pt x="1753691" y="396477"/>
                </a:lnTo>
                <a:lnTo>
                  <a:pt x="1833673" y="505373"/>
                </a:lnTo>
                <a:lnTo>
                  <a:pt x="1901824" y="598486"/>
                </a:lnTo>
                <a:lnTo>
                  <a:pt x="1964320" y="701203"/>
                </a:lnTo>
                <a:lnTo>
                  <a:pt x="2027336" y="796924"/>
                </a:lnTo>
                <a:lnTo>
                  <a:pt x="2060969" y="840255"/>
                </a:lnTo>
                <a:lnTo>
                  <a:pt x="2097049" y="879548"/>
                </a:lnTo>
                <a:lnTo>
                  <a:pt x="2136348" y="925121"/>
                </a:lnTo>
                <a:lnTo>
                  <a:pt x="2179637" y="942974"/>
                </a:lnTo>
                <a:lnTo>
                  <a:pt x="2226961" y="966864"/>
                </a:lnTo>
                <a:lnTo>
                  <a:pt x="2277466" y="986974"/>
                </a:lnTo>
                <a:lnTo>
                  <a:pt x="2385714" y="1017264"/>
                </a:lnTo>
                <a:lnTo>
                  <a:pt x="2499766" y="1036652"/>
                </a:lnTo>
                <a:lnTo>
                  <a:pt x="2615008" y="1047947"/>
                </a:lnTo>
                <a:lnTo>
                  <a:pt x="2830611" y="1057497"/>
                </a:lnTo>
                <a:lnTo>
                  <a:pt x="2921743" y="1061370"/>
                </a:lnTo>
                <a:lnTo>
                  <a:pt x="2995612" y="1068386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02237" y="2994025"/>
            <a:ext cx="2995930" cy="1068705"/>
          </a:xfrm>
          <a:custGeom>
            <a:avLst/>
            <a:gdLst/>
            <a:ahLst/>
            <a:cxnLst/>
            <a:rect l="l" t="t" r="r" b="b"/>
            <a:pathLst>
              <a:path w="2995929" h="1068704">
                <a:moveTo>
                  <a:pt x="2995612" y="0"/>
                </a:moveTo>
                <a:lnTo>
                  <a:pt x="2699295" y="32097"/>
                </a:lnTo>
                <a:lnTo>
                  <a:pt x="2269330" y="75803"/>
                </a:lnTo>
                <a:lnTo>
                  <a:pt x="2039670" y="109675"/>
                </a:lnTo>
                <a:lnTo>
                  <a:pt x="1819125" y="141535"/>
                </a:lnTo>
                <a:lnTo>
                  <a:pt x="1621873" y="185917"/>
                </a:lnTo>
                <a:lnTo>
                  <a:pt x="1536410" y="211557"/>
                </a:lnTo>
                <a:lnTo>
                  <a:pt x="1462087" y="239712"/>
                </a:lnTo>
                <a:lnTo>
                  <a:pt x="1397590" y="271992"/>
                </a:lnTo>
                <a:lnTo>
                  <a:pt x="1339912" y="309389"/>
                </a:lnTo>
                <a:lnTo>
                  <a:pt x="1281345" y="351138"/>
                </a:lnTo>
                <a:lnTo>
                  <a:pt x="1241921" y="396478"/>
                </a:lnTo>
                <a:lnTo>
                  <a:pt x="1161938" y="494878"/>
                </a:lnTo>
                <a:lnTo>
                  <a:pt x="1093787" y="598488"/>
                </a:lnTo>
                <a:lnTo>
                  <a:pt x="1031292" y="701204"/>
                </a:lnTo>
                <a:lnTo>
                  <a:pt x="968275" y="796925"/>
                </a:lnTo>
                <a:lnTo>
                  <a:pt x="934642" y="840256"/>
                </a:lnTo>
                <a:lnTo>
                  <a:pt x="898562" y="886993"/>
                </a:lnTo>
                <a:lnTo>
                  <a:pt x="859263" y="914044"/>
                </a:lnTo>
                <a:lnTo>
                  <a:pt x="815975" y="942975"/>
                </a:lnTo>
                <a:lnTo>
                  <a:pt x="768650" y="966865"/>
                </a:lnTo>
                <a:lnTo>
                  <a:pt x="718145" y="986975"/>
                </a:lnTo>
                <a:lnTo>
                  <a:pt x="609897" y="1017265"/>
                </a:lnTo>
                <a:lnTo>
                  <a:pt x="495845" y="1036653"/>
                </a:lnTo>
                <a:lnTo>
                  <a:pt x="380603" y="1047949"/>
                </a:lnTo>
                <a:lnTo>
                  <a:pt x="165000" y="1059514"/>
                </a:lnTo>
                <a:lnTo>
                  <a:pt x="73868" y="1061371"/>
                </a:lnTo>
                <a:lnTo>
                  <a:pt x="0" y="1068388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731134" y="3076108"/>
            <a:ext cx="7969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3333CC"/>
                </a:solidFill>
                <a:latin typeface="Arial"/>
                <a:cs typeface="Arial"/>
              </a:rPr>
              <a:t>C’s</a:t>
            </a:r>
            <a:r>
              <a:rPr dirty="0" sz="1400" spc="-10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3333CC"/>
                </a:solidFill>
                <a:latin typeface="Arial"/>
                <a:cs typeface="Arial"/>
              </a:rPr>
              <a:t>signal  strength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03850" y="2855913"/>
            <a:ext cx="27305" cy="1263650"/>
          </a:xfrm>
          <a:custGeom>
            <a:avLst/>
            <a:gdLst/>
            <a:ahLst/>
            <a:cxnLst/>
            <a:rect l="l" t="t" r="r" b="b"/>
            <a:pathLst>
              <a:path w="27304" h="1263650">
                <a:moveTo>
                  <a:pt x="26987" y="0"/>
                </a:moveTo>
                <a:lnTo>
                  <a:pt x="0" y="1263649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24638" y="2924175"/>
            <a:ext cx="0" cy="1208405"/>
          </a:xfrm>
          <a:custGeom>
            <a:avLst/>
            <a:gdLst/>
            <a:ahLst/>
            <a:cxnLst/>
            <a:rect l="l" t="t" r="r" b="b"/>
            <a:pathLst>
              <a:path w="0" h="1208404">
                <a:moveTo>
                  <a:pt x="0" y="0"/>
                </a:moveTo>
                <a:lnTo>
                  <a:pt x="0" y="1208088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705725" y="2908300"/>
            <a:ext cx="0" cy="1181100"/>
          </a:xfrm>
          <a:custGeom>
            <a:avLst/>
            <a:gdLst/>
            <a:ahLst/>
            <a:cxnLst/>
            <a:rect l="l" t="t" r="r" b="b"/>
            <a:pathLst>
              <a:path w="0" h="1181100">
                <a:moveTo>
                  <a:pt x="0" y="0"/>
                </a:moveTo>
                <a:lnTo>
                  <a:pt x="0" y="1181100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074602" y="4086352"/>
            <a:ext cx="3871595" cy="214058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ctr" marR="697865">
              <a:lnSpc>
                <a:spcPct val="100000"/>
              </a:lnSpc>
              <a:spcBef>
                <a:spcPts val="525"/>
              </a:spcBef>
            </a:pPr>
            <a:r>
              <a:rPr dirty="0" sz="120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Signal</a:t>
            </a:r>
            <a:r>
              <a:rPr dirty="0" sz="2400" spc="-20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attenuation:</a:t>
            </a:r>
            <a:endParaRPr sz="24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34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200" spc="-5">
                <a:latin typeface="Arial"/>
                <a:cs typeface="Arial"/>
              </a:rPr>
              <a:t>B, </a:t>
            </a:r>
            <a:r>
              <a:rPr dirty="0" sz="2200">
                <a:latin typeface="Arial"/>
                <a:cs typeface="Arial"/>
              </a:rPr>
              <a:t>A </a:t>
            </a:r>
            <a:r>
              <a:rPr dirty="0" sz="2200" spc="-5">
                <a:latin typeface="Arial"/>
                <a:cs typeface="Arial"/>
              </a:rPr>
              <a:t>hear each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other</a:t>
            </a:r>
            <a:endParaRPr sz="22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60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200" spc="-5">
                <a:latin typeface="Arial"/>
                <a:cs typeface="Arial"/>
              </a:rPr>
              <a:t>B, </a:t>
            </a:r>
            <a:r>
              <a:rPr dirty="0" sz="2200">
                <a:latin typeface="Arial"/>
                <a:cs typeface="Arial"/>
              </a:rPr>
              <a:t>C </a:t>
            </a:r>
            <a:r>
              <a:rPr dirty="0" sz="2200" spc="-5">
                <a:latin typeface="Arial"/>
                <a:cs typeface="Arial"/>
              </a:rPr>
              <a:t>hear each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other</a:t>
            </a:r>
            <a:endParaRPr sz="2200">
              <a:latin typeface="Arial"/>
              <a:cs typeface="Arial"/>
            </a:endParaRPr>
          </a:p>
          <a:p>
            <a:pPr marL="290195" marR="5080" indent="-278130">
              <a:lnSpc>
                <a:spcPts val="2380"/>
              </a:lnSpc>
              <a:spcBef>
                <a:spcPts val="560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200" spc="-5">
                <a:latin typeface="Arial"/>
                <a:cs typeface="Arial"/>
              </a:rPr>
              <a:t>A, </a:t>
            </a:r>
            <a:r>
              <a:rPr dirty="0" sz="2200">
                <a:latin typeface="Arial"/>
                <a:cs typeface="Arial"/>
              </a:rPr>
              <a:t>C can </a:t>
            </a:r>
            <a:r>
              <a:rPr dirty="0" sz="2200" spc="-5">
                <a:latin typeface="Arial"/>
                <a:cs typeface="Arial"/>
              </a:rPr>
              <a:t>not hear each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other  interfering at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21000" y="3263900"/>
            <a:ext cx="627061" cy="497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33700" y="3124200"/>
            <a:ext cx="605833" cy="412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97000" y="3403600"/>
            <a:ext cx="627062" cy="498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09700" y="3263900"/>
            <a:ext cx="605833" cy="413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30800" y="2298700"/>
            <a:ext cx="627062" cy="497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43500" y="2159000"/>
            <a:ext cx="605834" cy="412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24600" y="2336800"/>
            <a:ext cx="627062" cy="498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37300" y="2197100"/>
            <a:ext cx="605833" cy="413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91400" y="2273300"/>
            <a:ext cx="627061" cy="497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04100" y="2120900"/>
            <a:ext cx="605833" cy="412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4200" y="901700"/>
            <a:ext cx="6399211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903" y="386150"/>
            <a:ext cx="79184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Code Division Multiple </a:t>
            </a:r>
            <a:r>
              <a:rPr dirty="0" sz="3600" spc="-10"/>
              <a:t>Access</a:t>
            </a:r>
            <a:r>
              <a:rPr dirty="0" sz="3600" spc="-90"/>
              <a:t> </a:t>
            </a:r>
            <a:r>
              <a:rPr dirty="0" sz="3600"/>
              <a:t>(CDMA)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0865" y="1214870"/>
            <a:ext cx="7762875" cy="423608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4965" marR="5080" indent="-342900">
              <a:lnSpc>
                <a:spcPts val="2720"/>
              </a:lnSpc>
              <a:spcBef>
                <a:spcPts val="72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unique </a:t>
            </a:r>
            <a:r>
              <a:rPr dirty="0" sz="2800">
                <a:latin typeface="Arial"/>
                <a:cs typeface="Arial"/>
              </a:rPr>
              <a:t>“code” </a:t>
            </a:r>
            <a:r>
              <a:rPr dirty="0" sz="2800" spc="-5">
                <a:latin typeface="Arial"/>
                <a:cs typeface="Arial"/>
              </a:rPr>
              <a:t>assigned to each user; i.e., </a:t>
            </a:r>
            <a:r>
              <a:rPr dirty="0" sz="2800">
                <a:latin typeface="Arial"/>
                <a:cs typeface="Arial"/>
              </a:rPr>
              <a:t>code  set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partitioning</a:t>
            </a:r>
            <a:endParaRPr sz="2800">
              <a:latin typeface="Arial"/>
              <a:cs typeface="Arial"/>
            </a:endParaRPr>
          </a:p>
          <a:p>
            <a:pPr lvl="1" marL="755015" marR="180340" indent="-285750">
              <a:lnSpc>
                <a:spcPct val="8000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all users </a:t>
            </a:r>
            <a:r>
              <a:rPr dirty="0" sz="2400">
                <a:latin typeface="Arial"/>
                <a:cs typeface="Arial"/>
              </a:rPr>
              <a:t>share same </a:t>
            </a:r>
            <a:r>
              <a:rPr dirty="0" sz="2400" spc="-5">
                <a:latin typeface="Arial"/>
                <a:cs typeface="Arial"/>
              </a:rPr>
              <a:t>frequency, but each user has  own </a:t>
            </a:r>
            <a:r>
              <a:rPr dirty="0" sz="2400">
                <a:latin typeface="Arial"/>
                <a:cs typeface="Arial"/>
              </a:rPr>
              <a:t>“chipping” sequence (i.e., code) </a:t>
            </a:r>
            <a:r>
              <a:rPr dirty="0" sz="2400" spc="-5">
                <a:latin typeface="Arial"/>
                <a:cs typeface="Arial"/>
              </a:rPr>
              <a:t>to encode  data</a:t>
            </a:r>
            <a:endParaRPr sz="2400">
              <a:latin typeface="Arial"/>
              <a:cs typeface="Arial"/>
            </a:endParaRPr>
          </a:p>
          <a:p>
            <a:pPr lvl="1" marL="755015" marR="294005" indent="-285750">
              <a:lnSpc>
                <a:spcPct val="80500"/>
              </a:lnSpc>
              <a:spcBef>
                <a:spcPts val="53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allows </a:t>
            </a:r>
            <a:r>
              <a:rPr dirty="0" sz="2400">
                <a:latin typeface="Arial"/>
                <a:cs typeface="Arial"/>
              </a:rPr>
              <a:t>multiple </a:t>
            </a:r>
            <a:r>
              <a:rPr dirty="0" sz="2400" spc="-5">
                <a:latin typeface="Arial"/>
                <a:cs typeface="Arial"/>
              </a:rPr>
              <a:t>users to </a:t>
            </a:r>
            <a:r>
              <a:rPr dirty="0" sz="2400">
                <a:latin typeface="Arial"/>
                <a:cs typeface="Arial"/>
              </a:rPr>
              <a:t>“coexist” </a:t>
            </a:r>
            <a:r>
              <a:rPr dirty="0" sz="2400" spc="-5">
                <a:latin typeface="Arial"/>
                <a:cs typeface="Arial"/>
              </a:rPr>
              <a:t>and transmit  </a:t>
            </a:r>
            <a:r>
              <a:rPr dirty="0" sz="2400">
                <a:latin typeface="Arial"/>
                <a:cs typeface="Arial"/>
              </a:rPr>
              <a:t>simultaneously </a:t>
            </a:r>
            <a:r>
              <a:rPr dirty="0" sz="2400" spc="-5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minimal </a:t>
            </a:r>
            <a:r>
              <a:rPr dirty="0" sz="2400" spc="-5">
                <a:latin typeface="Arial"/>
                <a:cs typeface="Arial"/>
              </a:rPr>
              <a:t>interference </a:t>
            </a:r>
            <a:r>
              <a:rPr dirty="0" sz="2400">
                <a:latin typeface="Arial"/>
                <a:cs typeface="Arial"/>
              </a:rPr>
              <a:t>(if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codes  </a:t>
            </a:r>
            <a:r>
              <a:rPr dirty="0" sz="2400" spc="-5">
                <a:latin typeface="Arial"/>
                <a:cs typeface="Arial"/>
              </a:rPr>
              <a:t>are “orthogonal”)</a:t>
            </a:r>
            <a:endParaRPr sz="2400">
              <a:latin typeface="Arial"/>
              <a:cs typeface="Arial"/>
            </a:endParaRPr>
          </a:p>
          <a:p>
            <a:pPr marL="354965" marR="546735" indent="-342900">
              <a:lnSpc>
                <a:spcPts val="2720"/>
              </a:lnSpc>
              <a:spcBef>
                <a:spcPts val="6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encoded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signal </a:t>
            </a:r>
            <a:r>
              <a:rPr dirty="0" sz="2800">
                <a:latin typeface="Arial"/>
                <a:cs typeface="Arial"/>
              </a:rPr>
              <a:t>= (original </a:t>
            </a:r>
            <a:r>
              <a:rPr dirty="0" sz="2800" spc="-5">
                <a:latin typeface="Arial"/>
                <a:cs typeface="Arial"/>
              </a:rPr>
              <a:t>data) </a:t>
            </a:r>
            <a:r>
              <a:rPr dirty="0" sz="2800">
                <a:latin typeface="Arial"/>
                <a:cs typeface="Arial"/>
              </a:rPr>
              <a:t>X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(chipping  sequence)</a:t>
            </a:r>
            <a:endParaRPr sz="2800">
              <a:latin typeface="Arial"/>
              <a:cs typeface="Arial"/>
            </a:endParaRPr>
          </a:p>
          <a:p>
            <a:pPr marL="354965" marR="85090" indent="-342900">
              <a:lnSpc>
                <a:spcPts val="2720"/>
              </a:lnSpc>
              <a:spcBef>
                <a:spcPts val="60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decoding: </a:t>
            </a:r>
            <a:r>
              <a:rPr dirty="0" sz="2800" spc="-5">
                <a:latin typeface="Arial"/>
                <a:cs typeface="Arial"/>
              </a:rPr>
              <a:t>inner-product of encoded </a:t>
            </a:r>
            <a:r>
              <a:rPr dirty="0" sz="2800">
                <a:latin typeface="Arial"/>
                <a:cs typeface="Arial"/>
              </a:rPr>
              <a:t>signal </a:t>
            </a:r>
            <a:r>
              <a:rPr dirty="0" sz="2800" spc="-5">
                <a:latin typeface="Arial"/>
                <a:cs typeface="Arial"/>
              </a:rPr>
              <a:t>and  </a:t>
            </a:r>
            <a:r>
              <a:rPr dirty="0" sz="2800">
                <a:latin typeface="Arial"/>
                <a:cs typeface="Arial"/>
              </a:rPr>
              <a:t>chipping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sequence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876300"/>
            <a:ext cx="7769225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415" y="208084"/>
            <a:ext cx="56457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CDMA</a:t>
            </a:r>
            <a:r>
              <a:rPr dirty="0" spc="-95"/>
              <a:t> </a:t>
            </a:r>
            <a:r>
              <a:rPr dirty="0" spc="-5"/>
              <a:t>encode/decode</a:t>
            </a:r>
          </a:p>
        </p:txBody>
      </p:sp>
      <p:sp>
        <p:nvSpPr>
          <p:cNvPr id="3" name="object 3"/>
          <p:cNvSpPr/>
          <p:nvPr/>
        </p:nvSpPr>
        <p:spPr>
          <a:xfrm>
            <a:off x="4672012" y="1855788"/>
            <a:ext cx="419100" cy="424180"/>
          </a:xfrm>
          <a:custGeom>
            <a:avLst/>
            <a:gdLst/>
            <a:ahLst/>
            <a:cxnLst/>
            <a:rect l="l" t="t" r="r" b="b"/>
            <a:pathLst>
              <a:path w="419100" h="424180">
                <a:moveTo>
                  <a:pt x="0" y="211931"/>
                </a:moveTo>
                <a:lnTo>
                  <a:pt x="4257" y="169219"/>
                </a:lnTo>
                <a:lnTo>
                  <a:pt x="16467" y="129437"/>
                </a:lnTo>
                <a:lnTo>
                  <a:pt x="35787" y="93438"/>
                </a:lnTo>
                <a:lnTo>
                  <a:pt x="61375" y="62073"/>
                </a:lnTo>
                <a:lnTo>
                  <a:pt x="92388" y="36194"/>
                </a:lnTo>
                <a:lnTo>
                  <a:pt x="127983" y="16654"/>
                </a:lnTo>
                <a:lnTo>
                  <a:pt x="173000" y="4305"/>
                </a:lnTo>
                <a:lnTo>
                  <a:pt x="209550" y="0"/>
                </a:lnTo>
                <a:lnTo>
                  <a:pt x="251781" y="4305"/>
                </a:lnTo>
                <a:lnTo>
                  <a:pt x="291116" y="16654"/>
                </a:lnTo>
                <a:lnTo>
                  <a:pt x="326711" y="36194"/>
                </a:lnTo>
                <a:lnTo>
                  <a:pt x="362558" y="62073"/>
                </a:lnTo>
                <a:lnTo>
                  <a:pt x="389838" y="93438"/>
                </a:lnTo>
                <a:lnTo>
                  <a:pt x="402632" y="129437"/>
                </a:lnTo>
                <a:lnTo>
                  <a:pt x="414842" y="169219"/>
                </a:lnTo>
                <a:lnTo>
                  <a:pt x="419100" y="211931"/>
                </a:lnTo>
                <a:lnTo>
                  <a:pt x="414842" y="254642"/>
                </a:lnTo>
                <a:lnTo>
                  <a:pt x="402632" y="294424"/>
                </a:lnTo>
                <a:lnTo>
                  <a:pt x="389838" y="330423"/>
                </a:lnTo>
                <a:lnTo>
                  <a:pt x="362558" y="361788"/>
                </a:lnTo>
                <a:lnTo>
                  <a:pt x="326711" y="387667"/>
                </a:lnTo>
                <a:lnTo>
                  <a:pt x="291116" y="407207"/>
                </a:lnTo>
                <a:lnTo>
                  <a:pt x="251781" y="419556"/>
                </a:lnTo>
                <a:lnTo>
                  <a:pt x="209550" y="423861"/>
                </a:lnTo>
                <a:lnTo>
                  <a:pt x="173000" y="419556"/>
                </a:lnTo>
                <a:lnTo>
                  <a:pt x="127983" y="407207"/>
                </a:lnTo>
                <a:lnTo>
                  <a:pt x="92388" y="387667"/>
                </a:lnTo>
                <a:lnTo>
                  <a:pt x="61375" y="361788"/>
                </a:lnTo>
                <a:lnTo>
                  <a:pt x="35787" y="330423"/>
                </a:lnTo>
                <a:lnTo>
                  <a:pt x="16467" y="294423"/>
                </a:lnTo>
                <a:lnTo>
                  <a:pt x="4257" y="254642"/>
                </a:lnTo>
                <a:lnTo>
                  <a:pt x="0" y="2119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39590" y="1471330"/>
            <a:ext cx="10814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ts val="1645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Z</a:t>
            </a:r>
            <a:r>
              <a:rPr dirty="0" baseline="-24154" sz="1725" spc="7">
                <a:latin typeface="Arial"/>
                <a:cs typeface="Arial"/>
              </a:rPr>
              <a:t>i,m</a:t>
            </a:r>
            <a:r>
              <a:rPr dirty="0" sz="1800" spc="5">
                <a:latin typeface="Arial"/>
                <a:cs typeface="Arial"/>
              </a:rPr>
              <a:t>= 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-280">
                <a:latin typeface="Arial"/>
                <a:cs typeface="Arial"/>
              </a:rPr>
              <a:t> </a:t>
            </a:r>
            <a:r>
              <a:rPr dirty="0" baseline="25089" sz="2325">
                <a:latin typeface="Arial"/>
                <a:cs typeface="Arial"/>
              </a:rPr>
              <a:t>.</a:t>
            </a:r>
            <a:r>
              <a:rPr dirty="0" sz="180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  <a:p>
            <a:pPr marL="714375">
              <a:lnSpc>
                <a:spcPts val="865"/>
              </a:lnSpc>
              <a:tabLst>
                <a:tab pos="916940" algn="l"/>
              </a:tabLst>
            </a:pPr>
            <a:r>
              <a:rPr dirty="0" sz="1150" spc="5">
                <a:latin typeface="Arial"/>
                <a:cs typeface="Arial"/>
              </a:rPr>
              <a:t>i	</a:t>
            </a:r>
            <a:r>
              <a:rPr dirty="0" sz="1150" spc="30">
                <a:latin typeface="Arial"/>
                <a:cs typeface="Arial"/>
              </a:rPr>
              <a:t>m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9303" y="1931875"/>
            <a:ext cx="319405" cy="114300"/>
          </a:xfrm>
          <a:custGeom>
            <a:avLst/>
            <a:gdLst/>
            <a:ahLst/>
            <a:cxnLst/>
            <a:rect l="l" t="t" r="r" b="b"/>
            <a:pathLst>
              <a:path w="319404" h="114300">
                <a:moveTo>
                  <a:pt x="283001" y="76360"/>
                </a:moveTo>
                <a:lnTo>
                  <a:pt x="216228" y="76360"/>
                </a:lnTo>
                <a:lnTo>
                  <a:pt x="216796" y="38264"/>
                </a:lnTo>
                <a:lnTo>
                  <a:pt x="205368" y="38094"/>
                </a:lnTo>
                <a:lnTo>
                  <a:pt x="205936" y="0"/>
                </a:lnTo>
                <a:lnTo>
                  <a:pt x="319371" y="58849"/>
                </a:lnTo>
                <a:lnTo>
                  <a:pt x="283001" y="76360"/>
                </a:lnTo>
                <a:close/>
              </a:path>
              <a:path w="319404" h="114300">
                <a:moveTo>
                  <a:pt x="204799" y="76190"/>
                </a:moveTo>
                <a:lnTo>
                  <a:pt x="0" y="73135"/>
                </a:lnTo>
                <a:lnTo>
                  <a:pt x="568" y="35039"/>
                </a:lnTo>
                <a:lnTo>
                  <a:pt x="205368" y="38094"/>
                </a:lnTo>
                <a:lnTo>
                  <a:pt x="204799" y="76190"/>
                </a:lnTo>
                <a:close/>
              </a:path>
              <a:path w="319404" h="114300">
                <a:moveTo>
                  <a:pt x="216228" y="76360"/>
                </a:moveTo>
                <a:lnTo>
                  <a:pt x="204799" y="76190"/>
                </a:lnTo>
                <a:lnTo>
                  <a:pt x="205368" y="38094"/>
                </a:lnTo>
                <a:lnTo>
                  <a:pt x="216796" y="38264"/>
                </a:lnTo>
                <a:lnTo>
                  <a:pt x="216228" y="76360"/>
                </a:lnTo>
                <a:close/>
              </a:path>
              <a:path w="319404" h="114300">
                <a:moveTo>
                  <a:pt x="204231" y="114287"/>
                </a:moveTo>
                <a:lnTo>
                  <a:pt x="204799" y="76190"/>
                </a:lnTo>
                <a:lnTo>
                  <a:pt x="216228" y="76360"/>
                </a:lnTo>
                <a:lnTo>
                  <a:pt x="283001" y="76360"/>
                </a:lnTo>
                <a:lnTo>
                  <a:pt x="204231" y="1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19975" y="2251074"/>
            <a:ext cx="417195" cy="443865"/>
          </a:xfrm>
          <a:custGeom>
            <a:avLst/>
            <a:gdLst/>
            <a:ahLst/>
            <a:cxnLst/>
            <a:rect l="l" t="t" r="r" b="b"/>
            <a:pathLst>
              <a:path w="417195" h="443864">
                <a:moveTo>
                  <a:pt x="325060" y="70368"/>
                </a:moveTo>
                <a:lnTo>
                  <a:pt x="0" y="417185"/>
                </a:lnTo>
                <a:lnTo>
                  <a:pt x="27798" y="443240"/>
                </a:lnTo>
                <a:lnTo>
                  <a:pt x="352859" y="96423"/>
                </a:lnTo>
                <a:lnTo>
                  <a:pt x="325060" y="70368"/>
                </a:lnTo>
                <a:close/>
              </a:path>
              <a:path w="417195" h="443864">
                <a:moveTo>
                  <a:pt x="398655" y="62028"/>
                </a:moveTo>
                <a:lnTo>
                  <a:pt x="332877" y="62028"/>
                </a:lnTo>
                <a:lnTo>
                  <a:pt x="360675" y="88083"/>
                </a:lnTo>
                <a:lnTo>
                  <a:pt x="352859" y="96423"/>
                </a:lnTo>
                <a:lnTo>
                  <a:pt x="380657" y="122477"/>
                </a:lnTo>
                <a:lnTo>
                  <a:pt x="398655" y="62028"/>
                </a:lnTo>
                <a:close/>
              </a:path>
              <a:path w="417195" h="443864">
                <a:moveTo>
                  <a:pt x="332877" y="62028"/>
                </a:moveTo>
                <a:lnTo>
                  <a:pt x="325060" y="70368"/>
                </a:lnTo>
                <a:lnTo>
                  <a:pt x="352859" y="96423"/>
                </a:lnTo>
                <a:lnTo>
                  <a:pt x="360675" y="88083"/>
                </a:lnTo>
                <a:lnTo>
                  <a:pt x="332877" y="62028"/>
                </a:lnTo>
                <a:close/>
              </a:path>
              <a:path w="417195" h="443864">
                <a:moveTo>
                  <a:pt x="417124" y="0"/>
                </a:moveTo>
                <a:lnTo>
                  <a:pt x="297262" y="44313"/>
                </a:lnTo>
                <a:lnTo>
                  <a:pt x="325060" y="70368"/>
                </a:lnTo>
                <a:lnTo>
                  <a:pt x="332877" y="62028"/>
                </a:lnTo>
                <a:lnTo>
                  <a:pt x="398655" y="62028"/>
                </a:lnTo>
                <a:lnTo>
                  <a:pt x="417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3600" y="1455738"/>
          <a:ext cx="2164080" cy="1729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430"/>
                <a:gridCol w="133985"/>
                <a:gridCol w="143509"/>
                <a:gridCol w="129540"/>
                <a:gridCol w="129540"/>
                <a:gridCol w="134620"/>
                <a:gridCol w="134620"/>
                <a:gridCol w="139065"/>
                <a:gridCol w="120015"/>
                <a:gridCol w="133984"/>
                <a:gridCol w="143509"/>
                <a:gridCol w="129540"/>
                <a:gridCol w="129539"/>
                <a:gridCol w="134619"/>
                <a:gridCol w="134619"/>
                <a:gridCol w="139064"/>
              </a:tblGrid>
              <a:tr h="271462">
                <a:tc gridSpan="8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168"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7168">
                <a:tc gridSpan="8">
                  <a:txBody>
                    <a:bodyPr/>
                    <a:lstStyle/>
                    <a:p>
                      <a:pPr marL="227329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7358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088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336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000" spc="-150">
                          <a:latin typeface="Arial"/>
                          <a:cs typeface="Arial"/>
                        </a:rPr>
                        <a:t>-</a:t>
                      </a:r>
                      <a:r>
                        <a:rPr dirty="0" baseline="2777" sz="1500">
                          <a:latin typeface="Arial"/>
                          <a:cs typeface="Arial"/>
                        </a:rPr>
                        <a:t>1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000" spc="-150">
                          <a:latin typeface="Arial"/>
                          <a:cs typeface="Arial"/>
                        </a:rPr>
                        <a:t>-</a:t>
                      </a:r>
                      <a:r>
                        <a:rPr dirty="0" baseline="2777" sz="1500">
                          <a:latin typeface="Arial"/>
                          <a:cs typeface="Arial"/>
                        </a:rPr>
                        <a:t>1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000" spc="-80">
                          <a:latin typeface="Arial"/>
                          <a:cs typeface="Arial"/>
                        </a:rPr>
                        <a:t>-</a:t>
                      </a:r>
                      <a:r>
                        <a:rPr dirty="0" baseline="2777" sz="1500">
                          <a:latin typeface="Arial"/>
                          <a:cs typeface="Arial"/>
                        </a:rPr>
                        <a:t>1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baseline="2777" sz="1500" spc="-32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46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7890">
                <a:tc gridSpan="8">
                  <a:txBody>
                    <a:bodyPr/>
                    <a:lstStyle/>
                    <a:p>
                      <a:pPr marL="337185">
                        <a:lnSpc>
                          <a:spcPts val="1285"/>
                        </a:lnSpc>
                        <a:spcBef>
                          <a:spcPts val="7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slot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marL="280035">
                        <a:lnSpc>
                          <a:spcPts val="1245"/>
                        </a:lnSpc>
                        <a:spcBef>
                          <a:spcPts val="76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slot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28456" y="1630362"/>
          <a:ext cx="2223770" cy="100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80"/>
                <a:gridCol w="133349"/>
                <a:gridCol w="142875"/>
                <a:gridCol w="130810"/>
                <a:gridCol w="130809"/>
                <a:gridCol w="133350"/>
                <a:gridCol w="133350"/>
                <a:gridCol w="147319"/>
                <a:gridCol w="142240"/>
                <a:gridCol w="132715"/>
                <a:gridCol w="142240"/>
                <a:gridCol w="128269"/>
                <a:gridCol w="128270"/>
                <a:gridCol w="133350"/>
                <a:gridCol w="133350"/>
                <a:gridCol w="171450"/>
              </a:tblGrid>
              <a:tr h="199231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7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79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381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16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11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000" spc="-75">
                          <a:latin typeface="Arial"/>
                          <a:cs typeface="Arial"/>
                        </a:rPr>
                        <a:t>-</a:t>
                      </a:r>
                      <a:r>
                        <a:rPr dirty="0" baseline="2777" sz="1500" spc="-112">
                          <a:latin typeface="Arial"/>
                          <a:cs typeface="Arial"/>
                        </a:rPr>
                        <a:t>1</a:t>
                      </a:r>
                      <a:endParaRPr baseline="2777" sz="15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32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 gridSpan="8">
                  <a:txBody>
                    <a:bodyPr/>
                    <a:lstStyle/>
                    <a:p>
                      <a:pPr marL="273685">
                        <a:lnSpc>
                          <a:spcPts val="1895"/>
                        </a:lnSpc>
                        <a:spcBef>
                          <a:spcPts val="5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slot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28575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slot</a:t>
                      </a:r>
                      <a:r>
                        <a:rPr dirty="0" sz="16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28575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641467" y="2579472"/>
            <a:ext cx="7372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channel  </a:t>
            </a:r>
            <a:r>
              <a:rPr dirty="0" sz="1600" spc="-5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8475" y="2598522"/>
            <a:ext cx="7372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channel  </a:t>
            </a:r>
            <a:r>
              <a:rPr dirty="0" sz="1600" spc="-5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7200" y="1210278"/>
            <a:ext cx="21964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channel </a:t>
            </a:r>
            <a:r>
              <a:rPr dirty="0" sz="2000" spc="-5">
                <a:latin typeface="Arial"/>
                <a:cs typeface="Arial"/>
              </a:rPr>
              <a:t>output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 spc="10">
                <a:latin typeface="Arial"/>
                <a:cs typeface="Arial"/>
              </a:rPr>
              <a:t>Z</a:t>
            </a:r>
            <a:r>
              <a:rPr dirty="0" baseline="-21367" sz="1950" spc="15">
                <a:latin typeface="Arial"/>
                <a:cs typeface="Arial"/>
              </a:rPr>
              <a:t>i,m</a:t>
            </a:r>
            <a:endParaRPr baseline="-21367"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230" y="2129442"/>
            <a:ext cx="8026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sender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4639" y="2480980"/>
            <a:ext cx="5213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4327" y="1706280"/>
            <a:ext cx="47053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data  bits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32103" y="2000138"/>
            <a:ext cx="319405" cy="114300"/>
          </a:xfrm>
          <a:custGeom>
            <a:avLst/>
            <a:gdLst/>
            <a:ahLst/>
            <a:cxnLst/>
            <a:rect l="l" t="t" r="r" b="b"/>
            <a:pathLst>
              <a:path w="319404" h="114300">
                <a:moveTo>
                  <a:pt x="282999" y="76362"/>
                </a:moveTo>
                <a:lnTo>
                  <a:pt x="216228" y="76362"/>
                </a:lnTo>
                <a:lnTo>
                  <a:pt x="216797" y="38266"/>
                </a:lnTo>
                <a:lnTo>
                  <a:pt x="205368" y="38095"/>
                </a:lnTo>
                <a:lnTo>
                  <a:pt x="205937" y="0"/>
                </a:lnTo>
                <a:lnTo>
                  <a:pt x="319371" y="58849"/>
                </a:lnTo>
                <a:lnTo>
                  <a:pt x="282999" y="76362"/>
                </a:lnTo>
                <a:close/>
              </a:path>
              <a:path w="319404" h="114300">
                <a:moveTo>
                  <a:pt x="204800" y="76191"/>
                </a:moveTo>
                <a:lnTo>
                  <a:pt x="0" y="73134"/>
                </a:lnTo>
                <a:lnTo>
                  <a:pt x="568" y="35038"/>
                </a:lnTo>
                <a:lnTo>
                  <a:pt x="205368" y="38095"/>
                </a:lnTo>
                <a:lnTo>
                  <a:pt x="204800" y="76191"/>
                </a:lnTo>
                <a:close/>
              </a:path>
              <a:path w="319404" h="114300">
                <a:moveTo>
                  <a:pt x="216228" y="76362"/>
                </a:moveTo>
                <a:lnTo>
                  <a:pt x="204800" y="76191"/>
                </a:lnTo>
                <a:lnTo>
                  <a:pt x="205368" y="38095"/>
                </a:lnTo>
                <a:lnTo>
                  <a:pt x="216797" y="38266"/>
                </a:lnTo>
                <a:lnTo>
                  <a:pt x="216228" y="76362"/>
                </a:lnTo>
                <a:close/>
              </a:path>
              <a:path w="319404" h="114300">
                <a:moveTo>
                  <a:pt x="204231" y="114287"/>
                </a:moveTo>
                <a:lnTo>
                  <a:pt x="204800" y="76191"/>
                </a:lnTo>
                <a:lnTo>
                  <a:pt x="216228" y="76362"/>
                </a:lnTo>
                <a:lnTo>
                  <a:pt x="282999" y="76362"/>
                </a:lnTo>
                <a:lnTo>
                  <a:pt x="204231" y="1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05450" y="4470400"/>
            <a:ext cx="419100" cy="424180"/>
          </a:xfrm>
          <a:custGeom>
            <a:avLst/>
            <a:gdLst/>
            <a:ahLst/>
            <a:cxnLst/>
            <a:rect l="l" t="t" r="r" b="b"/>
            <a:pathLst>
              <a:path w="419100" h="424179">
                <a:moveTo>
                  <a:pt x="0" y="211931"/>
                </a:moveTo>
                <a:lnTo>
                  <a:pt x="4257" y="169219"/>
                </a:lnTo>
                <a:lnTo>
                  <a:pt x="16467" y="129438"/>
                </a:lnTo>
                <a:lnTo>
                  <a:pt x="35787" y="93438"/>
                </a:lnTo>
                <a:lnTo>
                  <a:pt x="61375" y="62073"/>
                </a:lnTo>
                <a:lnTo>
                  <a:pt x="92388" y="36194"/>
                </a:lnTo>
                <a:lnTo>
                  <a:pt x="127983" y="16654"/>
                </a:lnTo>
                <a:lnTo>
                  <a:pt x="167318" y="4305"/>
                </a:lnTo>
                <a:lnTo>
                  <a:pt x="209550" y="0"/>
                </a:lnTo>
                <a:lnTo>
                  <a:pt x="251781" y="4305"/>
                </a:lnTo>
                <a:lnTo>
                  <a:pt x="291116" y="16654"/>
                </a:lnTo>
                <a:lnTo>
                  <a:pt x="326711" y="36194"/>
                </a:lnTo>
                <a:lnTo>
                  <a:pt x="357724" y="62073"/>
                </a:lnTo>
                <a:lnTo>
                  <a:pt x="383312" y="93438"/>
                </a:lnTo>
                <a:lnTo>
                  <a:pt x="402632" y="129438"/>
                </a:lnTo>
                <a:lnTo>
                  <a:pt x="414842" y="169219"/>
                </a:lnTo>
                <a:lnTo>
                  <a:pt x="419100" y="211931"/>
                </a:lnTo>
                <a:lnTo>
                  <a:pt x="414842" y="260429"/>
                </a:lnTo>
                <a:lnTo>
                  <a:pt x="383312" y="332444"/>
                </a:lnTo>
                <a:lnTo>
                  <a:pt x="357724" y="361789"/>
                </a:lnTo>
                <a:lnTo>
                  <a:pt x="326711" y="387668"/>
                </a:lnTo>
                <a:lnTo>
                  <a:pt x="291116" y="414480"/>
                </a:lnTo>
                <a:lnTo>
                  <a:pt x="251781" y="423673"/>
                </a:lnTo>
                <a:lnTo>
                  <a:pt x="209550" y="423862"/>
                </a:lnTo>
                <a:lnTo>
                  <a:pt x="167318" y="423669"/>
                </a:lnTo>
                <a:lnTo>
                  <a:pt x="127983" y="414477"/>
                </a:lnTo>
                <a:lnTo>
                  <a:pt x="92388" y="387667"/>
                </a:lnTo>
                <a:lnTo>
                  <a:pt x="61375" y="361789"/>
                </a:lnTo>
                <a:lnTo>
                  <a:pt x="35787" y="332440"/>
                </a:lnTo>
                <a:lnTo>
                  <a:pt x="16467" y="294424"/>
                </a:lnTo>
                <a:lnTo>
                  <a:pt x="0" y="21193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52740" y="4546487"/>
            <a:ext cx="319405" cy="114300"/>
          </a:xfrm>
          <a:custGeom>
            <a:avLst/>
            <a:gdLst/>
            <a:ahLst/>
            <a:cxnLst/>
            <a:rect l="l" t="t" r="r" b="b"/>
            <a:pathLst>
              <a:path w="319404" h="114300">
                <a:moveTo>
                  <a:pt x="272398" y="81466"/>
                </a:moveTo>
                <a:lnTo>
                  <a:pt x="216233" y="81466"/>
                </a:lnTo>
                <a:lnTo>
                  <a:pt x="216802" y="43754"/>
                </a:lnTo>
                <a:lnTo>
                  <a:pt x="205291" y="43290"/>
                </a:lnTo>
                <a:lnTo>
                  <a:pt x="205938" y="0"/>
                </a:lnTo>
                <a:lnTo>
                  <a:pt x="319372" y="58849"/>
                </a:lnTo>
                <a:lnTo>
                  <a:pt x="272398" y="81466"/>
                </a:lnTo>
                <a:close/>
              </a:path>
              <a:path w="319404" h="114300">
                <a:moveTo>
                  <a:pt x="204728" y="81023"/>
                </a:moveTo>
                <a:lnTo>
                  <a:pt x="0" y="73135"/>
                </a:lnTo>
                <a:lnTo>
                  <a:pt x="568" y="35038"/>
                </a:lnTo>
                <a:lnTo>
                  <a:pt x="205291" y="43290"/>
                </a:lnTo>
                <a:lnTo>
                  <a:pt x="204728" y="81023"/>
                </a:lnTo>
                <a:close/>
              </a:path>
              <a:path w="319404" h="114300">
                <a:moveTo>
                  <a:pt x="216233" y="81466"/>
                </a:moveTo>
                <a:lnTo>
                  <a:pt x="204728" y="81023"/>
                </a:lnTo>
                <a:lnTo>
                  <a:pt x="205291" y="43290"/>
                </a:lnTo>
                <a:lnTo>
                  <a:pt x="216802" y="43754"/>
                </a:lnTo>
                <a:lnTo>
                  <a:pt x="216233" y="81466"/>
                </a:lnTo>
                <a:close/>
              </a:path>
              <a:path w="319404" h="114300">
                <a:moveTo>
                  <a:pt x="204232" y="114287"/>
                </a:moveTo>
                <a:lnTo>
                  <a:pt x="204728" y="81023"/>
                </a:lnTo>
                <a:lnTo>
                  <a:pt x="216233" y="81466"/>
                </a:lnTo>
                <a:lnTo>
                  <a:pt x="272398" y="81466"/>
                </a:lnTo>
                <a:lnTo>
                  <a:pt x="204232" y="1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53413" y="4865687"/>
            <a:ext cx="417195" cy="432434"/>
          </a:xfrm>
          <a:custGeom>
            <a:avLst/>
            <a:gdLst/>
            <a:ahLst/>
            <a:cxnLst/>
            <a:rect l="l" t="t" r="r" b="b"/>
            <a:pathLst>
              <a:path w="417195" h="432435">
                <a:moveTo>
                  <a:pt x="325060" y="70367"/>
                </a:moveTo>
                <a:lnTo>
                  <a:pt x="0" y="417184"/>
                </a:lnTo>
                <a:lnTo>
                  <a:pt x="27798" y="431896"/>
                </a:lnTo>
                <a:lnTo>
                  <a:pt x="349110" y="92909"/>
                </a:lnTo>
                <a:lnTo>
                  <a:pt x="325060" y="70367"/>
                </a:lnTo>
                <a:close/>
              </a:path>
              <a:path w="417195" h="432435">
                <a:moveTo>
                  <a:pt x="398656" y="62025"/>
                </a:moveTo>
                <a:lnTo>
                  <a:pt x="332878" y="62025"/>
                </a:lnTo>
                <a:lnTo>
                  <a:pt x="360677" y="80706"/>
                </a:lnTo>
                <a:lnTo>
                  <a:pt x="349110" y="92909"/>
                </a:lnTo>
                <a:lnTo>
                  <a:pt x="380657" y="122477"/>
                </a:lnTo>
                <a:lnTo>
                  <a:pt x="398656" y="62025"/>
                </a:lnTo>
                <a:close/>
              </a:path>
              <a:path w="417195" h="432435">
                <a:moveTo>
                  <a:pt x="332878" y="62025"/>
                </a:moveTo>
                <a:lnTo>
                  <a:pt x="325060" y="70367"/>
                </a:lnTo>
                <a:lnTo>
                  <a:pt x="349110" y="92909"/>
                </a:lnTo>
                <a:lnTo>
                  <a:pt x="360677" y="80706"/>
                </a:lnTo>
                <a:lnTo>
                  <a:pt x="332878" y="62025"/>
                </a:lnTo>
                <a:close/>
              </a:path>
              <a:path w="417195" h="432435">
                <a:moveTo>
                  <a:pt x="417124" y="0"/>
                </a:moveTo>
                <a:lnTo>
                  <a:pt x="297262" y="44313"/>
                </a:lnTo>
                <a:lnTo>
                  <a:pt x="325060" y="70367"/>
                </a:lnTo>
                <a:lnTo>
                  <a:pt x="332878" y="62025"/>
                </a:lnTo>
                <a:lnTo>
                  <a:pt x="398656" y="62025"/>
                </a:lnTo>
                <a:lnTo>
                  <a:pt x="417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949575" y="4137025"/>
          <a:ext cx="2176780" cy="170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5"/>
                <a:gridCol w="133349"/>
                <a:gridCol w="142875"/>
                <a:gridCol w="129539"/>
                <a:gridCol w="129540"/>
                <a:gridCol w="133350"/>
                <a:gridCol w="133350"/>
                <a:gridCol w="145415"/>
                <a:gridCol w="133350"/>
                <a:gridCol w="133350"/>
                <a:gridCol w="142875"/>
                <a:gridCol w="128905"/>
                <a:gridCol w="128905"/>
                <a:gridCol w="133350"/>
                <a:gridCol w="133350"/>
                <a:gridCol w="142875"/>
              </a:tblGrid>
              <a:tr h="229394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7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1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979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28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1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508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0088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1905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317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2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08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336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225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50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150">
                          <a:latin typeface="Arial"/>
                          <a:cs typeface="Arial"/>
                        </a:rPr>
                        <a:t>-</a:t>
                      </a:r>
                      <a:r>
                        <a:rPr dirty="0" baseline="-8333" sz="1500">
                          <a:latin typeface="Arial"/>
                          <a:cs typeface="Arial"/>
                        </a:rPr>
                        <a:t>1</a:t>
                      </a:r>
                      <a:endParaRPr baseline="-8333" sz="15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150">
                          <a:latin typeface="Arial"/>
                          <a:cs typeface="Arial"/>
                        </a:rPr>
                        <a:t>-</a:t>
                      </a:r>
                      <a:r>
                        <a:rPr dirty="0" baseline="-8333" sz="1500">
                          <a:latin typeface="Arial"/>
                          <a:cs typeface="Arial"/>
                        </a:rPr>
                        <a:t>1</a:t>
                      </a:r>
                      <a:endParaRPr baseline="-8333" sz="15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000" spc="-110">
                          <a:latin typeface="Arial"/>
                          <a:cs typeface="Arial"/>
                        </a:rPr>
                        <a:t>-</a:t>
                      </a:r>
                      <a:r>
                        <a:rPr dirty="0" baseline="-8333" sz="1500" spc="-165">
                          <a:latin typeface="Arial"/>
                          <a:cs typeface="Arial"/>
                        </a:rPr>
                        <a:t>1</a:t>
                      </a:r>
                      <a:endParaRPr baseline="-8333" sz="15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baseline="2777" sz="1500" spc="-112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000" spc="-75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7578">
                <a:tc gridSpan="8">
                  <a:txBody>
                    <a:bodyPr/>
                    <a:lstStyle/>
                    <a:p>
                      <a:pPr marL="356235">
                        <a:lnSpc>
                          <a:spcPts val="1595"/>
                        </a:lnSpc>
                        <a:spcBef>
                          <a:spcPts val="72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slot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8">
                  <a:txBody>
                    <a:bodyPr/>
                    <a:lstStyle/>
                    <a:p>
                      <a:pPr marL="299085">
                        <a:lnSpc>
                          <a:spcPts val="1560"/>
                        </a:lnSpc>
                        <a:spcBef>
                          <a:spcPts val="76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slot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3333CC"/>
                      </a:solidFill>
                      <a:prstDash val="solid"/>
                    </a:lnL>
                    <a:lnR w="12700">
                      <a:solidFill>
                        <a:srgbClr val="3333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260306" y="4244975"/>
          <a:ext cx="219011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1079500"/>
              </a:tblGrid>
              <a:tr h="22066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CC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333CC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6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3333CC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38100">
                      <a:solidFill>
                        <a:srgbClr val="3333CC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7168">
                <a:tc>
                  <a:txBody>
                    <a:bodyPr/>
                    <a:lstStyle/>
                    <a:p>
                      <a:pPr marL="240029">
                        <a:lnSpc>
                          <a:spcPts val="141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baseline="-20833" sz="1200" spc="-7">
                          <a:latin typeface="Arial"/>
                          <a:cs typeface="Arial"/>
                        </a:rPr>
                        <a:t>1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200" spc="-1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8100">
                      <a:solidFill>
                        <a:srgbClr val="3333CC"/>
                      </a:solidFill>
                      <a:prstDash val="solid"/>
                    </a:lnL>
                    <a:lnR w="38100">
                      <a:solidFill>
                        <a:srgbClr val="3333CC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3333CC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4486">
                <a:tc>
                  <a:txBody>
                    <a:bodyPr/>
                    <a:lstStyle/>
                    <a:p>
                      <a:pPr marL="273685">
                        <a:lnSpc>
                          <a:spcPts val="1895"/>
                        </a:lnSpc>
                        <a:spcBef>
                          <a:spcPts val="71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slot</a:t>
                      </a:r>
                      <a:r>
                        <a:rPr dirty="0" sz="16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0805">
                    <a:lnL w="28575">
                      <a:solidFill>
                        <a:srgbClr val="3333CC"/>
                      </a:solidFill>
                      <a:prstDash val="solid"/>
                    </a:lnL>
                    <a:lnR w="28575">
                      <a:solidFill>
                        <a:srgbClr val="3333CC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3333CC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483481" y="4950245"/>
            <a:ext cx="7372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397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slot 0  channel  </a:t>
            </a:r>
            <a:r>
              <a:rPr dirty="0" sz="1600" spc="-5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1917" y="5213135"/>
            <a:ext cx="7372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marR="5080" indent="-6667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channel  </a:t>
            </a:r>
            <a:r>
              <a:rPr dirty="0" sz="1600" spc="-5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4271962"/>
            <a:ext cx="9525" cy="948055"/>
          </a:xfrm>
          <a:custGeom>
            <a:avLst/>
            <a:gdLst/>
            <a:ahLst/>
            <a:cxnLst/>
            <a:rect l="l" t="t" r="r" b="b"/>
            <a:pathLst>
              <a:path w="9525" h="948054">
                <a:moveTo>
                  <a:pt x="9525" y="0"/>
                </a:moveTo>
                <a:lnTo>
                  <a:pt x="0" y="947737"/>
                </a:lnTo>
              </a:path>
            </a:pathLst>
          </a:custGeom>
          <a:ln w="12700">
            <a:solidFill>
              <a:srgbClr val="3333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12227" y="5472717"/>
            <a:ext cx="929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receiver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8078" y="5095593"/>
            <a:ext cx="5213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20177" y="4330418"/>
            <a:ext cx="889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received  </a:t>
            </a:r>
            <a:r>
              <a:rPr dirty="0" sz="1800" spc="-5"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65540" y="4614750"/>
            <a:ext cx="319405" cy="114300"/>
          </a:xfrm>
          <a:custGeom>
            <a:avLst/>
            <a:gdLst/>
            <a:ahLst/>
            <a:cxnLst/>
            <a:rect l="l" t="t" r="r" b="b"/>
            <a:pathLst>
              <a:path w="319404" h="114300">
                <a:moveTo>
                  <a:pt x="282994" y="76365"/>
                </a:moveTo>
                <a:lnTo>
                  <a:pt x="216230" y="76365"/>
                </a:lnTo>
                <a:lnTo>
                  <a:pt x="216799" y="38268"/>
                </a:lnTo>
                <a:lnTo>
                  <a:pt x="205369" y="38098"/>
                </a:lnTo>
                <a:lnTo>
                  <a:pt x="205937" y="0"/>
                </a:lnTo>
                <a:lnTo>
                  <a:pt x="319372" y="58849"/>
                </a:lnTo>
                <a:lnTo>
                  <a:pt x="282994" y="76365"/>
                </a:lnTo>
                <a:close/>
              </a:path>
              <a:path w="319404" h="114300">
                <a:moveTo>
                  <a:pt x="204800" y="76194"/>
                </a:moveTo>
                <a:lnTo>
                  <a:pt x="0" y="73135"/>
                </a:lnTo>
                <a:lnTo>
                  <a:pt x="568" y="35039"/>
                </a:lnTo>
                <a:lnTo>
                  <a:pt x="205369" y="38098"/>
                </a:lnTo>
                <a:lnTo>
                  <a:pt x="204800" y="76194"/>
                </a:lnTo>
                <a:close/>
              </a:path>
              <a:path w="319404" h="114300">
                <a:moveTo>
                  <a:pt x="216230" y="76365"/>
                </a:moveTo>
                <a:lnTo>
                  <a:pt x="204800" y="76194"/>
                </a:lnTo>
                <a:lnTo>
                  <a:pt x="205369" y="38098"/>
                </a:lnTo>
                <a:lnTo>
                  <a:pt x="216799" y="38268"/>
                </a:lnTo>
                <a:lnTo>
                  <a:pt x="216230" y="76365"/>
                </a:lnTo>
                <a:close/>
              </a:path>
              <a:path w="319404" h="114300">
                <a:moveTo>
                  <a:pt x="204232" y="114287"/>
                </a:moveTo>
                <a:lnTo>
                  <a:pt x="204800" y="76194"/>
                </a:lnTo>
                <a:lnTo>
                  <a:pt x="216230" y="76365"/>
                </a:lnTo>
                <a:lnTo>
                  <a:pt x="282994" y="76365"/>
                </a:lnTo>
                <a:lnTo>
                  <a:pt x="204232" y="1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057140" y="3621706"/>
            <a:ext cx="9048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D</a:t>
            </a:r>
            <a:r>
              <a:rPr dirty="0" baseline="-24154" sz="1725">
                <a:latin typeface="Arial"/>
                <a:cs typeface="Arial"/>
              </a:rPr>
              <a:t>i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2800">
                <a:latin typeface="Symbol"/>
                <a:cs typeface="Symbol"/>
              </a:rPr>
              <a:t></a:t>
            </a:r>
            <a:r>
              <a:rPr dirty="0" sz="2800" spc="-45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85840" y="3657266"/>
            <a:ext cx="2463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latin typeface="Arial"/>
                <a:cs typeface="Arial"/>
              </a:rPr>
              <a:t>.</a:t>
            </a:r>
            <a:r>
              <a:rPr dirty="0" baseline="-21604" sz="2700">
                <a:latin typeface="Arial"/>
                <a:cs typeface="Arial"/>
              </a:rPr>
              <a:t>c</a:t>
            </a:r>
            <a:endParaRPr baseline="-21604" sz="2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1215" y="3892003"/>
            <a:ext cx="521334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2270" algn="l"/>
              </a:tabLst>
            </a:pPr>
            <a:r>
              <a:rPr dirty="0" sz="1150">
                <a:latin typeface="Arial"/>
                <a:cs typeface="Arial"/>
              </a:rPr>
              <a:t>i,</a:t>
            </a:r>
            <a:r>
              <a:rPr dirty="0" sz="1150" spc="30">
                <a:latin typeface="Arial"/>
                <a:cs typeface="Arial"/>
              </a:rPr>
              <a:t>m</a:t>
            </a:r>
            <a:r>
              <a:rPr dirty="0" sz="1150">
                <a:latin typeface="Arial"/>
                <a:cs typeface="Arial"/>
              </a:rPr>
              <a:t>	</a:t>
            </a:r>
            <a:r>
              <a:rPr dirty="0" sz="1150" spc="30">
                <a:latin typeface="Arial"/>
                <a:cs typeface="Arial"/>
              </a:rPr>
              <a:t>m</a:t>
            </a:r>
            <a:endParaRPr sz="1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93703" y="3957873"/>
            <a:ext cx="326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m=1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1965" y="3559410"/>
            <a:ext cx="152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51530" y="4168493"/>
            <a:ext cx="215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14976" y="4170362"/>
            <a:ext cx="885825" cy="0"/>
          </a:xfrm>
          <a:custGeom>
            <a:avLst/>
            <a:gdLst/>
            <a:ahLst/>
            <a:cxnLst/>
            <a:rect l="l" t="t" r="r" b="b"/>
            <a:pathLst>
              <a:path w="885825" h="0">
                <a:moveTo>
                  <a:pt x="0" y="0"/>
                </a:moveTo>
                <a:lnTo>
                  <a:pt x="88582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745413" y="2051050"/>
            <a:ext cx="379730" cy="1386205"/>
          </a:xfrm>
          <a:custGeom>
            <a:avLst/>
            <a:gdLst/>
            <a:ahLst/>
            <a:cxnLst/>
            <a:rect l="l" t="t" r="r" b="b"/>
            <a:pathLst>
              <a:path w="379729" h="1386204">
                <a:moveTo>
                  <a:pt x="331787" y="19050"/>
                </a:moveTo>
                <a:lnTo>
                  <a:pt x="0" y="19050"/>
                </a:lnTo>
                <a:lnTo>
                  <a:pt x="0" y="0"/>
                </a:lnTo>
                <a:lnTo>
                  <a:pt x="342563" y="0"/>
                </a:lnTo>
                <a:lnTo>
                  <a:pt x="343802" y="246"/>
                </a:lnTo>
                <a:lnTo>
                  <a:pt x="349191" y="724"/>
                </a:lnTo>
                <a:lnTo>
                  <a:pt x="346112" y="1203"/>
                </a:lnTo>
                <a:lnTo>
                  <a:pt x="347163" y="1905"/>
                </a:lnTo>
                <a:lnTo>
                  <a:pt x="348932" y="3674"/>
                </a:lnTo>
                <a:lnTo>
                  <a:pt x="349633" y="4724"/>
                </a:lnTo>
                <a:lnTo>
                  <a:pt x="350112" y="5879"/>
                </a:lnTo>
                <a:lnTo>
                  <a:pt x="350350" y="9525"/>
                </a:lnTo>
                <a:lnTo>
                  <a:pt x="331787" y="9525"/>
                </a:lnTo>
                <a:lnTo>
                  <a:pt x="331787" y="19050"/>
                </a:lnTo>
                <a:close/>
              </a:path>
              <a:path w="379729" h="1386204">
                <a:moveTo>
                  <a:pt x="350837" y="13206"/>
                </a:moveTo>
                <a:lnTo>
                  <a:pt x="350591" y="13206"/>
                </a:lnTo>
                <a:lnTo>
                  <a:pt x="350837" y="8274"/>
                </a:lnTo>
                <a:lnTo>
                  <a:pt x="350837" y="13206"/>
                </a:lnTo>
                <a:close/>
              </a:path>
              <a:path w="379729" h="1386204">
                <a:moveTo>
                  <a:pt x="350837" y="1334453"/>
                </a:moveTo>
                <a:lnTo>
                  <a:pt x="331787" y="1334453"/>
                </a:lnTo>
                <a:lnTo>
                  <a:pt x="331787" y="9525"/>
                </a:lnTo>
                <a:lnTo>
                  <a:pt x="341312" y="19050"/>
                </a:lnTo>
                <a:lnTo>
                  <a:pt x="350837" y="19050"/>
                </a:lnTo>
                <a:lnTo>
                  <a:pt x="350837" y="1334453"/>
                </a:lnTo>
                <a:close/>
              </a:path>
              <a:path w="379729" h="1386204">
                <a:moveTo>
                  <a:pt x="350837" y="19050"/>
                </a:moveTo>
                <a:lnTo>
                  <a:pt x="341312" y="19050"/>
                </a:lnTo>
                <a:lnTo>
                  <a:pt x="331787" y="9525"/>
                </a:lnTo>
                <a:lnTo>
                  <a:pt x="350350" y="9525"/>
                </a:lnTo>
                <a:lnTo>
                  <a:pt x="350591" y="13206"/>
                </a:lnTo>
                <a:lnTo>
                  <a:pt x="350837" y="13206"/>
                </a:lnTo>
                <a:lnTo>
                  <a:pt x="350837" y="19050"/>
                </a:lnTo>
                <a:close/>
              </a:path>
              <a:path w="379729" h="1386204">
                <a:moveTo>
                  <a:pt x="341312" y="1385887"/>
                </a:moveTo>
                <a:lnTo>
                  <a:pt x="303212" y="1309687"/>
                </a:lnTo>
                <a:lnTo>
                  <a:pt x="331787" y="1309687"/>
                </a:lnTo>
                <a:lnTo>
                  <a:pt x="331787" y="1334453"/>
                </a:lnTo>
                <a:lnTo>
                  <a:pt x="367029" y="1334453"/>
                </a:lnTo>
                <a:lnTo>
                  <a:pt x="341312" y="1385887"/>
                </a:lnTo>
                <a:close/>
              </a:path>
              <a:path w="379729" h="1386204">
                <a:moveTo>
                  <a:pt x="367029" y="1334453"/>
                </a:moveTo>
                <a:lnTo>
                  <a:pt x="350837" y="1334453"/>
                </a:lnTo>
                <a:lnTo>
                  <a:pt x="350837" y="1309687"/>
                </a:lnTo>
                <a:lnTo>
                  <a:pt x="379412" y="1309687"/>
                </a:lnTo>
                <a:lnTo>
                  <a:pt x="367029" y="133445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22538" y="3398837"/>
            <a:ext cx="5553075" cy="76200"/>
          </a:xfrm>
          <a:custGeom>
            <a:avLst/>
            <a:gdLst/>
            <a:ahLst/>
            <a:cxnLst/>
            <a:rect l="l" t="t" r="r" b="b"/>
            <a:pathLst>
              <a:path w="5553075" h="76200">
                <a:moveTo>
                  <a:pt x="76200" y="76200"/>
                </a:moveTo>
                <a:lnTo>
                  <a:pt x="76200" y="0"/>
                </a:lnTo>
                <a:lnTo>
                  <a:pt x="19050" y="28575"/>
                </a:lnTo>
                <a:lnTo>
                  <a:pt x="51434" y="28575"/>
                </a:lnTo>
                <a:lnTo>
                  <a:pt x="51434" y="47625"/>
                </a:lnTo>
                <a:lnTo>
                  <a:pt x="19050" y="47625"/>
                </a:lnTo>
                <a:lnTo>
                  <a:pt x="76200" y="76200"/>
                </a:lnTo>
                <a:close/>
              </a:path>
              <a:path w="5553075" h="76200">
                <a:moveTo>
                  <a:pt x="76200" y="47625"/>
                </a:moveTo>
                <a:lnTo>
                  <a:pt x="5553075" y="47625"/>
                </a:lnTo>
                <a:lnTo>
                  <a:pt x="5553075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5553075" h="76200">
                <a:moveTo>
                  <a:pt x="19050" y="47625"/>
                </a:moveTo>
                <a:lnTo>
                  <a:pt x="51434" y="47625"/>
                </a:lnTo>
                <a:lnTo>
                  <a:pt x="51434" y="28575"/>
                </a:lnTo>
                <a:lnTo>
                  <a:pt x="19050" y="28575"/>
                </a:lnTo>
                <a:lnTo>
                  <a:pt x="0" y="38100"/>
                </a:lnTo>
                <a:lnTo>
                  <a:pt x="19050" y="4762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13013" y="3436937"/>
            <a:ext cx="406400" cy="1195705"/>
          </a:xfrm>
          <a:custGeom>
            <a:avLst/>
            <a:gdLst/>
            <a:ahLst/>
            <a:cxnLst/>
            <a:rect l="l" t="t" r="r" b="b"/>
            <a:pathLst>
              <a:path w="406400" h="1195704">
                <a:moveTo>
                  <a:pt x="724" y="1165163"/>
                </a:moveTo>
                <a:lnTo>
                  <a:pt x="246" y="1159776"/>
                </a:lnTo>
                <a:lnTo>
                  <a:pt x="0" y="1158537"/>
                </a:lnTo>
                <a:lnTo>
                  <a:pt x="0" y="0"/>
                </a:lnTo>
                <a:lnTo>
                  <a:pt x="19050" y="0"/>
                </a:lnTo>
                <a:lnTo>
                  <a:pt x="19050" y="1147762"/>
                </a:lnTo>
                <a:lnTo>
                  <a:pt x="9525" y="1147762"/>
                </a:lnTo>
                <a:lnTo>
                  <a:pt x="19050" y="1157287"/>
                </a:lnTo>
                <a:lnTo>
                  <a:pt x="330200" y="1157287"/>
                </a:lnTo>
                <a:lnTo>
                  <a:pt x="330200" y="1162087"/>
                </a:lnTo>
                <a:lnTo>
                  <a:pt x="1203" y="1162087"/>
                </a:lnTo>
                <a:lnTo>
                  <a:pt x="724" y="1165163"/>
                </a:lnTo>
                <a:close/>
              </a:path>
              <a:path w="406400" h="1195704">
                <a:moveTo>
                  <a:pt x="330200" y="1195387"/>
                </a:moveTo>
                <a:lnTo>
                  <a:pt x="330200" y="1119187"/>
                </a:lnTo>
                <a:lnTo>
                  <a:pt x="387350" y="1147762"/>
                </a:lnTo>
                <a:lnTo>
                  <a:pt x="354962" y="1147762"/>
                </a:lnTo>
                <a:lnTo>
                  <a:pt x="354962" y="1166812"/>
                </a:lnTo>
                <a:lnTo>
                  <a:pt x="387350" y="1166812"/>
                </a:lnTo>
                <a:lnTo>
                  <a:pt x="330200" y="1195387"/>
                </a:lnTo>
                <a:close/>
              </a:path>
              <a:path w="406400" h="1195704">
                <a:moveTo>
                  <a:pt x="19050" y="1157287"/>
                </a:moveTo>
                <a:lnTo>
                  <a:pt x="9525" y="1147762"/>
                </a:lnTo>
                <a:lnTo>
                  <a:pt x="19050" y="1147762"/>
                </a:lnTo>
                <a:lnTo>
                  <a:pt x="19050" y="1157287"/>
                </a:lnTo>
                <a:close/>
              </a:path>
              <a:path w="406400" h="1195704">
                <a:moveTo>
                  <a:pt x="330200" y="1157287"/>
                </a:moveTo>
                <a:lnTo>
                  <a:pt x="19050" y="1157287"/>
                </a:lnTo>
                <a:lnTo>
                  <a:pt x="19050" y="1147762"/>
                </a:lnTo>
                <a:lnTo>
                  <a:pt x="330200" y="1147762"/>
                </a:lnTo>
                <a:lnTo>
                  <a:pt x="330200" y="1157287"/>
                </a:lnTo>
                <a:close/>
              </a:path>
              <a:path w="406400" h="1195704">
                <a:moveTo>
                  <a:pt x="387350" y="1166812"/>
                </a:moveTo>
                <a:lnTo>
                  <a:pt x="354962" y="1166812"/>
                </a:lnTo>
                <a:lnTo>
                  <a:pt x="354962" y="1147762"/>
                </a:lnTo>
                <a:lnTo>
                  <a:pt x="387350" y="1147762"/>
                </a:lnTo>
                <a:lnTo>
                  <a:pt x="406400" y="1157287"/>
                </a:lnTo>
                <a:lnTo>
                  <a:pt x="387350" y="1166812"/>
                </a:lnTo>
                <a:close/>
              </a:path>
              <a:path w="406400" h="1195704">
                <a:moveTo>
                  <a:pt x="330200" y="1166812"/>
                </a:moveTo>
                <a:lnTo>
                  <a:pt x="8274" y="1166812"/>
                </a:lnTo>
                <a:lnTo>
                  <a:pt x="7035" y="1166565"/>
                </a:lnTo>
                <a:lnTo>
                  <a:pt x="4724" y="1165608"/>
                </a:lnTo>
                <a:lnTo>
                  <a:pt x="3674" y="1164906"/>
                </a:lnTo>
                <a:lnTo>
                  <a:pt x="13615" y="1164022"/>
                </a:lnTo>
                <a:lnTo>
                  <a:pt x="4770" y="1163137"/>
                </a:lnTo>
                <a:lnTo>
                  <a:pt x="1203" y="1162087"/>
                </a:lnTo>
                <a:lnTo>
                  <a:pt x="330200" y="1162087"/>
                </a:lnTo>
                <a:lnTo>
                  <a:pt x="330200" y="11668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19100" y="812799"/>
            <a:ext cx="5484811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940" y="329794"/>
            <a:ext cx="64192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CDMA: </a:t>
            </a:r>
            <a:r>
              <a:rPr dirty="0" sz="3600" spc="-10"/>
              <a:t>two-sender</a:t>
            </a:r>
            <a:r>
              <a:rPr dirty="0" sz="3600" spc="-90"/>
              <a:t> </a:t>
            </a:r>
            <a:r>
              <a:rPr dirty="0" sz="3600" spc="-5"/>
              <a:t>interference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55815" y="1181099"/>
            <a:ext cx="5018009" cy="5322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2600" y="825500"/>
            <a:ext cx="6399211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75426" y="4828893"/>
            <a:ext cx="205803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using </a:t>
            </a:r>
            <a:r>
              <a:rPr dirty="0" sz="1800" i="1">
                <a:solidFill>
                  <a:srgbClr val="000099"/>
                </a:solidFill>
                <a:latin typeface="Arial"/>
                <a:cs typeface="Arial"/>
              </a:rPr>
              <a:t>same code</a:t>
            </a:r>
            <a:r>
              <a:rPr dirty="0" sz="1800" spc="-105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as  </a:t>
            </a:r>
            <a:r>
              <a:rPr dirty="0" sz="1800" i="1">
                <a:solidFill>
                  <a:srgbClr val="000099"/>
                </a:solidFill>
                <a:latin typeface="Arial"/>
                <a:cs typeface="Arial"/>
              </a:rPr>
              <a:t>sender </a:t>
            </a: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1, </a:t>
            </a:r>
            <a:r>
              <a:rPr dirty="0" sz="1800" i="1">
                <a:solidFill>
                  <a:srgbClr val="000099"/>
                </a:solidFill>
                <a:latin typeface="Arial"/>
                <a:cs typeface="Arial"/>
              </a:rPr>
              <a:t>receiver  recovers sender </a:t>
            </a: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1’s  original data from  </a:t>
            </a:r>
            <a:r>
              <a:rPr dirty="0" sz="1800" i="1">
                <a:solidFill>
                  <a:srgbClr val="000099"/>
                </a:solidFill>
                <a:latin typeface="Arial"/>
                <a:cs typeface="Arial"/>
              </a:rPr>
              <a:t>summed channel  </a:t>
            </a: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data!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828" y="1799943"/>
            <a:ext cx="9505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Sender</a:t>
            </a:r>
            <a:r>
              <a:rPr dirty="0" sz="1800" spc="-90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00099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602" y="2866743"/>
            <a:ext cx="9505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Sender</a:t>
            </a:r>
            <a:r>
              <a:rPr dirty="0" sz="1800" spc="-90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0009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6526" y="1103030"/>
            <a:ext cx="23171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000099"/>
                </a:solidFill>
                <a:latin typeface="Arial"/>
                <a:cs typeface="Arial"/>
              </a:rPr>
              <a:t>channel sums  </a:t>
            </a: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together</a:t>
            </a:r>
            <a:r>
              <a:rPr dirty="0" sz="1800" spc="-95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transmissions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6526" y="1651670"/>
            <a:ext cx="185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by </a:t>
            </a:r>
            <a:r>
              <a:rPr dirty="0" sz="1800" i="1">
                <a:solidFill>
                  <a:srgbClr val="000099"/>
                </a:solidFill>
                <a:latin typeface="Arial"/>
                <a:cs typeface="Arial"/>
              </a:rPr>
              <a:t>sender 1 </a:t>
            </a:r>
            <a:r>
              <a:rPr dirty="0" sz="1800" spc="-5" i="1">
                <a:solidFill>
                  <a:srgbClr val="000099"/>
                </a:solidFill>
                <a:latin typeface="Arial"/>
                <a:cs typeface="Arial"/>
              </a:rPr>
              <a:t>and</a:t>
            </a:r>
            <a:r>
              <a:rPr dirty="0" sz="1800" spc="-100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0009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5037" y="1316037"/>
            <a:ext cx="438150" cy="646430"/>
          </a:xfrm>
          <a:custGeom>
            <a:avLst/>
            <a:gdLst/>
            <a:ahLst/>
            <a:cxnLst/>
            <a:rect l="l" t="t" r="r" b="b"/>
            <a:pathLst>
              <a:path w="438150" h="646430">
                <a:moveTo>
                  <a:pt x="438150" y="0"/>
                </a:moveTo>
                <a:lnTo>
                  <a:pt x="0" y="646111"/>
                </a:lnTo>
              </a:path>
            </a:pathLst>
          </a:custGeom>
          <a:ln w="2540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76359"/>
            <a:ext cx="4283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7</a:t>
            </a:r>
            <a:r>
              <a:rPr dirty="0" spc="-60"/>
              <a:t> </a:t>
            </a:r>
            <a:r>
              <a:rPr dirty="0" spc="-5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44145" rIns="0" bIns="0" rtlCol="0" vert="horz">
            <a:spAutoFit/>
          </a:bodyPr>
          <a:lstStyle/>
          <a:p>
            <a:pPr lvl="1" marL="520700" indent="-508000">
              <a:lnSpc>
                <a:spcPct val="100000"/>
              </a:lnSpc>
              <a:spcBef>
                <a:spcPts val="1135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u="heavy" sz="2800" spc="-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Wireless</a:t>
            </a:r>
            <a:endParaRPr sz="2800"/>
          </a:p>
          <a:p>
            <a:pPr lvl="1" marL="354965" marR="1162050" indent="-342900">
              <a:lnSpc>
                <a:spcPts val="2480"/>
              </a:lnSpc>
              <a:spcBef>
                <a:spcPts val="525"/>
              </a:spcBef>
              <a:buClr>
                <a:srgbClr val="000099"/>
              </a:buClr>
              <a:buAutoNum type="arabicPeriod" startAt="2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Wireless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links,  </a:t>
            </a:r>
            <a:r>
              <a:rPr dirty="0" sz="2400"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CDMA</a:t>
            </a:r>
            <a:endParaRPr sz="2000">
              <a:latin typeface="Arial"/>
              <a:cs typeface="Arial"/>
            </a:endParaRPr>
          </a:p>
          <a:p>
            <a:pPr lvl="1" marL="354965" marR="211454" indent="-342900">
              <a:lnSpc>
                <a:spcPts val="2450"/>
              </a:lnSpc>
              <a:spcBef>
                <a:spcPts val="585"/>
              </a:spcBef>
              <a:buAutoNum type="arabicPeriod" startAt="2"/>
              <a:tabLst>
                <a:tab pos="520700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IEEE 802.11</a:t>
            </a:r>
            <a:r>
              <a:rPr dirty="0" sz="2400" spc="-9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wireless  LANs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(“Wi-Fi”)</a:t>
            </a:r>
            <a:endParaRPr sz="2400">
              <a:latin typeface="Arial"/>
              <a:cs typeface="Arial"/>
            </a:endParaRPr>
          </a:p>
          <a:p>
            <a:pPr lvl="1" marL="354965" marR="958215" indent="-342900">
              <a:lnSpc>
                <a:spcPts val="2480"/>
              </a:lnSpc>
              <a:spcBef>
                <a:spcPts val="515"/>
              </a:spcBef>
              <a:buClr>
                <a:srgbClr val="000099"/>
              </a:buClr>
              <a:buAutoNum type="arabicPeriod" startAt="2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Cellular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Internet  Access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standards (e.g., </a:t>
            </a:r>
            <a:r>
              <a:rPr dirty="0" sz="2000" spc="-5">
                <a:latin typeface="Arial"/>
                <a:cs typeface="Arial"/>
              </a:rPr>
              <a:t>3G,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540" y="1490568"/>
            <a:ext cx="3852545" cy="323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Mobility</a:t>
            </a:r>
            <a:endParaRPr sz="2800">
              <a:latin typeface="Arial"/>
              <a:cs typeface="Arial"/>
            </a:endParaRPr>
          </a:p>
          <a:p>
            <a:pPr lvl="1" marL="355600" marR="349250" indent="-342900">
              <a:lnSpc>
                <a:spcPct val="85500"/>
              </a:lnSpc>
              <a:spcBef>
                <a:spcPts val="525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 spc="-5">
                <a:latin typeface="Arial"/>
                <a:cs typeface="Arial"/>
              </a:rPr>
              <a:t>Principles: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  and </a:t>
            </a:r>
            <a:r>
              <a:rPr dirty="0" sz="2400">
                <a:latin typeface="Arial"/>
                <a:cs typeface="Arial"/>
              </a:rPr>
              <a:t>routing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mobile  </a:t>
            </a:r>
            <a:r>
              <a:rPr dirty="0" sz="2400" spc="-5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lvl="1" marL="520700" indent="-508634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>
                <a:latin typeface="Arial"/>
                <a:cs typeface="Arial"/>
              </a:rPr>
              <a:t>Mobile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lvl="1" marL="355600" marR="681990" indent="-342900">
              <a:lnSpc>
                <a:spcPts val="2550"/>
              </a:lnSpc>
              <a:spcBef>
                <a:spcPts val="465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 spc="-5">
                <a:latin typeface="Arial"/>
                <a:cs typeface="Arial"/>
              </a:rPr>
              <a:t>Handling </a:t>
            </a:r>
            <a:r>
              <a:rPr dirty="0" sz="2400">
                <a:latin typeface="Arial"/>
                <a:cs typeface="Arial"/>
              </a:rPr>
              <a:t>mobility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  </a:t>
            </a:r>
            <a:r>
              <a:rPr dirty="0" sz="2400">
                <a:latin typeface="Arial"/>
                <a:cs typeface="Arial"/>
              </a:rPr>
              <a:t>cellular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lvl="1" marL="355600" marR="5080" indent="-342900">
              <a:lnSpc>
                <a:spcPts val="2480"/>
              </a:lnSpc>
              <a:spcBef>
                <a:spcPts val="430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>
                <a:latin typeface="Arial"/>
                <a:cs typeface="Arial"/>
              </a:rPr>
              <a:t>Mobility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higher-layer  protocols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016000"/>
            <a:ext cx="4113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803" y="495555"/>
            <a:ext cx="83432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Ch. 6: </a:t>
            </a:r>
            <a:r>
              <a:rPr dirty="0" sz="4000" spc="-10"/>
              <a:t>Wireless </a:t>
            </a:r>
            <a:r>
              <a:rPr dirty="0" sz="4000" spc="-5"/>
              <a:t>and Mobile</a:t>
            </a:r>
            <a:r>
              <a:rPr dirty="0" sz="4000" spc="-80"/>
              <a:t> </a:t>
            </a:r>
            <a:r>
              <a:rPr dirty="0" sz="4000" spc="-5"/>
              <a:t>Networks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342930"/>
            <a:ext cx="7004684" cy="3703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5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Background:</a:t>
            </a:r>
            <a:endParaRPr sz="2800">
              <a:latin typeface="Arial"/>
              <a:cs typeface="Arial"/>
            </a:endParaRPr>
          </a:p>
          <a:p>
            <a:pPr marL="354965" marR="691515" indent="-342900">
              <a:lnSpc>
                <a:spcPts val="2450"/>
              </a:lnSpc>
              <a:spcBef>
                <a:spcPts val="58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# </a:t>
            </a:r>
            <a:r>
              <a:rPr dirty="0" sz="2400" spc="-5">
                <a:latin typeface="Arial"/>
                <a:cs typeface="Arial"/>
              </a:rPr>
              <a:t>wireless </a:t>
            </a:r>
            <a:r>
              <a:rPr dirty="0" sz="2400">
                <a:latin typeface="Arial"/>
                <a:cs typeface="Arial"/>
              </a:rPr>
              <a:t>(mobile) </a:t>
            </a:r>
            <a:r>
              <a:rPr dirty="0" sz="2400" spc="-5">
                <a:latin typeface="Arial"/>
                <a:cs typeface="Arial"/>
              </a:rPr>
              <a:t>phone </a:t>
            </a:r>
            <a:r>
              <a:rPr dirty="0" sz="2400">
                <a:latin typeface="Arial"/>
                <a:cs typeface="Arial"/>
              </a:rPr>
              <a:t>subscribers </a:t>
            </a:r>
            <a:r>
              <a:rPr dirty="0" sz="2400" spc="-5">
                <a:latin typeface="Arial"/>
                <a:cs typeface="Arial"/>
              </a:rPr>
              <a:t>now  exceeds </a:t>
            </a:r>
            <a:r>
              <a:rPr dirty="0" sz="2400">
                <a:latin typeface="Arial"/>
                <a:cs typeface="Arial"/>
              </a:rPr>
              <a:t># </a:t>
            </a:r>
            <a:r>
              <a:rPr dirty="0" sz="2400" spc="-5">
                <a:latin typeface="Arial"/>
                <a:cs typeface="Arial"/>
              </a:rPr>
              <a:t>wired phone </a:t>
            </a:r>
            <a:r>
              <a:rPr dirty="0" sz="2400">
                <a:latin typeface="Arial"/>
                <a:cs typeface="Arial"/>
              </a:rPr>
              <a:t>subscribers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(5-to-1)!</a:t>
            </a:r>
            <a:endParaRPr sz="2400">
              <a:latin typeface="Arial"/>
              <a:cs typeface="Arial"/>
            </a:endParaRPr>
          </a:p>
          <a:p>
            <a:pPr marL="354965" marR="300990" indent="-34290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# </a:t>
            </a:r>
            <a:r>
              <a:rPr dirty="0" sz="2400" spc="-5">
                <a:latin typeface="Arial"/>
                <a:cs typeface="Arial"/>
              </a:rPr>
              <a:t>wireless Internet-connected devices equals </a:t>
            </a:r>
            <a:r>
              <a:rPr dirty="0" sz="2400">
                <a:latin typeface="Arial"/>
                <a:cs typeface="Arial"/>
              </a:rPr>
              <a:t>#  </a:t>
            </a:r>
            <a:r>
              <a:rPr dirty="0" sz="2400" spc="-5">
                <a:latin typeface="Arial"/>
                <a:cs typeface="Arial"/>
              </a:rPr>
              <a:t>wireline Internet-connected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  <a:p>
            <a:pPr lvl="1" marL="755015" marR="602615" indent="-285750">
              <a:lnSpc>
                <a:spcPts val="2039"/>
              </a:lnSpc>
              <a:spcBef>
                <a:spcPts val="47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laptops, Internet-enabled phones promise anytime  untethered Internet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two important </a:t>
            </a:r>
            <a:r>
              <a:rPr dirty="0" sz="2400">
                <a:latin typeface="Arial"/>
                <a:cs typeface="Arial"/>
              </a:rPr>
              <a:t>(but </a:t>
            </a:r>
            <a:r>
              <a:rPr dirty="0" sz="2400" spc="-5">
                <a:latin typeface="Arial"/>
                <a:cs typeface="Arial"/>
              </a:rPr>
              <a:t>different)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90"/>
              </a:spcBef>
              <a:buClr>
                <a:srgbClr val="000099"/>
              </a:buClr>
              <a:buSzPct val="1025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wireless: </a:t>
            </a:r>
            <a:r>
              <a:rPr dirty="0" sz="2000">
                <a:latin typeface="Arial"/>
                <a:cs typeface="Arial"/>
              </a:rPr>
              <a:t>communication </a:t>
            </a:r>
            <a:r>
              <a:rPr dirty="0" sz="2000" spc="-5">
                <a:latin typeface="Arial"/>
                <a:cs typeface="Arial"/>
              </a:rPr>
              <a:t>over wireless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lvl="1" marL="755015" marR="5080" indent="-285750">
              <a:lnSpc>
                <a:spcPts val="2070"/>
              </a:lnSpc>
              <a:spcBef>
                <a:spcPts val="465"/>
              </a:spcBef>
              <a:buClr>
                <a:srgbClr val="000099"/>
              </a:buClr>
              <a:buSzPct val="102500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000" i="1">
                <a:solidFill>
                  <a:srgbClr val="C00000"/>
                </a:solidFill>
                <a:latin typeface="Arial"/>
                <a:cs typeface="Arial"/>
              </a:rPr>
              <a:t>mobility: </a:t>
            </a:r>
            <a:r>
              <a:rPr dirty="0" sz="2000" spc="-5">
                <a:latin typeface="Arial"/>
                <a:cs typeface="Arial"/>
              </a:rPr>
              <a:t>handling the </a:t>
            </a:r>
            <a:r>
              <a:rPr dirty="0" sz="2000">
                <a:latin typeface="Arial"/>
                <a:cs typeface="Arial"/>
              </a:rPr>
              <a:t>mobile </a:t>
            </a:r>
            <a:r>
              <a:rPr dirty="0" sz="2000" spc="-5">
                <a:latin typeface="Arial"/>
                <a:cs typeface="Arial"/>
              </a:rPr>
              <a:t>user who </a:t>
            </a:r>
            <a:r>
              <a:rPr dirty="0" sz="2000">
                <a:latin typeface="Arial"/>
                <a:cs typeface="Arial"/>
              </a:rPr>
              <a:t>changes </a:t>
            </a:r>
            <a:r>
              <a:rPr dirty="0" sz="2000" spc="-5">
                <a:latin typeface="Arial"/>
                <a:cs typeface="Arial"/>
              </a:rPr>
              <a:t>point of  attachment 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1041400"/>
            <a:ext cx="7769225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66890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IEEE </a:t>
            </a:r>
            <a:r>
              <a:rPr dirty="0" spc="-5"/>
              <a:t>802.11 </a:t>
            </a:r>
            <a:r>
              <a:rPr dirty="0" spc="-10"/>
              <a:t>Wireless</a:t>
            </a:r>
            <a:r>
              <a:rPr dirty="0" spc="-95"/>
              <a:t> </a:t>
            </a:r>
            <a:r>
              <a:rPr dirty="0" spc="-5"/>
              <a:t>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264" y="1448957"/>
            <a:ext cx="4180840" cy="319151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802.11b</a:t>
            </a:r>
            <a:endParaRPr sz="2400">
              <a:latin typeface="Arial"/>
              <a:cs typeface="Arial"/>
            </a:endParaRPr>
          </a:p>
          <a:p>
            <a:pPr marL="290195" marR="954405" indent="-278130">
              <a:lnSpc>
                <a:spcPts val="2380"/>
              </a:lnSpc>
              <a:spcBef>
                <a:spcPts val="70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400" spc="-5">
                <a:latin typeface="Arial"/>
                <a:cs typeface="Arial"/>
              </a:rPr>
              <a:t>2.4-5 GHz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unlicensed  </a:t>
            </a:r>
            <a:r>
              <a:rPr dirty="0" sz="2400">
                <a:latin typeface="Arial"/>
                <a:cs typeface="Arial"/>
              </a:rPr>
              <a:t>spectrum</a:t>
            </a:r>
            <a:endParaRPr sz="24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400" spc="-5">
                <a:latin typeface="Arial"/>
                <a:cs typeface="Arial"/>
              </a:rPr>
              <a:t>up to 11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Mbps</a:t>
            </a:r>
            <a:endParaRPr sz="2400">
              <a:latin typeface="Arial"/>
              <a:cs typeface="Arial"/>
            </a:endParaRPr>
          </a:p>
          <a:p>
            <a:pPr marL="290195" marR="5080" indent="-278130">
              <a:lnSpc>
                <a:spcPct val="84400"/>
              </a:lnSpc>
              <a:spcBef>
                <a:spcPts val="62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400" spc="-5">
                <a:latin typeface="Arial"/>
                <a:cs typeface="Arial"/>
              </a:rPr>
              <a:t>direct </a:t>
            </a:r>
            <a:r>
              <a:rPr dirty="0" sz="2400">
                <a:latin typeface="Arial"/>
                <a:cs typeface="Arial"/>
              </a:rPr>
              <a:t>sequence spread  spectrum (DSSS)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physical  layer</a:t>
            </a:r>
            <a:endParaRPr sz="2400">
              <a:latin typeface="Arial"/>
              <a:cs typeface="Arial"/>
            </a:endParaRPr>
          </a:p>
          <a:p>
            <a:pPr lvl="1" marL="755650" marR="894080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all hosts use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same  chipping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7927" y="1374716"/>
            <a:ext cx="3702685" cy="3286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802.11a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ts val="2800"/>
              </a:lnSpc>
              <a:spcBef>
                <a:spcPts val="3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5-6 GHz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range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ts val="280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up to 54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Mbps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spcBef>
                <a:spcPts val="65"/>
              </a:spcBef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802.11g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ts val="2815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2.4-5 GHz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range</a:t>
            </a:r>
            <a:endParaRPr sz="2400">
              <a:latin typeface="Arial"/>
              <a:cs typeface="Arial"/>
            </a:endParaRPr>
          </a:p>
          <a:p>
            <a:pPr marL="755650" indent="-285750">
              <a:lnSpc>
                <a:spcPts val="283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up to 54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Mbps</a:t>
            </a:r>
            <a:endParaRPr sz="2400">
              <a:latin typeface="Arial"/>
              <a:cs typeface="Arial"/>
            </a:endParaRPr>
          </a:p>
          <a:p>
            <a:pPr lvl="1" marL="944880" indent="-932815">
              <a:lnSpc>
                <a:spcPts val="2850"/>
              </a:lnSpc>
              <a:spcBef>
                <a:spcPts val="95"/>
              </a:spcBef>
              <a:buSzPct val="95833"/>
              <a:buAutoNum type="arabicPeriod" startAt="11"/>
              <a:tabLst>
                <a:tab pos="945515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n: </a:t>
            </a:r>
            <a:r>
              <a:rPr dirty="0" sz="2400">
                <a:latin typeface="Arial"/>
                <a:cs typeface="Arial"/>
              </a:rPr>
              <a:t>multiple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antennae</a:t>
            </a:r>
            <a:endParaRPr sz="2400">
              <a:latin typeface="Arial"/>
              <a:cs typeface="Arial"/>
            </a:endParaRPr>
          </a:p>
          <a:p>
            <a:pPr lvl="2" marL="755650" indent="-285750">
              <a:lnSpc>
                <a:spcPts val="280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2.4-5 GHz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range</a:t>
            </a:r>
            <a:endParaRPr sz="2400">
              <a:latin typeface="Arial"/>
              <a:cs typeface="Arial"/>
            </a:endParaRPr>
          </a:p>
          <a:p>
            <a:pPr lvl="2" marL="755650" indent="-285750">
              <a:lnSpc>
                <a:spcPts val="2830"/>
              </a:lnSpc>
              <a:buClr>
                <a:srgbClr val="000099"/>
              </a:buClr>
              <a:buSzPct val="10208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up to 200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Mbps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1378" y="5415399"/>
            <a:ext cx="7075805" cy="89725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61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400" spc="-5">
                <a:latin typeface="Arial"/>
                <a:cs typeface="Arial"/>
              </a:rPr>
              <a:t>all use CSMA/CA for </a:t>
            </a:r>
            <a:r>
              <a:rPr dirty="0" sz="2400">
                <a:latin typeface="Arial"/>
                <a:cs typeface="Arial"/>
              </a:rPr>
              <a:t>multiple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400" spc="-5">
                <a:latin typeface="Arial"/>
                <a:cs typeface="Arial"/>
              </a:rPr>
              <a:t>all have base-station and ad-hoc network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versions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2913" y="5180012"/>
            <a:ext cx="5264150" cy="0"/>
          </a:xfrm>
          <a:custGeom>
            <a:avLst/>
            <a:gdLst/>
            <a:ahLst/>
            <a:cxnLst/>
            <a:rect l="l" t="t" r="r" b="b"/>
            <a:pathLst>
              <a:path w="5264150" h="0">
                <a:moveTo>
                  <a:pt x="0" y="0"/>
                </a:moveTo>
                <a:lnTo>
                  <a:pt x="5264150" y="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4200" y="1028700"/>
            <a:ext cx="6399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615" y="355722"/>
            <a:ext cx="6048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802.11 LAN</a:t>
            </a:r>
            <a:r>
              <a:rPr dirty="0" spc="-90"/>
              <a:t> </a:t>
            </a:r>
            <a:r>
              <a:rPr dirty="0" spc="-5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3490" y="1389831"/>
            <a:ext cx="3704590" cy="71628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marR="5080" indent="-342900">
              <a:lnSpc>
                <a:spcPts val="2560"/>
              </a:lnSpc>
              <a:spcBef>
                <a:spcPts val="45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wireless host  </a:t>
            </a:r>
            <a:r>
              <a:rPr dirty="0" sz="2400">
                <a:latin typeface="Arial"/>
                <a:cs typeface="Arial"/>
              </a:rPr>
              <a:t>communicates </a:t>
            </a:r>
            <a:r>
              <a:rPr dirty="0" sz="2400" spc="-5">
                <a:latin typeface="Arial"/>
                <a:cs typeface="Arial"/>
              </a:rPr>
              <a:t>with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6390" y="2043980"/>
            <a:ext cx="923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3490" y="2446316"/>
            <a:ext cx="3763010" cy="397573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812800" marR="5080" indent="-342900">
              <a:lnSpc>
                <a:spcPts val="2590"/>
              </a:lnSpc>
              <a:spcBef>
                <a:spcPts val="425"/>
              </a:spcBef>
              <a:buClr>
                <a:srgbClr val="000099"/>
              </a:buClr>
              <a:buSzPct val="102083"/>
              <a:buChar char="•"/>
              <a:tabLst>
                <a:tab pos="812165" algn="l"/>
                <a:tab pos="812800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base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station =</a:t>
            </a:r>
            <a:r>
              <a:rPr dirty="0" sz="2400" spc="-1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access  point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(AP</a:t>
            </a:r>
            <a:r>
              <a:rPr dirty="0" sz="2000">
                <a:solidFill>
                  <a:srgbClr val="C00000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355600" marR="123189" indent="-342900">
              <a:lnSpc>
                <a:spcPct val="9000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Basic Service Set</a:t>
            </a:r>
            <a:r>
              <a:rPr dirty="0" sz="2400" spc="-10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(BSS) </a:t>
            </a:r>
            <a:r>
              <a:rPr dirty="0" sz="2400">
                <a:latin typeface="Arial"/>
                <a:cs typeface="Arial"/>
              </a:rPr>
              <a:t> (aka “cell”) </a:t>
            </a:r>
            <a:r>
              <a:rPr dirty="0" sz="2400" spc="-5">
                <a:latin typeface="Arial"/>
                <a:cs typeface="Arial"/>
              </a:rPr>
              <a:t>in  infrastructure </a:t>
            </a:r>
            <a:r>
              <a:rPr dirty="0" sz="2400">
                <a:latin typeface="Arial"/>
                <a:cs typeface="Arial"/>
              </a:rPr>
              <a:t>mode  contains:</a:t>
            </a:r>
            <a:endParaRPr sz="2400">
              <a:latin typeface="Arial"/>
              <a:cs typeface="Arial"/>
            </a:endParaRPr>
          </a:p>
          <a:p>
            <a:pPr lvl="1" marL="708025" indent="-238125">
              <a:lnSpc>
                <a:spcPct val="100000"/>
              </a:lnSpc>
              <a:spcBef>
                <a:spcPts val="290"/>
              </a:spcBef>
              <a:buClr>
                <a:srgbClr val="000099"/>
              </a:buClr>
              <a:buSzPct val="102083"/>
              <a:buChar char="•"/>
              <a:tabLst>
                <a:tab pos="708025" algn="l"/>
              </a:tabLst>
            </a:pPr>
            <a:r>
              <a:rPr dirty="0" sz="2400" spc="-5">
                <a:latin typeface="Arial"/>
                <a:cs typeface="Arial"/>
              </a:rPr>
              <a:t>wireless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hosts</a:t>
            </a:r>
            <a:endParaRPr sz="2400">
              <a:latin typeface="Arial"/>
              <a:cs typeface="Arial"/>
            </a:endParaRPr>
          </a:p>
          <a:p>
            <a:pPr lvl="1" marL="708025" marR="575310" indent="-238125">
              <a:lnSpc>
                <a:spcPts val="2590"/>
              </a:lnSpc>
              <a:spcBef>
                <a:spcPts val="615"/>
              </a:spcBef>
              <a:buClr>
                <a:srgbClr val="000099"/>
              </a:buClr>
              <a:buSzPct val="102083"/>
              <a:buChar char="•"/>
              <a:tabLst>
                <a:tab pos="708025" algn="l"/>
              </a:tabLst>
            </a:pPr>
            <a:r>
              <a:rPr dirty="0" sz="2400" spc="-5">
                <a:latin typeface="Arial"/>
                <a:cs typeface="Arial"/>
              </a:rPr>
              <a:t>access point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(AP):  </a:t>
            </a:r>
            <a:r>
              <a:rPr dirty="0" sz="2400" spc="-5">
                <a:latin typeface="Arial"/>
                <a:cs typeface="Arial"/>
              </a:rPr>
              <a:t>base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station</a:t>
            </a:r>
            <a:endParaRPr sz="2400">
              <a:latin typeface="Arial"/>
              <a:cs typeface="Arial"/>
            </a:endParaRPr>
          </a:p>
          <a:p>
            <a:pPr lvl="1" marL="708025" marR="388620" indent="-238125">
              <a:lnSpc>
                <a:spcPts val="2590"/>
              </a:lnSpc>
              <a:spcBef>
                <a:spcPts val="580"/>
              </a:spcBef>
              <a:buClr>
                <a:srgbClr val="000099"/>
              </a:buClr>
              <a:buSzPct val="102083"/>
              <a:buChar char="•"/>
              <a:tabLst>
                <a:tab pos="708025" algn="l"/>
              </a:tabLst>
            </a:pPr>
            <a:r>
              <a:rPr dirty="0" sz="2400" spc="-5">
                <a:latin typeface="Arial"/>
                <a:cs typeface="Arial"/>
              </a:rPr>
              <a:t>ad hoc </a:t>
            </a:r>
            <a:r>
              <a:rPr dirty="0" sz="2400">
                <a:latin typeface="Arial"/>
                <a:cs typeface="Arial"/>
              </a:rPr>
              <a:t>mode: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hosts  only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6554" y="3692416"/>
            <a:ext cx="414655" cy="106680"/>
          </a:xfrm>
          <a:custGeom>
            <a:avLst/>
            <a:gdLst/>
            <a:ahLst/>
            <a:cxnLst/>
            <a:rect l="l" t="t" r="r" b="b"/>
            <a:pathLst>
              <a:path w="414654" h="106679">
                <a:moveTo>
                  <a:pt x="207017" y="106471"/>
                </a:moveTo>
                <a:lnTo>
                  <a:pt x="141583" y="103757"/>
                </a:lnTo>
                <a:lnTo>
                  <a:pt x="84755" y="96200"/>
                </a:lnTo>
                <a:lnTo>
                  <a:pt x="39942" y="84676"/>
                </a:lnTo>
                <a:lnTo>
                  <a:pt x="0" y="53235"/>
                </a:lnTo>
                <a:lnTo>
                  <a:pt x="39942" y="21795"/>
                </a:lnTo>
                <a:lnTo>
                  <a:pt x="84755" y="10271"/>
                </a:lnTo>
                <a:lnTo>
                  <a:pt x="141583" y="2714"/>
                </a:lnTo>
                <a:lnTo>
                  <a:pt x="207016" y="0"/>
                </a:lnTo>
                <a:lnTo>
                  <a:pt x="272450" y="2714"/>
                </a:lnTo>
                <a:lnTo>
                  <a:pt x="329278" y="10271"/>
                </a:lnTo>
                <a:lnTo>
                  <a:pt x="374091" y="21795"/>
                </a:lnTo>
                <a:lnTo>
                  <a:pt x="403479" y="36409"/>
                </a:lnTo>
                <a:lnTo>
                  <a:pt x="414033" y="53235"/>
                </a:lnTo>
                <a:lnTo>
                  <a:pt x="403479" y="70062"/>
                </a:lnTo>
                <a:lnTo>
                  <a:pt x="374091" y="84676"/>
                </a:lnTo>
                <a:lnTo>
                  <a:pt x="329278" y="96200"/>
                </a:lnTo>
                <a:lnTo>
                  <a:pt x="272450" y="103757"/>
                </a:lnTo>
                <a:lnTo>
                  <a:pt x="207017" y="10647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16554" y="3692416"/>
            <a:ext cx="414655" cy="106680"/>
          </a:xfrm>
          <a:custGeom>
            <a:avLst/>
            <a:gdLst/>
            <a:ahLst/>
            <a:cxnLst/>
            <a:rect l="l" t="t" r="r" b="b"/>
            <a:pathLst>
              <a:path w="414654" h="106679">
                <a:moveTo>
                  <a:pt x="0" y="53235"/>
                </a:moveTo>
                <a:lnTo>
                  <a:pt x="4205" y="52615"/>
                </a:lnTo>
                <a:lnTo>
                  <a:pt x="16268" y="32514"/>
                </a:lnTo>
                <a:lnTo>
                  <a:pt x="60633" y="15592"/>
                </a:lnTo>
                <a:lnTo>
                  <a:pt x="126436" y="12279"/>
                </a:lnTo>
                <a:lnTo>
                  <a:pt x="207016" y="0"/>
                </a:lnTo>
                <a:lnTo>
                  <a:pt x="287597" y="12279"/>
                </a:lnTo>
                <a:lnTo>
                  <a:pt x="353399" y="15592"/>
                </a:lnTo>
                <a:lnTo>
                  <a:pt x="397765" y="32514"/>
                </a:lnTo>
                <a:lnTo>
                  <a:pt x="409827" y="52615"/>
                </a:lnTo>
                <a:lnTo>
                  <a:pt x="414033" y="53235"/>
                </a:lnTo>
                <a:lnTo>
                  <a:pt x="409827" y="63964"/>
                </a:lnTo>
                <a:lnTo>
                  <a:pt x="397765" y="73957"/>
                </a:lnTo>
                <a:lnTo>
                  <a:pt x="353399" y="90879"/>
                </a:lnTo>
                <a:lnTo>
                  <a:pt x="287597" y="102288"/>
                </a:lnTo>
                <a:lnTo>
                  <a:pt x="207017" y="106471"/>
                </a:lnTo>
                <a:lnTo>
                  <a:pt x="126436" y="102288"/>
                </a:lnTo>
                <a:lnTo>
                  <a:pt x="60634" y="90879"/>
                </a:lnTo>
                <a:lnTo>
                  <a:pt x="16268" y="73957"/>
                </a:lnTo>
                <a:lnTo>
                  <a:pt x="4206" y="63964"/>
                </a:lnTo>
                <a:lnTo>
                  <a:pt x="0" y="5323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13378" y="368253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6956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32602" y="3682537"/>
            <a:ext cx="0" cy="67310"/>
          </a:xfrm>
          <a:custGeom>
            <a:avLst/>
            <a:gdLst/>
            <a:ahLst/>
            <a:cxnLst/>
            <a:rect l="l" t="t" r="r" b="b"/>
            <a:pathLst>
              <a:path w="0" h="67310">
                <a:moveTo>
                  <a:pt x="0" y="0"/>
                </a:moveTo>
                <a:lnTo>
                  <a:pt x="0" y="66956"/>
                </a:lnTo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16553" y="3718512"/>
            <a:ext cx="412115" cy="0"/>
          </a:xfrm>
          <a:custGeom>
            <a:avLst/>
            <a:gdLst/>
            <a:ahLst/>
            <a:cxnLst/>
            <a:rect l="l" t="t" r="r" b="b"/>
            <a:pathLst>
              <a:path w="412114" h="0">
                <a:moveTo>
                  <a:pt x="0" y="0"/>
                </a:moveTo>
                <a:lnTo>
                  <a:pt x="411714" y="0"/>
                </a:lnTo>
              </a:path>
            </a:pathLst>
          </a:custGeom>
          <a:ln w="71950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13075" y="3606800"/>
            <a:ext cx="414655" cy="124460"/>
          </a:xfrm>
          <a:custGeom>
            <a:avLst/>
            <a:gdLst/>
            <a:ahLst/>
            <a:cxnLst/>
            <a:rect l="l" t="t" r="r" b="b"/>
            <a:pathLst>
              <a:path w="414654" h="124460">
                <a:moveTo>
                  <a:pt x="207016" y="124033"/>
                </a:moveTo>
                <a:lnTo>
                  <a:pt x="141583" y="120871"/>
                </a:lnTo>
                <a:lnTo>
                  <a:pt x="84755" y="112067"/>
                </a:lnTo>
                <a:lnTo>
                  <a:pt x="39942" y="98643"/>
                </a:lnTo>
                <a:lnTo>
                  <a:pt x="0" y="62016"/>
                </a:lnTo>
                <a:lnTo>
                  <a:pt x="10553" y="42414"/>
                </a:lnTo>
                <a:lnTo>
                  <a:pt x="39942" y="25390"/>
                </a:lnTo>
                <a:lnTo>
                  <a:pt x="84755" y="11965"/>
                </a:lnTo>
                <a:lnTo>
                  <a:pt x="141583" y="3161"/>
                </a:lnTo>
                <a:lnTo>
                  <a:pt x="207016" y="0"/>
                </a:lnTo>
                <a:lnTo>
                  <a:pt x="272450" y="3161"/>
                </a:lnTo>
                <a:lnTo>
                  <a:pt x="329278" y="11965"/>
                </a:lnTo>
                <a:lnTo>
                  <a:pt x="374091" y="25390"/>
                </a:lnTo>
                <a:lnTo>
                  <a:pt x="403479" y="42414"/>
                </a:lnTo>
                <a:lnTo>
                  <a:pt x="414033" y="62017"/>
                </a:lnTo>
                <a:lnTo>
                  <a:pt x="403479" y="81619"/>
                </a:lnTo>
                <a:lnTo>
                  <a:pt x="374091" y="98643"/>
                </a:lnTo>
                <a:lnTo>
                  <a:pt x="329278" y="112068"/>
                </a:lnTo>
                <a:lnTo>
                  <a:pt x="272450" y="120872"/>
                </a:lnTo>
                <a:lnTo>
                  <a:pt x="207016" y="124033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13074" y="3606800"/>
            <a:ext cx="414655" cy="124460"/>
          </a:xfrm>
          <a:custGeom>
            <a:avLst/>
            <a:gdLst/>
            <a:ahLst/>
            <a:cxnLst/>
            <a:rect l="l" t="t" r="r" b="b"/>
            <a:pathLst>
              <a:path w="414654" h="124460">
                <a:moveTo>
                  <a:pt x="0" y="62017"/>
                </a:moveTo>
                <a:lnTo>
                  <a:pt x="63412" y="18164"/>
                </a:lnTo>
                <a:lnTo>
                  <a:pt x="126436" y="4873"/>
                </a:lnTo>
                <a:lnTo>
                  <a:pt x="207016" y="0"/>
                </a:lnTo>
                <a:lnTo>
                  <a:pt x="287597" y="4873"/>
                </a:lnTo>
                <a:lnTo>
                  <a:pt x="362172" y="18164"/>
                </a:lnTo>
                <a:lnTo>
                  <a:pt x="397765" y="37877"/>
                </a:lnTo>
                <a:lnTo>
                  <a:pt x="409827" y="49518"/>
                </a:lnTo>
                <a:lnTo>
                  <a:pt x="414033" y="62017"/>
                </a:lnTo>
                <a:lnTo>
                  <a:pt x="362172" y="105869"/>
                </a:lnTo>
                <a:lnTo>
                  <a:pt x="287597" y="119160"/>
                </a:lnTo>
                <a:lnTo>
                  <a:pt x="207017" y="124033"/>
                </a:lnTo>
                <a:lnTo>
                  <a:pt x="126436" y="119159"/>
                </a:lnTo>
                <a:lnTo>
                  <a:pt x="63414" y="105869"/>
                </a:lnTo>
                <a:lnTo>
                  <a:pt x="16268" y="86156"/>
                </a:lnTo>
                <a:lnTo>
                  <a:pt x="4206" y="74515"/>
                </a:lnTo>
                <a:lnTo>
                  <a:pt x="0" y="62016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98526" y="3619214"/>
            <a:ext cx="218098" cy="102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96314" y="4679668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BSS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8834" y="6113180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BSS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76588" y="2684463"/>
            <a:ext cx="214629" cy="908050"/>
          </a:xfrm>
          <a:custGeom>
            <a:avLst/>
            <a:gdLst/>
            <a:ahLst/>
            <a:cxnLst/>
            <a:rect l="l" t="t" r="r" b="b"/>
            <a:pathLst>
              <a:path w="214629" h="908050">
                <a:moveTo>
                  <a:pt x="0" y="908049"/>
                </a:moveTo>
                <a:lnTo>
                  <a:pt x="21431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64778" y="1554109"/>
            <a:ext cx="1914525" cy="1358265"/>
          </a:xfrm>
          <a:custGeom>
            <a:avLst/>
            <a:gdLst/>
            <a:ahLst/>
            <a:cxnLst/>
            <a:rect l="l" t="t" r="r" b="b"/>
            <a:pathLst>
              <a:path w="1914525" h="1358264">
                <a:moveTo>
                  <a:pt x="1273435" y="1357843"/>
                </a:moveTo>
                <a:lnTo>
                  <a:pt x="1221272" y="1355632"/>
                </a:lnTo>
                <a:lnTo>
                  <a:pt x="1167959" y="1351335"/>
                </a:lnTo>
                <a:lnTo>
                  <a:pt x="1114143" y="1345243"/>
                </a:lnTo>
                <a:lnTo>
                  <a:pt x="1060470" y="1337650"/>
                </a:lnTo>
                <a:lnTo>
                  <a:pt x="1007587" y="1328847"/>
                </a:lnTo>
                <a:lnTo>
                  <a:pt x="956141" y="1319125"/>
                </a:lnTo>
                <a:lnTo>
                  <a:pt x="906779" y="1308778"/>
                </a:lnTo>
                <a:lnTo>
                  <a:pt x="860148" y="1298097"/>
                </a:lnTo>
                <a:lnTo>
                  <a:pt x="816895" y="1287375"/>
                </a:lnTo>
                <a:lnTo>
                  <a:pt x="777667" y="1276903"/>
                </a:lnTo>
                <a:lnTo>
                  <a:pt x="684575" y="1246733"/>
                </a:lnTo>
                <a:lnTo>
                  <a:pt x="637374" y="1222562"/>
                </a:lnTo>
                <a:lnTo>
                  <a:pt x="598920" y="1195497"/>
                </a:lnTo>
                <a:lnTo>
                  <a:pt x="566625" y="1166579"/>
                </a:lnTo>
                <a:lnTo>
                  <a:pt x="537904" y="1136846"/>
                </a:lnTo>
                <a:lnTo>
                  <a:pt x="510169" y="1107337"/>
                </a:lnTo>
                <a:lnTo>
                  <a:pt x="480833" y="1079091"/>
                </a:lnTo>
                <a:lnTo>
                  <a:pt x="447310" y="1053148"/>
                </a:lnTo>
                <a:lnTo>
                  <a:pt x="404234" y="1027497"/>
                </a:lnTo>
                <a:lnTo>
                  <a:pt x="359429" y="1005146"/>
                </a:lnTo>
                <a:lnTo>
                  <a:pt x="314456" y="984178"/>
                </a:lnTo>
                <a:lnTo>
                  <a:pt x="270878" y="962679"/>
                </a:lnTo>
                <a:lnTo>
                  <a:pt x="230254" y="938731"/>
                </a:lnTo>
                <a:lnTo>
                  <a:pt x="194146" y="910420"/>
                </a:lnTo>
                <a:lnTo>
                  <a:pt x="164116" y="875829"/>
                </a:lnTo>
                <a:lnTo>
                  <a:pt x="133044" y="840616"/>
                </a:lnTo>
                <a:lnTo>
                  <a:pt x="103790" y="802245"/>
                </a:lnTo>
                <a:lnTo>
                  <a:pt x="77097" y="760900"/>
                </a:lnTo>
                <a:lnTo>
                  <a:pt x="53712" y="716764"/>
                </a:lnTo>
                <a:lnTo>
                  <a:pt x="34380" y="670020"/>
                </a:lnTo>
                <a:lnTo>
                  <a:pt x="19847" y="620852"/>
                </a:lnTo>
                <a:lnTo>
                  <a:pt x="10859" y="569443"/>
                </a:lnTo>
                <a:lnTo>
                  <a:pt x="8160" y="515976"/>
                </a:lnTo>
                <a:lnTo>
                  <a:pt x="4936" y="473479"/>
                </a:lnTo>
                <a:lnTo>
                  <a:pt x="2167" y="425334"/>
                </a:lnTo>
                <a:lnTo>
                  <a:pt x="355" y="373225"/>
                </a:lnTo>
                <a:lnTo>
                  <a:pt x="0" y="318831"/>
                </a:lnTo>
                <a:lnTo>
                  <a:pt x="1603" y="263834"/>
                </a:lnTo>
                <a:lnTo>
                  <a:pt x="5667" y="209914"/>
                </a:lnTo>
                <a:lnTo>
                  <a:pt x="12692" y="158753"/>
                </a:lnTo>
                <a:lnTo>
                  <a:pt x="23179" y="112031"/>
                </a:lnTo>
                <a:lnTo>
                  <a:pt x="37629" y="71430"/>
                </a:lnTo>
                <a:lnTo>
                  <a:pt x="80425" y="15312"/>
                </a:lnTo>
                <a:lnTo>
                  <a:pt x="149591" y="0"/>
                </a:lnTo>
                <a:lnTo>
                  <a:pt x="191672" y="5203"/>
                </a:lnTo>
                <a:lnTo>
                  <a:pt x="237576" y="16597"/>
                </a:lnTo>
                <a:lnTo>
                  <a:pt x="286421" y="32396"/>
                </a:lnTo>
                <a:lnTo>
                  <a:pt x="389403" y="70059"/>
                </a:lnTo>
                <a:lnTo>
                  <a:pt x="441777" y="88349"/>
                </a:lnTo>
                <a:lnTo>
                  <a:pt x="493562" y="103897"/>
                </a:lnTo>
                <a:lnTo>
                  <a:pt x="543877" y="114915"/>
                </a:lnTo>
                <a:lnTo>
                  <a:pt x="591840" y="119617"/>
                </a:lnTo>
                <a:lnTo>
                  <a:pt x="1486950" y="119617"/>
                </a:lnTo>
                <a:lnTo>
                  <a:pt x="1501407" y="123855"/>
                </a:lnTo>
                <a:lnTo>
                  <a:pt x="1554046" y="140986"/>
                </a:lnTo>
                <a:lnTo>
                  <a:pt x="1605017" y="159552"/>
                </a:lnTo>
                <a:lnTo>
                  <a:pt x="1653625" y="179572"/>
                </a:lnTo>
                <a:lnTo>
                  <a:pt x="1699181" y="201065"/>
                </a:lnTo>
                <a:lnTo>
                  <a:pt x="1740990" y="224050"/>
                </a:lnTo>
                <a:lnTo>
                  <a:pt x="1778362" y="248547"/>
                </a:lnTo>
                <a:lnTo>
                  <a:pt x="1810603" y="274574"/>
                </a:lnTo>
                <a:lnTo>
                  <a:pt x="1837023" y="302151"/>
                </a:lnTo>
                <a:lnTo>
                  <a:pt x="1861045" y="338577"/>
                </a:lnTo>
                <a:lnTo>
                  <a:pt x="1880132" y="379105"/>
                </a:lnTo>
                <a:lnTo>
                  <a:pt x="1894625" y="423072"/>
                </a:lnTo>
                <a:lnTo>
                  <a:pt x="1904863" y="469813"/>
                </a:lnTo>
                <a:lnTo>
                  <a:pt x="1911188" y="518664"/>
                </a:lnTo>
                <a:lnTo>
                  <a:pt x="1913939" y="568960"/>
                </a:lnTo>
                <a:lnTo>
                  <a:pt x="1913457" y="620037"/>
                </a:lnTo>
                <a:lnTo>
                  <a:pt x="1910082" y="671230"/>
                </a:lnTo>
                <a:lnTo>
                  <a:pt x="1904154" y="721875"/>
                </a:lnTo>
                <a:lnTo>
                  <a:pt x="1896015" y="771308"/>
                </a:lnTo>
                <a:lnTo>
                  <a:pt x="1886003" y="818864"/>
                </a:lnTo>
                <a:lnTo>
                  <a:pt x="1874460" y="863879"/>
                </a:lnTo>
                <a:lnTo>
                  <a:pt x="1861725" y="905688"/>
                </a:lnTo>
                <a:lnTo>
                  <a:pt x="1848140" y="943627"/>
                </a:lnTo>
                <a:lnTo>
                  <a:pt x="1830186" y="986733"/>
                </a:lnTo>
                <a:lnTo>
                  <a:pt x="1808887" y="1029305"/>
                </a:lnTo>
                <a:lnTo>
                  <a:pt x="1784453" y="1070953"/>
                </a:lnTo>
                <a:lnTo>
                  <a:pt x="1757089" y="1111288"/>
                </a:lnTo>
                <a:lnTo>
                  <a:pt x="1727004" y="1149921"/>
                </a:lnTo>
                <a:lnTo>
                  <a:pt x="1694405" y="1186462"/>
                </a:lnTo>
                <a:lnTo>
                  <a:pt x="1659499" y="1220523"/>
                </a:lnTo>
                <a:lnTo>
                  <a:pt x="1622495" y="1251713"/>
                </a:lnTo>
                <a:lnTo>
                  <a:pt x="1583600" y="1279644"/>
                </a:lnTo>
                <a:lnTo>
                  <a:pt x="1543021" y="1303926"/>
                </a:lnTo>
                <a:lnTo>
                  <a:pt x="1500966" y="1324170"/>
                </a:lnTo>
                <a:lnTo>
                  <a:pt x="1457642" y="1339986"/>
                </a:lnTo>
                <a:lnTo>
                  <a:pt x="1416550" y="1349040"/>
                </a:lnTo>
                <a:lnTo>
                  <a:pt x="1371721" y="1354839"/>
                </a:lnTo>
                <a:lnTo>
                  <a:pt x="1323800" y="1357677"/>
                </a:lnTo>
                <a:lnTo>
                  <a:pt x="1273435" y="1357843"/>
                </a:lnTo>
                <a:close/>
              </a:path>
              <a:path w="1914525" h="1358264">
                <a:moveTo>
                  <a:pt x="1486950" y="119617"/>
                </a:moveTo>
                <a:lnTo>
                  <a:pt x="591840" y="119617"/>
                </a:lnTo>
                <a:lnTo>
                  <a:pt x="637497" y="119404"/>
                </a:lnTo>
                <a:lnTo>
                  <a:pt x="681817" y="113790"/>
                </a:lnTo>
                <a:lnTo>
                  <a:pt x="725302" y="104084"/>
                </a:lnTo>
                <a:lnTo>
                  <a:pt x="768453" y="91595"/>
                </a:lnTo>
                <a:lnTo>
                  <a:pt x="855758" y="63503"/>
                </a:lnTo>
                <a:lnTo>
                  <a:pt x="900914" y="50516"/>
                </a:lnTo>
                <a:lnTo>
                  <a:pt x="947740" y="39981"/>
                </a:lnTo>
                <a:lnTo>
                  <a:pt x="996738" y="33207"/>
                </a:lnTo>
                <a:lnTo>
                  <a:pt x="1048409" y="31501"/>
                </a:lnTo>
                <a:lnTo>
                  <a:pt x="1103254" y="36173"/>
                </a:lnTo>
                <a:lnTo>
                  <a:pt x="1144331" y="42512"/>
                </a:lnTo>
                <a:lnTo>
                  <a:pt x="1189275" y="50133"/>
                </a:lnTo>
                <a:lnTo>
                  <a:pt x="1237396" y="59056"/>
                </a:lnTo>
                <a:lnTo>
                  <a:pt x="1287999" y="69298"/>
                </a:lnTo>
                <a:lnTo>
                  <a:pt x="1340394" y="80880"/>
                </a:lnTo>
                <a:lnTo>
                  <a:pt x="1393889" y="93821"/>
                </a:lnTo>
                <a:lnTo>
                  <a:pt x="1447790" y="108140"/>
                </a:lnTo>
                <a:lnTo>
                  <a:pt x="1486950" y="11961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038452" y="2029830"/>
            <a:ext cx="799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6778" y="3435068"/>
            <a:ext cx="1169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hub,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switch  </a:t>
            </a:r>
            <a:r>
              <a:rPr dirty="0" sz="1800" spc="-5">
                <a:latin typeface="Arial"/>
                <a:cs typeface="Arial"/>
              </a:rPr>
              <a:t>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7362" y="2874963"/>
            <a:ext cx="1960880" cy="1798955"/>
          </a:xfrm>
          <a:custGeom>
            <a:avLst/>
            <a:gdLst/>
            <a:ahLst/>
            <a:cxnLst/>
            <a:rect l="l" t="t" r="r" b="b"/>
            <a:pathLst>
              <a:path w="1960880" h="1798954">
                <a:moveTo>
                  <a:pt x="980281" y="1798636"/>
                </a:moveTo>
                <a:lnTo>
                  <a:pt x="929835" y="1797466"/>
                </a:lnTo>
                <a:lnTo>
                  <a:pt x="880053" y="1793993"/>
                </a:lnTo>
                <a:lnTo>
                  <a:pt x="830993" y="1788274"/>
                </a:lnTo>
                <a:lnTo>
                  <a:pt x="782720" y="1780365"/>
                </a:lnTo>
                <a:lnTo>
                  <a:pt x="735293" y="1770323"/>
                </a:lnTo>
                <a:lnTo>
                  <a:pt x="688775" y="1758205"/>
                </a:lnTo>
                <a:lnTo>
                  <a:pt x="643227" y="1744066"/>
                </a:lnTo>
                <a:lnTo>
                  <a:pt x="598711" y="1727963"/>
                </a:lnTo>
                <a:lnTo>
                  <a:pt x="555288" y="1709954"/>
                </a:lnTo>
                <a:lnTo>
                  <a:pt x="513020" y="1690093"/>
                </a:lnTo>
                <a:lnTo>
                  <a:pt x="471969" y="1668439"/>
                </a:lnTo>
                <a:lnTo>
                  <a:pt x="432196" y="1645047"/>
                </a:lnTo>
                <a:lnTo>
                  <a:pt x="393763" y="1619974"/>
                </a:lnTo>
                <a:lnTo>
                  <a:pt x="356731" y="1593276"/>
                </a:lnTo>
                <a:lnTo>
                  <a:pt x="321162" y="1565010"/>
                </a:lnTo>
                <a:lnTo>
                  <a:pt x="287117" y="1535232"/>
                </a:lnTo>
                <a:lnTo>
                  <a:pt x="254659" y="1503999"/>
                </a:lnTo>
                <a:lnTo>
                  <a:pt x="223848" y="1471368"/>
                </a:lnTo>
                <a:lnTo>
                  <a:pt x="194747" y="1437395"/>
                </a:lnTo>
                <a:lnTo>
                  <a:pt x="167416" y="1402135"/>
                </a:lnTo>
                <a:lnTo>
                  <a:pt x="141918" y="1365647"/>
                </a:lnTo>
                <a:lnTo>
                  <a:pt x="118314" y="1327987"/>
                </a:lnTo>
                <a:lnTo>
                  <a:pt x="96666" y="1289210"/>
                </a:lnTo>
                <a:lnTo>
                  <a:pt x="77035" y="1249373"/>
                </a:lnTo>
                <a:lnTo>
                  <a:pt x="59483" y="1208534"/>
                </a:lnTo>
                <a:lnTo>
                  <a:pt x="44071" y="1166748"/>
                </a:lnTo>
                <a:lnTo>
                  <a:pt x="30861" y="1124072"/>
                </a:lnTo>
                <a:lnTo>
                  <a:pt x="19915" y="1080562"/>
                </a:lnTo>
                <a:lnTo>
                  <a:pt x="11295" y="1036275"/>
                </a:lnTo>
                <a:lnTo>
                  <a:pt x="5061" y="991268"/>
                </a:lnTo>
                <a:lnTo>
                  <a:pt x="1275" y="945597"/>
                </a:lnTo>
                <a:lnTo>
                  <a:pt x="0" y="899318"/>
                </a:lnTo>
                <a:lnTo>
                  <a:pt x="1275" y="853832"/>
                </a:lnTo>
                <a:lnTo>
                  <a:pt x="5061" y="808854"/>
                </a:lnTo>
                <a:lnTo>
                  <a:pt x="11295" y="764443"/>
                </a:lnTo>
                <a:lnTo>
                  <a:pt x="19915" y="720663"/>
                </a:lnTo>
                <a:lnTo>
                  <a:pt x="30861" y="677573"/>
                </a:lnTo>
                <a:lnTo>
                  <a:pt x="44071" y="635236"/>
                </a:lnTo>
                <a:lnTo>
                  <a:pt x="59483" y="593714"/>
                </a:lnTo>
                <a:lnTo>
                  <a:pt x="77035" y="553067"/>
                </a:lnTo>
                <a:lnTo>
                  <a:pt x="96666" y="513356"/>
                </a:lnTo>
                <a:lnTo>
                  <a:pt x="118314" y="474645"/>
                </a:lnTo>
                <a:lnTo>
                  <a:pt x="141918" y="436993"/>
                </a:lnTo>
                <a:lnTo>
                  <a:pt x="167416" y="400463"/>
                </a:lnTo>
                <a:lnTo>
                  <a:pt x="194747" y="365116"/>
                </a:lnTo>
                <a:lnTo>
                  <a:pt x="223848" y="331012"/>
                </a:lnTo>
                <a:lnTo>
                  <a:pt x="254659" y="298215"/>
                </a:lnTo>
                <a:lnTo>
                  <a:pt x="287117" y="266785"/>
                </a:lnTo>
                <a:lnTo>
                  <a:pt x="321162" y="236784"/>
                </a:lnTo>
                <a:lnTo>
                  <a:pt x="356731" y="208273"/>
                </a:lnTo>
                <a:lnTo>
                  <a:pt x="393763" y="181313"/>
                </a:lnTo>
                <a:lnTo>
                  <a:pt x="432196" y="155966"/>
                </a:lnTo>
                <a:lnTo>
                  <a:pt x="471969" y="132295"/>
                </a:lnTo>
                <a:lnTo>
                  <a:pt x="513020" y="110359"/>
                </a:lnTo>
                <a:lnTo>
                  <a:pt x="555288" y="90220"/>
                </a:lnTo>
                <a:lnTo>
                  <a:pt x="598711" y="71940"/>
                </a:lnTo>
                <a:lnTo>
                  <a:pt x="643227" y="55581"/>
                </a:lnTo>
                <a:lnTo>
                  <a:pt x="688775" y="41204"/>
                </a:lnTo>
                <a:lnTo>
                  <a:pt x="735293" y="28870"/>
                </a:lnTo>
                <a:lnTo>
                  <a:pt x="782720" y="18640"/>
                </a:lnTo>
                <a:lnTo>
                  <a:pt x="830993" y="10577"/>
                </a:lnTo>
                <a:lnTo>
                  <a:pt x="880052" y="4742"/>
                </a:lnTo>
                <a:lnTo>
                  <a:pt x="929835" y="1195"/>
                </a:lnTo>
                <a:lnTo>
                  <a:pt x="980280" y="0"/>
                </a:lnTo>
                <a:lnTo>
                  <a:pt x="1030726" y="1195"/>
                </a:lnTo>
                <a:lnTo>
                  <a:pt x="1080509" y="4742"/>
                </a:lnTo>
                <a:lnTo>
                  <a:pt x="1129568" y="10577"/>
                </a:lnTo>
                <a:lnTo>
                  <a:pt x="1177841" y="18640"/>
                </a:lnTo>
                <a:lnTo>
                  <a:pt x="1225268" y="28870"/>
                </a:lnTo>
                <a:lnTo>
                  <a:pt x="1271786" y="41204"/>
                </a:lnTo>
                <a:lnTo>
                  <a:pt x="1317334" y="55581"/>
                </a:lnTo>
                <a:lnTo>
                  <a:pt x="1361850" y="71940"/>
                </a:lnTo>
                <a:lnTo>
                  <a:pt x="1405273" y="90220"/>
                </a:lnTo>
                <a:lnTo>
                  <a:pt x="1447541" y="110359"/>
                </a:lnTo>
                <a:lnTo>
                  <a:pt x="1488592" y="132295"/>
                </a:lnTo>
                <a:lnTo>
                  <a:pt x="1528365" y="155966"/>
                </a:lnTo>
                <a:lnTo>
                  <a:pt x="1566798" y="181313"/>
                </a:lnTo>
                <a:lnTo>
                  <a:pt x="1603830" y="208273"/>
                </a:lnTo>
                <a:lnTo>
                  <a:pt x="1639399" y="236784"/>
                </a:lnTo>
                <a:lnTo>
                  <a:pt x="1673444" y="266785"/>
                </a:lnTo>
                <a:lnTo>
                  <a:pt x="1705902" y="298215"/>
                </a:lnTo>
                <a:lnTo>
                  <a:pt x="1736713" y="331012"/>
                </a:lnTo>
                <a:lnTo>
                  <a:pt x="1765814" y="365116"/>
                </a:lnTo>
                <a:lnTo>
                  <a:pt x="1793145" y="400463"/>
                </a:lnTo>
                <a:lnTo>
                  <a:pt x="1818643" y="436993"/>
                </a:lnTo>
                <a:lnTo>
                  <a:pt x="1842247" y="474645"/>
                </a:lnTo>
                <a:lnTo>
                  <a:pt x="1863895" y="513356"/>
                </a:lnTo>
                <a:lnTo>
                  <a:pt x="1883526" y="553067"/>
                </a:lnTo>
                <a:lnTo>
                  <a:pt x="1901078" y="593714"/>
                </a:lnTo>
                <a:lnTo>
                  <a:pt x="1916490" y="635236"/>
                </a:lnTo>
                <a:lnTo>
                  <a:pt x="1929700" y="677573"/>
                </a:lnTo>
                <a:lnTo>
                  <a:pt x="1940646" y="720663"/>
                </a:lnTo>
                <a:lnTo>
                  <a:pt x="1949266" y="764443"/>
                </a:lnTo>
                <a:lnTo>
                  <a:pt x="1955500" y="808854"/>
                </a:lnTo>
                <a:lnTo>
                  <a:pt x="1959286" y="853832"/>
                </a:lnTo>
                <a:lnTo>
                  <a:pt x="1960562" y="899318"/>
                </a:lnTo>
                <a:lnTo>
                  <a:pt x="1959286" y="945597"/>
                </a:lnTo>
                <a:lnTo>
                  <a:pt x="1955500" y="991268"/>
                </a:lnTo>
                <a:lnTo>
                  <a:pt x="1949266" y="1036275"/>
                </a:lnTo>
                <a:lnTo>
                  <a:pt x="1940646" y="1080562"/>
                </a:lnTo>
                <a:lnTo>
                  <a:pt x="1929700" y="1124072"/>
                </a:lnTo>
                <a:lnTo>
                  <a:pt x="1916490" y="1166748"/>
                </a:lnTo>
                <a:lnTo>
                  <a:pt x="1901078" y="1208534"/>
                </a:lnTo>
                <a:lnTo>
                  <a:pt x="1883526" y="1249373"/>
                </a:lnTo>
                <a:lnTo>
                  <a:pt x="1863895" y="1289210"/>
                </a:lnTo>
                <a:lnTo>
                  <a:pt x="1842247" y="1327987"/>
                </a:lnTo>
                <a:lnTo>
                  <a:pt x="1818643" y="1365647"/>
                </a:lnTo>
                <a:lnTo>
                  <a:pt x="1793145" y="1402135"/>
                </a:lnTo>
                <a:lnTo>
                  <a:pt x="1765814" y="1437395"/>
                </a:lnTo>
                <a:lnTo>
                  <a:pt x="1736713" y="1471368"/>
                </a:lnTo>
                <a:lnTo>
                  <a:pt x="1705902" y="1503999"/>
                </a:lnTo>
                <a:lnTo>
                  <a:pt x="1673444" y="1535232"/>
                </a:lnTo>
                <a:lnTo>
                  <a:pt x="1639399" y="1565010"/>
                </a:lnTo>
                <a:lnTo>
                  <a:pt x="1603830" y="1593276"/>
                </a:lnTo>
                <a:lnTo>
                  <a:pt x="1566798" y="1619974"/>
                </a:lnTo>
                <a:lnTo>
                  <a:pt x="1528365" y="1645047"/>
                </a:lnTo>
                <a:lnTo>
                  <a:pt x="1488592" y="1668439"/>
                </a:lnTo>
                <a:lnTo>
                  <a:pt x="1447541" y="1690093"/>
                </a:lnTo>
                <a:lnTo>
                  <a:pt x="1405273" y="1709954"/>
                </a:lnTo>
                <a:lnTo>
                  <a:pt x="1361850" y="1727963"/>
                </a:lnTo>
                <a:lnTo>
                  <a:pt x="1317334" y="1744066"/>
                </a:lnTo>
                <a:lnTo>
                  <a:pt x="1271786" y="1758205"/>
                </a:lnTo>
                <a:lnTo>
                  <a:pt x="1225268" y="1770323"/>
                </a:lnTo>
                <a:lnTo>
                  <a:pt x="1177841" y="1780365"/>
                </a:lnTo>
                <a:lnTo>
                  <a:pt x="1129568" y="1788274"/>
                </a:lnTo>
                <a:lnTo>
                  <a:pt x="1080509" y="1793993"/>
                </a:lnTo>
                <a:lnTo>
                  <a:pt x="1030726" y="1797466"/>
                </a:lnTo>
                <a:lnTo>
                  <a:pt x="980281" y="1798636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87500" y="3378200"/>
            <a:ext cx="467643" cy="50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49400" y="3302000"/>
            <a:ext cx="639762" cy="174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03400" y="3975100"/>
            <a:ext cx="436561" cy="385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03400" y="3860800"/>
            <a:ext cx="421782" cy="319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95400" y="3124200"/>
            <a:ext cx="146764" cy="3257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30300" y="3073400"/>
            <a:ext cx="446087" cy="880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43000" y="3848100"/>
            <a:ext cx="436562" cy="385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55700" y="3733800"/>
            <a:ext cx="421782" cy="319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3900" y="3467100"/>
            <a:ext cx="438150" cy="3854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3900" y="3352800"/>
            <a:ext cx="423316" cy="319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90725" y="3732212"/>
            <a:ext cx="1022350" cy="0"/>
          </a:xfrm>
          <a:custGeom>
            <a:avLst/>
            <a:gdLst/>
            <a:ahLst/>
            <a:cxnLst/>
            <a:rect l="l" t="t" r="r" b="b"/>
            <a:pathLst>
              <a:path w="1022350" h="0">
                <a:moveTo>
                  <a:pt x="0" y="0"/>
                </a:moveTo>
                <a:lnTo>
                  <a:pt x="1022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82875" y="4195762"/>
            <a:ext cx="1960880" cy="1798955"/>
          </a:xfrm>
          <a:custGeom>
            <a:avLst/>
            <a:gdLst/>
            <a:ahLst/>
            <a:cxnLst/>
            <a:rect l="l" t="t" r="r" b="b"/>
            <a:pathLst>
              <a:path w="1960879" h="1798954">
                <a:moveTo>
                  <a:pt x="980281" y="1798637"/>
                </a:moveTo>
                <a:lnTo>
                  <a:pt x="929836" y="1797466"/>
                </a:lnTo>
                <a:lnTo>
                  <a:pt x="880053" y="1793994"/>
                </a:lnTo>
                <a:lnTo>
                  <a:pt x="830994" y="1788274"/>
                </a:lnTo>
                <a:lnTo>
                  <a:pt x="782720" y="1780366"/>
                </a:lnTo>
                <a:lnTo>
                  <a:pt x="735293" y="1770324"/>
                </a:lnTo>
                <a:lnTo>
                  <a:pt x="688775" y="1758205"/>
                </a:lnTo>
                <a:lnTo>
                  <a:pt x="643227" y="1744066"/>
                </a:lnTo>
                <a:lnTo>
                  <a:pt x="598711" y="1727964"/>
                </a:lnTo>
                <a:lnTo>
                  <a:pt x="555288" y="1709954"/>
                </a:lnTo>
                <a:lnTo>
                  <a:pt x="513020" y="1690094"/>
                </a:lnTo>
                <a:lnTo>
                  <a:pt x="471969" y="1668439"/>
                </a:lnTo>
                <a:lnTo>
                  <a:pt x="432196" y="1645047"/>
                </a:lnTo>
                <a:lnTo>
                  <a:pt x="393763" y="1619974"/>
                </a:lnTo>
                <a:lnTo>
                  <a:pt x="356731" y="1593276"/>
                </a:lnTo>
                <a:lnTo>
                  <a:pt x="321162" y="1565010"/>
                </a:lnTo>
                <a:lnTo>
                  <a:pt x="287117" y="1535232"/>
                </a:lnTo>
                <a:lnTo>
                  <a:pt x="254659" y="1504000"/>
                </a:lnTo>
                <a:lnTo>
                  <a:pt x="223848" y="1471368"/>
                </a:lnTo>
                <a:lnTo>
                  <a:pt x="194747" y="1437395"/>
                </a:lnTo>
                <a:lnTo>
                  <a:pt x="167416" y="1402136"/>
                </a:lnTo>
                <a:lnTo>
                  <a:pt x="141918" y="1365647"/>
                </a:lnTo>
                <a:lnTo>
                  <a:pt x="118314" y="1327987"/>
                </a:lnTo>
                <a:lnTo>
                  <a:pt x="96666" y="1289210"/>
                </a:lnTo>
                <a:lnTo>
                  <a:pt x="77035" y="1249373"/>
                </a:lnTo>
                <a:lnTo>
                  <a:pt x="59483" y="1208534"/>
                </a:lnTo>
                <a:lnTo>
                  <a:pt x="44071" y="1166748"/>
                </a:lnTo>
                <a:lnTo>
                  <a:pt x="30861" y="1124072"/>
                </a:lnTo>
                <a:lnTo>
                  <a:pt x="19915" y="1080562"/>
                </a:lnTo>
                <a:lnTo>
                  <a:pt x="11294" y="1036275"/>
                </a:lnTo>
                <a:lnTo>
                  <a:pt x="5061" y="991268"/>
                </a:lnTo>
                <a:lnTo>
                  <a:pt x="1275" y="945597"/>
                </a:lnTo>
                <a:lnTo>
                  <a:pt x="0" y="899318"/>
                </a:lnTo>
                <a:lnTo>
                  <a:pt x="1275" y="853832"/>
                </a:lnTo>
                <a:lnTo>
                  <a:pt x="5061" y="808853"/>
                </a:lnTo>
                <a:lnTo>
                  <a:pt x="11295" y="764443"/>
                </a:lnTo>
                <a:lnTo>
                  <a:pt x="19915" y="720662"/>
                </a:lnTo>
                <a:lnTo>
                  <a:pt x="30861" y="677572"/>
                </a:lnTo>
                <a:lnTo>
                  <a:pt x="44071" y="635235"/>
                </a:lnTo>
                <a:lnTo>
                  <a:pt x="59483" y="593712"/>
                </a:lnTo>
                <a:lnTo>
                  <a:pt x="77035" y="553065"/>
                </a:lnTo>
                <a:lnTo>
                  <a:pt x="96666" y="513355"/>
                </a:lnTo>
                <a:lnTo>
                  <a:pt x="118314" y="474643"/>
                </a:lnTo>
                <a:lnTo>
                  <a:pt x="141918" y="436992"/>
                </a:lnTo>
                <a:lnTo>
                  <a:pt x="167416" y="400461"/>
                </a:lnTo>
                <a:lnTo>
                  <a:pt x="194747" y="365114"/>
                </a:lnTo>
                <a:lnTo>
                  <a:pt x="223848" y="331011"/>
                </a:lnTo>
                <a:lnTo>
                  <a:pt x="254659" y="298214"/>
                </a:lnTo>
                <a:lnTo>
                  <a:pt x="287117" y="266784"/>
                </a:lnTo>
                <a:lnTo>
                  <a:pt x="321162" y="236783"/>
                </a:lnTo>
                <a:lnTo>
                  <a:pt x="356731" y="208271"/>
                </a:lnTo>
                <a:lnTo>
                  <a:pt x="393763" y="181312"/>
                </a:lnTo>
                <a:lnTo>
                  <a:pt x="432196" y="155966"/>
                </a:lnTo>
                <a:lnTo>
                  <a:pt x="471969" y="132294"/>
                </a:lnTo>
                <a:lnTo>
                  <a:pt x="513021" y="110358"/>
                </a:lnTo>
                <a:lnTo>
                  <a:pt x="555288" y="90219"/>
                </a:lnTo>
                <a:lnTo>
                  <a:pt x="598711" y="71940"/>
                </a:lnTo>
                <a:lnTo>
                  <a:pt x="643227" y="55581"/>
                </a:lnTo>
                <a:lnTo>
                  <a:pt x="688775" y="41203"/>
                </a:lnTo>
                <a:lnTo>
                  <a:pt x="735293" y="28869"/>
                </a:lnTo>
                <a:lnTo>
                  <a:pt x="782720" y="18640"/>
                </a:lnTo>
                <a:lnTo>
                  <a:pt x="830994" y="10577"/>
                </a:lnTo>
                <a:lnTo>
                  <a:pt x="880053" y="4742"/>
                </a:lnTo>
                <a:lnTo>
                  <a:pt x="929836" y="1195"/>
                </a:lnTo>
                <a:lnTo>
                  <a:pt x="980281" y="0"/>
                </a:lnTo>
                <a:lnTo>
                  <a:pt x="1031400" y="1195"/>
                </a:lnTo>
                <a:lnTo>
                  <a:pt x="1081772" y="4742"/>
                </a:lnTo>
                <a:lnTo>
                  <a:pt x="1131338" y="10577"/>
                </a:lnTo>
                <a:lnTo>
                  <a:pt x="1180041" y="18640"/>
                </a:lnTo>
                <a:lnTo>
                  <a:pt x="1227825" y="28869"/>
                </a:lnTo>
                <a:lnTo>
                  <a:pt x="1274631" y="41203"/>
                </a:lnTo>
                <a:lnTo>
                  <a:pt x="1320403" y="55581"/>
                </a:lnTo>
                <a:lnTo>
                  <a:pt x="1365082" y="71940"/>
                </a:lnTo>
                <a:lnTo>
                  <a:pt x="1408613" y="90219"/>
                </a:lnTo>
                <a:lnTo>
                  <a:pt x="1450936" y="110358"/>
                </a:lnTo>
                <a:lnTo>
                  <a:pt x="1491995" y="132294"/>
                </a:lnTo>
                <a:lnTo>
                  <a:pt x="1531732" y="155966"/>
                </a:lnTo>
                <a:lnTo>
                  <a:pt x="1570090" y="181312"/>
                </a:lnTo>
                <a:lnTo>
                  <a:pt x="1607012" y="208271"/>
                </a:lnTo>
                <a:lnTo>
                  <a:pt x="1642440" y="236783"/>
                </a:lnTo>
                <a:lnTo>
                  <a:pt x="1676317" y="266784"/>
                </a:lnTo>
                <a:lnTo>
                  <a:pt x="1708586" y="298214"/>
                </a:lnTo>
                <a:lnTo>
                  <a:pt x="1739188" y="331011"/>
                </a:lnTo>
                <a:lnTo>
                  <a:pt x="1768067" y="365114"/>
                </a:lnTo>
                <a:lnTo>
                  <a:pt x="1795166" y="400461"/>
                </a:lnTo>
                <a:lnTo>
                  <a:pt x="1820426" y="436992"/>
                </a:lnTo>
                <a:lnTo>
                  <a:pt x="1843791" y="474643"/>
                </a:lnTo>
                <a:lnTo>
                  <a:pt x="1865203" y="513355"/>
                </a:lnTo>
                <a:lnTo>
                  <a:pt x="1884605" y="553065"/>
                </a:lnTo>
                <a:lnTo>
                  <a:pt x="1901939" y="593712"/>
                </a:lnTo>
                <a:lnTo>
                  <a:pt x="1917148" y="635235"/>
                </a:lnTo>
                <a:lnTo>
                  <a:pt x="1930174" y="677572"/>
                </a:lnTo>
                <a:lnTo>
                  <a:pt x="1940961" y="720662"/>
                </a:lnTo>
                <a:lnTo>
                  <a:pt x="1949451" y="764443"/>
                </a:lnTo>
                <a:lnTo>
                  <a:pt x="1955586" y="808853"/>
                </a:lnTo>
                <a:lnTo>
                  <a:pt x="1959309" y="853832"/>
                </a:lnTo>
                <a:lnTo>
                  <a:pt x="1960563" y="899318"/>
                </a:lnTo>
                <a:lnTo>
                  <a:pt x="1959309" y="945597"/>
                </a:lnTo>
                <a:lnTo>
                  <a:pt x="1955586" y="991268"/>
                </a:lnTo>
                <a:lnTo>
                  <a:pt x="1949451" y="1036276"/>
                </a:lnTo>
                <a:lnTo>
                  <a:pt x="1940961" y="1080562"/>
                </a:lnTo>
                <a:lnTo>
                  <a:pt x="1930174" y="1124072"/>
                </a:lnTo>
                <a:lnTo>
                  <a:pt x="1917148" y="1166748"/>
                </a:lnTo>
                <a:lnTo>
                  <a:pt x="1901938" y="1208534"/>
                </a:lnTo>
                <a:lnTo>
                  <a:pt x="1884604" y="1249374"/>
                </a:lnTo>
                <a:lnTo>
                  <a:pt x="1865203" y="1289210"/>
                </a:lnTo>
                <a:lnTo>
                  <a:pt x="1843791" y="1327987"/>
                </a:lnTo>
                <a:lnTo>
                  <a:pt x="1820426" y="1365648"/>
                </a:lnTo>
                <a:lnTo>
                  <a:pt x="1795166" y="1402136"/>
                </a:lnTo>
                <a:lnTo>
                  <a:pt x="1768067" y="1437395"/>
                </a:lnTo>
                <a:lnTo>
                  <a:pt x="1739188" y="1471368"/>
                </a:lnTo>
                <a:lnTo>
                  <a:pt x="1708586" y="1504000"/>
                </a:lnTo>
                <a:lnTo>
                  <a:pt x="1676317" y="1535232"/>
                </a:lnTo>
                <a:lnTo>
                  <a:pt x="1642440" y="1565010"/>
                </a:lnTo>
                <a:lnTo>
                  <a:pt x="1607012" y="1593276"/>
                </a:lnTo>
                <a:lnTo>
                  <a:pt x="1570090" y="1619974"/>
                </a:lnTo>
                <a:lnTo>
                  <a:pt x="1531732" y="1645047"/>
                </a:lnTo>
                <a:lnTo>
                  <a:pt x="1491995" y="1668439"/>
                </a:lnTo>
                <a:lnTo>
                  <a:pt x="1450936" y="1690094"/>
                </a:lnTo>
                <a:lnTo>
                  <a:pt x="1408612" y="1709954"/>
                </a:lnTo>
                <a:lnTo>
                  <a:pt x="1365082" y="1727964"/>
                </a:lnTo>
                <a:lnTo>
                  <a:pt x="1320403" y="1744066"/>
                </a:lnTo>
                <a:lnTo>
                  <a:pt x="1274631" y="1758205"/>
                </a:lnTo>
                <a:lnTo>
                  <a:pt x="1227825" y="1770324"/>
                </a:lnTo>
                <a:lnTo>
                  <a:pt x="1180041" y="1780366"/>
                </a:lnTo>
                <a:lnTo>
                  <a:pt x="1131338" y="1788274"/>
                </a:lnTo>
                <a:lnTo>
                  <a:pt x="1081771" y="1793994"/>
                </a:lnTo>
                <a:lnTo>
                  <a:pt x="1031400" y="1797466"/>
                </a:lnTo>
                <a:lnTo>
                  <a:pt x="980281" y="179863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84600" y="4699000"/>
            <a:ext cx="467643" cy="505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46500" y="4622800"/>
            <a:ext cx="639762" cy="174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87800" y="5295900"/>
            <a:ext cx="436562" cy="385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00500" y="5181600"/>
            <a:ext cx="421782" cy="319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59200" y="5257800"/>
            <a:ext cx="187503" cy="4636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30600" y="5168900"/>
            <a:ext cx="569912" cy="1253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73400" y="5308600"/>
            <a:ext cx="436561" cy="385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86100" y="5194300"/>
            <a:ext cx="421782" cy="319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22600" y="4711700"/>
            <a:ext cx="436562" cy="3854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35300" y="4597400"/>
            <a:ext cx="421782" cy="319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03575" y="3794125"/>
            <a:ext cx="738505" cy="1092200"/>
          </a:xfrm>
          <a:custGeom>
            <a:avLst/>
            <a:gdLst/>
            <a:ahLst/>
            <a:cxnLst/>
            <a:rect l="l" t="t" r="r" b="b"/>
            <a:pathLst>
              <a:path w="738504" h="1092200">
                <a:moveTo>
                  <a:pt x="0" y="0"/>
                </a:moveTo>
                <a:lnTo>
                  <a:pt x="738188" y="1092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43300" y="4330700"/>
            <a:ext cx="186981" cy="463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27400" y="4241800"/>
            <a:ext cx="568325" cy="1253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9600" y="965200"/>
            <a:ext cx="5942012" cy="1730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75076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802.11: Channels,</a:t>
            </a:r>
            <a:r>
              <a:rPr dirty="0" spc="-95"/>
              <a:t> </a:t>
            </a:r>
            <a:r>
              <a:rPr dirty="0" spc="-5"/>
              <a:t>association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99381"/>
            <a:ext cx="7530465" cy="458724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4965" marR="5080" indent="-342900">
              <a:lnSpc>
                <a:spcPts val="2560"/>
              </a:lnSpc>
              <a:spcBef>
                <a:spcPts val="45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802.11b: 2.4GHz-2.485GHz </a:t>
            </a:r>
            <a:r>
              <a:rPr dirty="0" sz="2400">
                <a:latin typeface="Arial"/>
                <a:cs typeface="Arial"/>
              </a:rPr>
              <a:t>spectrum </a:t>
            </a:r>
            <a:r>
              <a:rPr dirty="0" sz="2400" spc="-5">
                <a:latin typeface="Arial"/>
                <a:cs typeface="Arial"/>
              </a:rPr>
              <a:t>divided into 11  </a:t>
            </a:r>
            <a:r>
              <a:rPr dirty="0" sz="2400">
                <a:latin typeface="Arial"/>
                <a:cs typeface="Arial"/>
              </a:rPr>
              <a:t>channels </a:t>
            </a:r>
            <a:r>
              <a:rPr dirty="0" sz="2400" spc="-5">
                <a:latin typeface="Arial"/>
                <a:cs typeface="Arial"/>
              </a:rPr>
              <a:t>at different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frequencies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254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AP admin </a:t>
            </a:r>
            <a:r>
              <a:rPr dirty="0" sz="2400">
                <a:latin typeface="Arial"/>
                <a:cs typeface="Arial"/>
              </a:rPr>
              <a:t>chooses </a:t>
            </a:r>
            <a:r>
              <a:rPr dirty="0" sz="2400" spc="-5">
                <a:latin typeface="Arial"/>
                <a:cs typeface="Arial"/>
              </a:rPr>
              <a:t>frequency for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</a:t>
            </a:r>
            <a:endParaRPr sz="2400">
              <a:latin typeface="Arial"/>
              <a:cs typeface="Arial"/>
            </a:endParaRPr>
          </a:p>
          <a:p>
            <a:pPr lvl="1" marL="755015" marR="484505" indent="-285750">
              <a:lnSpc>
                <a:spcPts val="2590"/>
              </a:lnSpc>
              <a:spcBef>
                <a:spcPts val="61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interference possible: </a:t>
            </a:r>
            <a:r>
              <a:rPr dirty="0" sz="2400">
                <a:latin typeface="Arial"/>
                <a:cs typeface="Arial"/>
              </a:rPr>
              <a:t>channel can </a:t>
            </a:r>
            <a:r>
              <a:rPr dirty="0" sz="2400" spc="-5">
                <a:latin typeface="Arial"/>
                <a:cs typeface="Arial"/>
              </a:rPr>
              <a:t>be </a:t>
            </a:r>
            <a:r>
              <a:rPr dirty="0" sz="2400">
                <a:latin typeface="Arial"/>
                <a:cs typeface="Arial"/>
              </a:rPr>
              <a:t>same </a:t>
            </a:r>
            <a:r>
              <a:rPr dirty="0" sz="2400" spc="-5">
                <a:latin typeface="Arial"/>
                <a:cs typeface="Arial"/>
              </a:rPr>
              <a:t>as  that </a:t>
            </a:r>
            <a:r>
              <a:rPr dirty="0" sz="2400">
                <a:latin typeface="Arial"/>
                <a:cs typeface="Arial"/>
              </a:rPr>
              <a:t>chosen </a:t>
            </a:r>
            <a:r>
              <a:rPr dirty="0" sz="2400" spc="-5">
                <a:latin typeface="Arial"/>
                <a:cs typeface="Arial"/>
              </a:rPr>
              <a:t>by neighboring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AP!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host: </a:t>
            </a:r>
            <a:r>
              <a:rPr dirty="0" sz="2800">
                <a:latin typeface="Arial"/>
                <a:cs typeface="Arial"/>
              </a:rPr>
              <a:t>must </a:t>
            </a: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associate </a:t>
            </a:r>
            <a:r>
              <a:rPr dirty="0" sz="2800" spc="-5">
                <a:latin typeface="Arial"/>
                <a:cs typeface="Arial"/>
              </a:rPr>
              <a:t>with an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AP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ts val="2755"/>
              </a:lnSpc>
              <a:spcBef>
                <a:spcPts val="29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scans channels, </a:t>
            </a:r>
            <a:r>
              <a:rPr dirty="0" sz="2400" spc="-5">
                <a:latin typeface="Arial"/>
                <a:cs typeface="Arial"/>
              </a:rPr>
              <a:t>listening for </a:t>
            </a:r>
            <a:r>
              <a:rPr dirty="0" sz="2400" spc="-5" i="1">
                <a:latin typeface="Arial"/>
                <a:cs typeface="Arial"/>
              </a:rPr>
              <a:t>beacon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frames</a:t>
            </a:r>
            <a:endParaRPr sz="2400">
              <a:latin typeface="Arial"/>
              <a:cs typeface="Arial"/>
            </a:endParaRPr>
          </a:p>
          <a:p>
            <a:pPr marL="755015">
              <a:lnSpc>
                <a:spcPts val="2755"/>
              </a:lnSpc>
            </a:pPr>
            <a:r>
              <a:rPr dirty="0" sz="2400">
                <a:latin typeface="Arial"/>
                <a:cs typeface="Arial"/>
              </a:rPr>
              <a:t>containing AP’s </a:t>
            </a:r>
            <a:r>
              <a:rPr dirty="0" sz="2400" spc="-5">
                <a:latin typeface="Arial"/>
                <a:cs typeface="Arial"/>
              </a:rPr>
              <a:t>name </a:t>
            </a:r>
            <a:r>
              <a:rPr dirty="0" sz="2400">
                <a:latin typeface="Arial"/>
                <a:cs typeface="Arial"/>
              </a:rPr>
              <a:t>(SSID)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MAC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29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selects </a:t>
            </a:r>
            <a:r>
              <a:rPr dirty="0" sz="2400" spc="-5">
                <a:latin typeface="Arial"/>
                <a:cs typeface="Arial"/>
              </a:rPr>
              <a:t>AP to associate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2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may </a:t>
            </a:r>
            <a:r>
              <a:rPr dirty="0" sz="2400" spc="-5">
                <a:latin typeface="Arial"/>
                <a:cs typeface="Arial"/>
              </a:rPr>
              <a:t>perform authentication [Chapter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8]</a:t>
            </a:r>
            <a:endParaRPr sz="2400">
              <a:latin typeface="Arial"/>
              <a:cs typeface="Arial"/>
            </a:endParaRPr>
          </a:p>
          <a:p>
            <a:pPr lvl="1" marL="755015" marR="275590" indent="-285750">
              <a:lnSpc>
                <a:spcPts val="2590"/>
              </a:lnSpc>
              <a:spcBef>
                <a:spcPts val="62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will typically </a:t>
            </a:r>
            <a:r>
              <a:rPr dirty="0" sz="2400">
                <a:latin typeface="Arial"/>
                <a:cs typeface="Arial"/>
              </a:rPr>
              <a:t>run </a:t>
            </a:r>
            <a:r>
              <a:rPr dirty="0" sz="2400" spc="-5">
                <a:latin typeface="Arial"/>
                <a:cs typeface="Arial"/>
              </a:rPr>
              <a:t>DHCP to get IP address in </a:t>
            </a:r>
            <a:r>
              <a:rPr dirty="0" sz="2400" spc="25">
                <a:latin typeface="Arial"/>
                <a:cs typeface="Arial"/>
              </a:rPr>
              <a:t>AP’s  </a:t>
            </a:r>
            <a:r>
              <a:rPr dirty="0" sz="2400">
                <a:latin typeface="Arial"/>
                <a:cs typeface="Arial"/>
              </a:rPr>
              <a:t>subnet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028700"/>
            <a:ext cx="6856410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65247"/>
            <a:ext cx="7942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802.11: passive/active</a:t>
            </a:r>
            <a:r>
              <a:rPr dirty="0" spc="-90"/>
              <a:t> </a:t>
            </a:r>
            <a:r>
              <a:rPr dirty="0"/>
              <a:t>scanning</a:t>
            </a:r>
          </a:p>
        </p:txBody>
      </p:sp>
      <p:sp>
        <p:nvSpPr>
          <p:cNvPr id="3" name="object 3"/>
          <p:cNvSpPr/>
          <p:nvPr/>
        </p:nvSpPr>
        <p:spPr>
          <a:xfrm>
            <a:off x="2208213" y="1484312"/>
            <a:ext cx="2335530" cy="2224405"/>
          </a:xfrm>
          <a:custGeom>
            <a:avLst/>
            <a:gdLst/>
            <a:ahLst/>
            <a:cxnLst/>
            <a:rect l="l" t="t" r="r" b="b"/>
            <a:pathLst>
              <a:path w="2335529" h="2224404">
                <a:moveTo>
                  <a:pt x="1167605" y="2224087"/>
                </a:moveTo>
                <a:lnTo>
                  <a:pt x="1118557" y="2223111"/>
                </a:lnTo>
                <a:lnTo>
                  <a:pt x="1069998" y="2220210"/>
                </a:lnTo>
                <a:lnTo>
                  <a:pt x="1021972" y="2215422"/>
                </a:lnTo>
                <a:lnTo>
                  <a:pt x="974519" y="2208786"/>
                </a:lnTo>
                <a:lnTo>
                  <a:pt x="927682" y="2200340"/>
                </a:lnTo>
                <a:lnTo>
                  <a:pt x="881503" y="2190124"/>
                </a:lnTo>
                <a:lnTo>
                  <a:pt x="836022" y="2178175"/>
                </a:lnTo>
                <a:lnTo>
                  <a:pt x="791283" y="2164532"/>
                </a:lnTo>
                <a:lnTo>
                  <a:pt x="747327" y="2149233"/>
                </a:lnTo>
                <a:lnTo>
                  <a:pt x="704195" y="2132318"/>
                </a:lnTo>
                <a:lnTo>
                  <a:pt x="661929" y="2113826"/>
                </a:lnTo>
                <a:lnTo>
                  <a:pt x="620572" y="2093793"/>
                </a:lnTo>
                <a:lnTo>
                  <a:pt x="580165" y="2072260"/>
                </a:lnTo>
                <a:lnTo>
                  <a:pt x="540750" y="2049264"/>
                </a:lnTo>
                <a:lnTo>
                  <a:pt x="502368" y="2024845"/>
                </a:lnTo>
                <a:lnTo>
                  <a:pt x="465062" y="1999041"/>
                </a:lnTo>
                <a:lnTo>
                  <a:pt x="428873" y="1971891"/>
                </a:lnTo>
                <a:lnTo>
                  <a:pt x="393843" y="1943432"/>
                </a:lnTo>
                <a:lnTo>
                  <a:pt x="360014" y="1913704"/>
                </a:lnTo>
                <a:lnTo>
                  <a:pt x="327428" y="1882746"/>
                </a:lnTo>
                <a:lnTo>
                  <a:pt x="296126" y="1850595"/>
                </a:lnTo>
                <a:lnTo>
                  <a:pt x="266151" y="1817291"/>
                </a:lnTo>
                <a:lnTo>
                  <a:pt x="237544" y="1782872"/>
                </a:lnTo>
                <a:lnTo>
                  <a:pt x="210346" y="1747377"/>
                </a:lnTo>
                <a:lnTo>
                  <a:pt x="184600" y="1710845"/>
                </a:lnTo>
                <a:lnTo>
                  <a:pt x="160348" y="1673313"/>
                </a:lnTo>
                <a:lnTo>
                  <a:pt x="137631" y="1634820"/>
                </a:lnTo>
                <a:lnTo>
                  <a:pt x="116491" y="1595406"/>
                </a:lnTo>
                <a:lnTo>
                  <a:pt x="96971" y="1555108"/>
                </a:lnTo>
                <a:lnTo>
                  <a:pt x="79110" y="1513966"/>
                </a:lnTo>
                <a:lnTo>
                  <a:pt x="62953" y="1472018"/>
                </a:lnTo>
                <a:lnTo>
                  <a:pt x="48540" y="1429302"/>
                </a:lnTo>
                <a:lnTo>
                  <a:pt x="35912" y="1385857"/>
                </a:lnTo>
                <a:lnTo>
                  <a:pt x="25113" y="1341722"/>
                </a:lnTo>
                <a:lnTo>
                  <a:pt x="16184" y="1296935"/>
                </a:lnTo>
                <a:lnTo>
                  <a:pt x="9166" y="1251535"/>
                </a:lnTo>
                <a:lnTo>
                  <a:pt x="4101" y="1205561"/>
                </a:lnTo>
                <a:lnTo>
                  <a:pt x="1032" y="1159051"/>
                </a:lnTo>
                <a:lnTo>
                  <a:pt x="0" y="1112043"/>
                </a:lnTo>
                <a:lnTo>
                  <a:pt x="1032" y="1065687"/>
                </a:lnTo>
                <a:lnTo>
                  <a:pt x="4101" y="1019761"/>
                </a:lnTo>
                <a:lnTo>
                  <a:pt x="9166" y="974306"/>
                </a:lnTo>
                <a:lnTo>
                  <a:pt x="16184" y="929363"/>
                </a:lnTo>
                <a:lnTo>
                  <a:pt x="25113" y="884973"/>
                </a:lnTo>
                <a:lnTo>
                  <a:pt x="35912" y="841179"/>
                </a:lnTo>
                <a:lnTo>
                  <a:pt x="48540" y="798020"/>
                </a:lnTo>
                <a:lnTo>
                  <a:pt x="62953" y="755539"/>
                </a:lnTo>
                <a:lnTo>
                  <a:pt x="79111" y="713776"/>
                </a:lnTo>
                <a:lnTo>
                  <a:pt x="96971" y="672774"/>
                </a:lnTo>
                <a:lnTo>
                  <a:pt x="116492" y="632573"/>
                </a:lnTo>
                <a:lnTo>
                  <a:pt x="137631" y="593215"/>
                </a:lnTo>
                <a:lnTo>
                  <a:pt x="160348" y="554741"/>
                </a:lnTo>
                <a:lnTo>
                  <a:pt x="184601" y="517191"/>
                </a:lnTo>
                <a:lnTo>
                  <a:pt x="210346" y="480609"/>
                </a:lnTo>
                <a:lnTo>
                  <a:pt x="237544" y="445034"/>
                </a:lnTo>
                <a:lnTo>
                  <a:pt x="266151" y="410509"/>
                </a:lnTo>
                <a:lnTo>
                  <a:pt x="296127" y="377074"/>
                </a:lnTo>
                <a:lnTo>
                  <a:pt x="327428" y="344771"/>
                </a:lnTo>
                <a:lnTo>
                  <a:pt x="360015" y="313641"/>
                </a:lnTo>
                <a:lnTo>
                  <a:pt x="393843" y="283725"/>
                </a:lnTo>
                <a:lnTo>
                  <a:pt x="428873" y="255066"/>
                </a:lnTo>
                <a:lnTo>
                  <a:pt x="465062" y="227703"/>
                </a:lnTo>
                <a:lnTo>
                  <a:pt x="502368" y="201678"/>
                </a:lnTo>
                <a:lnTo>
                  <a:pt x="540750" y="177034"/>
                </a:lnTo>
                <a:lnTo>
                  <a:pt x="580165" y="153810"/>
                </a:lnTo>
                <a:lnTo>
                  <a:pt x="620572" y="132048"/>
                </a:lnTo>
                <a:lnTo>
                  <a:pt x="661929" y="111790"/>
                </a:lnTo>
                <a:lnTo>
                  <a:pt x="704195" y="93077"/>
                </a:lnTo>
                <a:lnTo>
                  <a:pt x="747327" y="75950"/>
                </a:lnTo>
                <a:lnTo>
                  <a:pt x="791283" y="60450"/>
                </a:lnTo>
                <a:lnTo>
                  <a:pt x="836022" y="46619"/>
                </a:lnTo>
                <a:lnTo>
                  <a:pt x="881503" y="34499"/>
                </a:lnTo>
                <a:lnTo>
                  <a:pt x="927682" y="24129"/>
                </a:lnTo>
                <a:lnTo>
                  <a:pt x="974519" y="15553"/>
                </a:lnTo>
                <a:lnTo>
                  <a:pt x="1021972" y="8810"/>
                </a:lnTo>
                <a:lnTo>
                  <a:pt x="1069998" y="3943"/>
                </a:lnTo>
                <a:lnTo>
                  <a:pt x="1118557" y="992"/>
                </a:lnTo>
                <a:lnTo>
                  <a:pt x="1167605" y="0"/>
                </a:lnTo>
                <a:lnTo>
                  <a:pt x="1216962" y="992"/>
                </a:lnTo>
                <a:lnTo>
                  <a:pt x="1265796" y="3943"/>
                </a:lnTo>
                <a:lnTo>
                  <a:pt x="1314067" y="8810"/>
                </a:lnTo>
                <a:lnTo>
                  <a:pt x="1361736" y="15553"/>
                </a:lnTo>
                <a:lnTo>
                  <a:pt x="1408760" y="24129"/>
                </a:lnTo>
                <a:lnTo>
                  <a:pt x="1455100" y="34499"/>
                </a:lnTo>
                <a:lnTo>
                  <a:pt x="1500716" y="46619"/>
                </a:lnTo>
                <a:lnTo>
                  <a:pt x="1545566" y="60450"/>
                </a:lnTo>
                <a:lnTo>
                  <a:pt x="1589610" y="75950"/>
                </a:lnTo>
                <a:lnTo>
                  <a:pt x="1632808" y="93077"/>
                </a:lnTo>
                <a:lnTo>
                  <a:pt x="1675119" y="111790"/>
                </a:lnTo>
                <a:lnTo>
                  <a:pt x="1716503" y="132048"/>
                </a:lnTo>
                <a:lnTo>
                  <a:pt x="1756918" y="153810"/>
                </a:lnTo>
                <a:lnTo>
                  <a:pt x="1796326" y="177034"/>
                </a:lnTo>
                <a:lnTo>
                  <a:pt x="1834684" y="201678"/>
                </a:lnTo>
                <a:lnTo>
                  <a:pt x="1871952" y="227703"/>
                </a:lnTo>
                <a:lnTo>
                  <a:pt x="1908091" y="255066"/>
                </a:lnTo>
                <a:lnTo>
                  <a:pt x="1943059" y="283725"/>
                </a:lnTo>
                <a:lnTo>
                  <a:pt x="1976816" y="313641"/>
                </a:lnTo>
                <a:lnTo>
                  <a:pt x="2009321" y="344771"/>
                </a:lnTo>
                <a:lnTo>
                  <a:pt x="2040534" y="377074"/>
                </a:lnTo>
                <a:lnTo>
                  <a:pt x="2070415" y="410509"/>
                </a:lnTo>
                <a:lnTo>
                  <a:pt x="2098922" y="445034"/>
                </a:lnTo>
                <a:lnTo>
                  <a:pt x="2126015" y="480609"/>
                </a:lnTo>
                <a:lnTo>
                  <a:pt x="2151654" y="517191"/>
                </a:lnTo>
                <a:lnTo>
                  <a:pt x="2175799" y="554741"/>
                </a:lnTo>
                <a:lnTo>
                  <a:pt x="2198408" y="593215"/>
                </a:lnTo>
                <a:lnTo>
                  <a:pt x="2219441" y="632573"/>
                </a:lnTo>
                <a:lnTo>
                  <a:pt x="2238858" y="672774"/>
                </a:lnTo>
                <a:lnTo>
                  <a:pt x="2256618" y="713776"/>
                </a:lnTo>
                <a:lnTo>
                  <a:pt x="2272681" y="755539"/>
                </a:lnTo>
                <a:lnTo>
                  <a:pt x="2287005" y="798020"/>
                </a:lnTo>
                <a:lnTo>
                  <a:pt x="2299551" y="841179"/>
                </a:lnTo>
                <a:lnTo>
                  <a:pt x="2310279" y="884973"/>
                </a:lnTo>
                <a:lnTo>
                  <a:pt x="2319146" y="929363"/>
                </a:lnTo>
                <a:lnTo>
                  <a:pt x="2326114" y="974306"/>
                </a:lnTo>
                <a:lnTo>
                  <a:pt x="2331141" y="1019761"/>
                </a:lnTo>
                <a:lnTo>
                  <a:pt x="2334187" y="1065687"/>
                </a:lnTo>
                <a:lnTo>
                  <a:pt x="2335211" y="1112043"/>
                </a:lnTo>
                <a:lnTo>
                  <a:pt x="2334187" y="1159051"/>
                </a:lnTo>
                <a:lnTo>
                  <a:pt x="2331141" y="1205561"/>
                </a:lnTo>
                <a:lnTo>
                  <a:pt x="2326114" y="1251536"/>
                </a:lnTo>
                <a:lnTo>
                  <a:pt x="2319146" y="1296935"/>
                </a:lnTo>
                <a:lnTo>
                  <a:pt x="2310279" y="1341722"/>
                </a:lnTo>
                <a:lnTo>
                  <a:pt x="2299551" y="1385857"/>
                </a:lnTo>
                <a:lnTo>
                  <a:pt x="2287005" y="1429302"/>
                </a:lnTo>
                <a:lnTo>
                  <a:pt x="2272681" y="1472018"/>
                </a:lnTo>
                <a:lnTo>
                  <a:pt x="2256618" y="1513966"/>
                </a:lnTo>
                <a:lnTo>
                  <a:pt x="2238858" y="1555109"/>
                </a:lnTo>
                <a:lnTo>
                  <a:pt x="2219441" y="1595406"/>
                </a:lnTo>
                <a:lnTo>
                  <a:pt x="2198408" y="1634820"/>
                </a:lnTo>
                <a:lnTo>
                  <a:pt x="2175799" y="1673313"/>
                </a:lnTo>
                <a:lnTo>
                  <a:pt x="2151654" y="1710845"/>
                </a:lnTo>
                <a:lnTo>
                  <a:pt x="2126015" y="1747377"/>
                </a:lnTo>
                <a:lnTo>
                  <a:pt x="2098922" y="1782873"/>
                </a:lnTo>
                <a:lnTo>
                  <a:pt x="2070414" y="1817291"/>
                </a:lnTo>
                <a:lnTo>
                  <a:pt x="2040534" y="1850595"/>
                </a:lnTo>
                <a:lnTo>
                  <a:pt x="2009321" y="1882746"/>
                </a:lnTo>
                <a:lnTo>
                  <a:pt x="1976816" y="1913704"/>
                </a:lnTo>
                <a:lnTo>
                  <a:pt x="1943059" y="1943432"/>
                </a:lnTo>
                <a:lnTo>
                  <a:pt x="1908091" y="1971891"/>
                </a:lnTo>
                <a:lnTo>
                  <a:pt x="1871952" y="1999041"/>
                </a:lnTo>
                <a:lnTo>
                  <a:pt x="1834684" y="2024845"/>
                </a:lnTo>
                <a:lnTo>
                  <a:pt x="1796325" y="2049265"/>
                </a:lnTo>
                <a:lnTo>
                  <a:pt x="1756918" y="2072260"/>
                </a:lnTo>
                <a:lnTo>
                  <a:pt x="1716503" y="2093793"/>
                </a:lnTo>
                <a:lnTo>
                  <a:pt x="1675119" y="2113826"/>
                </a:lnTo>
                <a:lnTo>
                  <a:pt x="1632808" y="2132318"/>
                </a:lnTo>
                <a:lnTo>
                  <a:pt x="1589610" y="2149233"/>
                </a:lnTo>
                <a:lnTo>
                  <a:pt x="1545566" y="2164532"/>
                </a:lnTo>
                <a:lnTo>
                  <a:pt x="1500716" y="2178175"/>
                </a:lnTo>
                <a:lnTo>
                  <a:pt x="1455100" y="2190124"/>
                </a:lnTo>
                <a:lnTo>
                  <a:pt x="1408760" y="2200340"/>
                </a:lnTo>
                <a:lnTo>
                  <a:pt x="1361736" y="2208786"/>
                </a:lnTo>
                <a:lnTo>
                  <a:pt x="1314067" y="2215422"/>
                </a:lnTo>
                <a:lnTo>
                  <a:pt x="1265796" y="2220210"/>
                </a:lnTo>
                <a:lnTo>
                  <a:pt x="1216962" y="2223111"/>
                </a:lnTo>
                <a:lnTo>
                  <a:pt x="1167605" y="2224087"/>
                </a:lnTo>
                <a:close/>
              </a:path>
            </a:pathLst>
          </a:custGeom>
          <a:solidFill>
            <a:srgbClr val="00CCFF">
              <a:alpha val="490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425" y="1419225"/>
            <a:ext cx="2335530" cy="2224405"/>
          </a:xfrm>
          <a:custGeom>
            <a:avLst/>
            <a:gdLst/>
            <a:ahLst/>
            <a:cxnLst/>
            <a:rect l="l" t="t" r="r" b="b"/>
            <a:pathLst>
              <a:path w="2335530" h="2224404">
                <a:moveTo>
                  <a:pt x="1167606" y="2224088"/>
                </a:moveTo>
                <a:lnTo>
                  <a:pt x="1118250" y="2223112"/>
                </a:lnTo>
                <a:lnTo>
                  <a:pt x="1069415" y="2220211"/>
                </a:lnTo>
                <a:lnTo>
                  <a:pt x="1021144" y="2215423"/>
                </a:lnTo>
                <a:lnTo>
                  <a:pt x="973476" y="2208787"/>
                </a:lnTo>
                <a:lnTo>
                  <a:pt x="926451" y="2200342"/>
                </a:lnTo>
                <a:lnTo>
                  <a:pt x="880111" y="2190125"/>
                </a:lnTo>
                <a:lnTo>
                  <a:pt x="834495" y="2178176"/>
                </a:lnTo>
                <a:lnTo>
                  <a:pt x="789645" y="2164533"/>
                </a:lnTo>
                <a:lnTo>
                  <a:pt x="745601" y="2149234"/>
                </a:lnTo>
                <a:lnTo>
                  <a:pt x="702403" y="2132320"/>
                </a:lnTo>
                <a:lnTo>
                  <a:pt x="660092" y="2113827"/>
                </a:lnTo>
                <a:lnTo>
                  <a:pt x="618708" y="2093794"/>
                </a:lnTo>
                <a:lnTo>
                  <a:pt x="578293" y="2072261"/>
                </a:lnTo>
                <a:lnTo>
                  <a:pt x="538886" y="2049266"/>
                </a:lnTo>
                <a:lnTo>
                  <a:pt x="500527" y="2024846"/>
                </a:lnTo>
                <a:lnTo>
                  <a:pt x="463259" y="1999042"/>
                </a:lnTo>
                <a:lnTo>
                  <a:pt x="427120" y="1971892"/>
                </a:lnTo>
                <a:lnTo>
                  <a:pt x="392152" y="1943433"/>
                </a:lnTo>
                <a:lnTo>
                  <a:pt x="358395" y="1913705"/>
                </a:lnTo>
                <a:lnTo>
                  <a:pt x="325890" y="1882747"/>
                </a:lnTo>
                <a:lnTo>
                  <a:pt x="294677" y="1850596"/>
                </a:lnTo>
                <a:lnTo>
                  <a:pt x="264796" y="1817292"/>
                </a:lnTo>
                <a:lnTo>
                  <a:pt x="236289" y="1782873"/>
                </a:lnTo>
                <a:lnTo>
                  <a:pt x="209196" y="1747378"/>
                </a:lnTo>
                <a:lnTo>
                  <a:pt x="183556" y="1710845"/>
                </a:lnTo>
                <a:lnTo>
                  <a:pt x="159412" y="1673314"/>
                </a:lnTo>
                <a:lnTo>
                  <a:pt x="136803" y="1634821"/>
                </a:lnTo>
                <a:lnTo>
                  <a:pt x="115770" y="1595407"/>
                </a:lnTo>
                <a:lnTo>
                  <a:pt x="96353" y="1555109"/>
                </a:lnTo>
                <a:lnTo>
                  <a:pt x="78593" y="1513967"/>
                </a:lnTo>
                <a:lnTo>
                  <a:pt x="62530" y="1472019"/>
                </a:lnTo>
                <a:lnTo>
                  <a:pt x="48205" y="1429303"/>
                </a:lnTo>
                <a:lnTo>
                  <a:pt x="35659" y="1385858"/>
                </a:lnTo>
                <a:lnTo>
                  <a:pt x="24932" y="1341723"/>
                </a:lnTo>
                <a:lnTo>
                  <a:pt x="16064" y="1296936"/>
                </a:lnTo>
                <a:lnTo>
                  <a:pt x="9097" y="1251536"/>
                </a:lnTo>
                <a:lnTo>
                  <a:pt x="4070" y="1205562"/>
                </a:lnTo>
                <a:lnTo>
                  <a:pt x="1024" y="1159051"/>
                </a:lnTo>
                <a:lnTo>
                  <a:pt x="0" y="1112044"/>
                </a:lnTo>
                <a:lnTo>
                  <a:pt x="1024" y="1065036"/>
                </a:lnTo>
                <a:lnTo>
                  <a:pt x="4070" y="1018526"/>
                </a:lnTo>
                <a:lnTo>
                  <a:pt x="9097" y="972551"/>
                </a:lnTo>
                <a:lnTo>
                  <a:pt x="16064" y="927151"/>
                </a:lnTo>
                <a:lnTo>
                  <a:pt x="24932" y="882364"/>
                </a:lnTo>
                <a:lnTo>
                  <a:pt x="35659" y="838229"/>
                </a:lnTo>
                <a:lnTo>
                  <a:pt x="48205" y="794784"/>
                </a:lnTo>
                <a:lnTo>
                  <a:pt x="62530" y="752069"/>
                </a:lnTo>
                <a:lnTo>
                  <a:pt x="78593" y="710120"/>
                </a:lnTo>
                <a:lnTo>
                  <a:pt x="96353" y="668978"/>
                </a:lnTo>
                <a:lnTo>
                  <a:pt x="115770" y="628680"/>
                </a:lnTo>
                <a:lnTo>
                  <a:pt x="136803" y="589266"/>
                </a:lnTo>
                <a:lnTo>
                  <a:pt x="159412" y="550774"/>
                </a:lnTo>
                <a:lnTo>
                  <a:pt x="183556" y="513242"/>
                </a:lnTo>
                <a:lnTo>
                  <a:pt x="209196" y="476709"/>
                </a:lnTo>
                <a:lnTo>
                  <a:pt x="236289" y="441214"/>
                </a:lnTo>
                <a:lnTo>
                  <a:pt x="264796" y="406795"/>
                </a:lnTo>
                <a:lnTo>
                  <a:pt x="294677" y="373491"/>
                </a:lnTo>
                <a:lnTo>
                  <a:pt x="325890" y="341340"/>
                </a:lnTo>
                <a:lnTo>
                  <a:pt x="358395" y="310382"/>
                </a:lnTo>
                <a:lnTo>
                  <a:pt x="392152" y="280654"/>
                </a:lnTo>
                <a:lnTo>
                  <a:pt x="427120" y="252196"/>
                </a:lnTo>
                <a:lnTo>
                  <a:pt x="463259" y="225045"/>
                </a:lnTo>
                <a:lnTo>
                  <a:pt x="500527" y="199241"/>
                </a:lnTo>
                <a:lnTo>
                  <a:pt x="538886" y="174822"/>
                </a:lnTo>
                <a:lnTo>
                  <a:pt x="578293" y="151826"/>
                </a:lnTo>
                <a:lnTo>
                  <a:pt x="618708" y="130293"/>
                </a:lnTo>
                <a:lnTo>
                  <a:pt x="660092" y="110261"/>
                </a:lnTo>
                <a:lnTo>
                  <a:pt x="702403" y="91768"/>
                </a:lnTo>
                <a:lnTo>
                  <a:pt x="745601" y="74853"/>
                </a:lnTo>
                <a:lnTo>
                  <a:pt x="789645" y="59554"/>
                </a:lnTo>
                <a:lnTo>
                  <a:pt x="834495" y="45912"/>
                </a:lnTo>
                <a:lnTo>
                  <a:pt x="880111" y="33962"/>
                </a:lnTo>
                <a:lnTo>
                  <a:pt x="926451" y="23746"/>
                </a:lnTo>
                <a:lnTo>
                  <a:pt x="973476" y="15300"/>
                </a:lnTo>
                <a:lnTo>
                  <a:pt x="1021144" y="8664"/>
                </a:lnTo>
                <a:lnTo>
                  <a:pt x="1069415" y="3876"/>
                </a:lnTo>
                <a:lnTo>
                  <a:pt x="1118250" y="975"/>
                </a:lnTo>
                <a:lnTo>
                  <a:pt x="1167606" y="0"/>
                </a:lnTo>
                <a:lnTo>
                  <a:pt x="1216962" y="975"/>
                </a:lnTo>
                <a:lnTo>
                  <a:pt x="1265797" y="3876"/>
                </a:lnTo>
                <a:lnTo>
                  <a:pt x="1314068" y="8664"/>
                </a:lnTo>
                <a:lnTo>
                  <a:pt x="1361736" y="15300"/>
                </a:lnTo>
                <a:lnTo>
                  <a:pt x="1408761" y="23746"/>
                </a:lnTo>
                <a:lnTo>
                  <a:pt x="1455101" y="33962"/>
                </a:lnTo>
                <a:lnTo>
                  <a:pt x="1500717" y="45912"/>
                </a:lnTo>
                <a:lnTo>
                  <a:pt x="1545567" y="59554"/>
                </a:lnTo>
                <a:lnTo>
                  <a:pt x="1589611" y="74853"/>
                </a:lnTo>
                <a:lnTo>
                  <a:pt x="1632809" y="91768"/>
                </a:lnTo>
                <a:lnTo>
                  <a:pt x="1675120" y="110261"/>
                </a:lnTo>
                <a:lnTo>
                  <a:pt x="1716504" y="130293"/>
                </a:lnTo>
                <a:lnTo>
                  <a:pt x="1756919" y="151826"/>
                </a:lnTo>
                <a:lnTo>
                  <a:pt x="1796327" y="174822"/>
                </a:lnTo>
                <a:lnTo>
                  <a:pt x="1834685" y="199241"/>
                </a:lnTo>
                <a:lnTo>
                  <a:pt x="1871953" y="225045"/>
                </a:lnTo>
                <a:lnTo>
                  <a:pt x="1908092" y="252196"/>
                </a:lnTo>
                <a:lnTo>
                  <a:pt x="1943060" y="280654"/>
                </a:lnTo>
                <a:lnTo>
                  <a:pt x="1976817" y="310382"/>
                </a:lnTo>
                <a:lnTo>
                  <a:pt x="2009322" y="341340"/>
                </a:lnTo>
                <a:lnTo>
                  <a:pt x="2040535" y="373491"/>
                </a:lnTo>
                <a:lnTo>
                  <a:pt x="2070416" y="406795"/>
                </a:lnTo>
                <a:lnTo>
                  <a:pt x="2098923" y="441214"/>
                </a:lnTo>
                <a:lnTo>
                  <a:pt x="2126016" y="476709"/>
                </a:lnTo>
                <a:lnTo>
                  <a:pt x="2151656" y="513242"/>
                </a:lnTo>
                <a:lnTo>
                  <a:pt x="2175800" y="550774"/>
                </a:lnTo>
                <a:lnTo>
                  <a:pt x="2198409" y="589266"/>
                </a:lnTo>
                <a:lnTo>
                  <a:pt x="2219442" y="628680"/>
                </a:lnTo>
                <a:lnTo>
                  <a:pt x="2238859" y="668978"/>
                </a:lnTo>
                <a:lnTo>
                  <a:pt x="2256619" y="710120"/>
                </a:lnTo>
                <a:lnTo>
                  <a:pt x="2272682" y="752069"/>
                </a:lnTo>
                <a:lnTo>
                  <a:pt x="2287007" y="794784"/>
                </a:lnTo>
                <a:lnTo>
                  <a:pt x="2299553" y="838229"/>
                </a:lnTo>
                <a:lnTo>
                  <a:pt x="2310280" y="882364"/>
                </a:lnTo>
                <a:lnTo>
                  <a:pt x="2319148" y="927151"/>
                </a:lnTo>
                <a:lnTo>
                  <a:pt x="2326115" y="972551"/>
                </a:lnTo>
                <a:lnTo>
                  <a:pt x="2331142" y="1018526"/>
                </a:lnTo>
                <a:lnTo>
                  <a:pt x="2334188" y="1065036"/>
                </a:lnTo>
                <a:lnTo>
                  <a:pt x="2335213" y="1112044"/>
                </a:lnTo>
                <a:lnTo>
                  <a:pt x="2334188" y="1159051"/>
                </a:lnTo>
                <a:lnTo>
                  <a:pt x="2331142" y="1205562"/>
                </a:lnTo>
                <a:lnTo>
                  <a:pt x="2326115" y="1251536"/>
                </a:lnTo>
                <a:lnTo>
                  <a:pt x="2319148" y="1296936"/>
                </a:lnTo>
                <a:lnTo>
                  <a:pt x="2310280" y="1341723"/>
                </a:lnTo>
                <a:lnTo>
                  <a:pt x="2299553" y="1385858"/>
                </a:lnTo>
                <a:lnTo>
                  <a:pt x="2287007" y="1429303"/>
                </a:lnTo>
                <a:lnTo>
                  <a:pt x="2272682" y="1472019"/>
                </a:lnTo>
                <a:lnTo>
                  <a:pt x="2256619" y="1513967"/>
                </a:lnTo>
                <a:lnTo>
                  <a:pt x="2238859" y="1555109"/>
                </a:lnTo>
                <a:lnTo>
                  <a:pt x="2219442" y="1595407"/>
                </a:lnTo>
                <a:lnTo>
                  <a:pt x="2198409" y="1634821"/>
                </a:lnTo>
                <a:lnTo>
                  <a:pt x="2175800" y="1673314"/>
                </a:lnTo>
                <a:lnTo>
                  <a:pt x="2151656" y="1710845"/>
                </a:lnTo>
                <a:lnTo>
                  <a:pt x="2126016" y="1747378"/>
                </a:lnTo>
                <a:lnTo>
                  <a:pt x="2098923" y="1782873"/>
                </a:lnTo>
                <a:lnTo>
                  <a:pt x="2070416" y="1817292"/>
                </a:lnTo>
                <a:lnTo>
                  <a:pt x="2040535" y="1850596"/>
                </a:lnTo>
                <a:lnTo>
                  <a:pt x="2009322" y="1882747"/>
                </a:lnTo>
                <a:lnTo>
                  <a:pt x="1976817" y="1913705"/>
                </a:lnTo>
                <a:lnTo>
                  <a:pt x="1943060" y="1943433"/>
                </a:lnTo>
                <a:lnTo>
                  <a:pt x="1908092" y="1971892"/>
                </a:lnTo>
                <a:lnTo>
                  <a:pt x="1871953" y="1999042"/>
                </a:lnTo>
                <a:lnTo>
                  <a:pt x="1834685" y="2024846"/>
                </a:lnTo>
                <a:lnTo>
                  <a:pt x="1796327" y="2049266"/>
                </a:lnTo>
                <a:lnTo>
                  <a:pt x="1756919" y="2072261"/>
                </a:lnTo>
                <a:lnTo>
                  <a:pt x="1716504" y="2093794"/>
                </a:lnTo>
                <a:lnTo>
                  <a:pt x="1675120" y="2113827"/>
                </a:lnTo>
                <a:lnTo>
                  <a:pt x="1632809" y="2132320"/>
                </a:lnTo>
                <a:lnTo>
                  <a:pt x="1589611" y="2149234"/>
                </a:lnTo>
                <a:lnTo>
                  <a:pt x="1545567" y="2164533"/>
                </a:lnTo>
                <a:lnTo>
                  <a:pt x="1500717" y="2178176"/>
                </a:lnTo>
                <a:lnTo>
                  <a:pt x="1455101" y="2190125"/>
                </a:lnTo>
                <a:lnTo>
                  <a:pt x="1408761" y="2200342"/>
                </a:lnTo>
                <a:lnTo>
                  <a:pt x="1361736" y="2208787"/>
                </a:lnTo>
                <a:lnTo>
                  <a:pt x="1314068" y="2215423"/>
                </a:lnTo>
                <a:lnTo>
                  <a:pt x="1265797" y="2220211"/>
                </a:lnTo>
                <a:lnTo>
                  <a:pt x="1216962" y="2223112"/>
                </a:lnTo>
                <a:lnTo>
                  <a:pt x="1167606" y="2224088"/>
                </a:lnTo>
                <a:close/>
              </a:path>
            </a:pathLst>
          </a:custGeom>
          <a:solidFill>
            <a:srgbClr val="00CCFF">
              <a:alpha val="490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56965" y="2564232"/>
            <a:ext cx="4654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AP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877" y="2575345"/>
            <a:ext cx="4654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AP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2930" y="1568870"/>
            <a:ext cx="600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BBS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6830" y="1518070"/>
            <a:ext cx="600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BBS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7083" y="2558263"/>
            <a:ext cx="649605" cy="251460"/>
          </a:xfrm>
          <a:custGeom>
            <a:avLst/>
            <a:gdLst/>
            <a:ahLst/>
            <a:cxnLst/>
            <a:rect l="l" t="t" r="r" b="b"/>
            <a:pathLst>
              <a:path w="649605" h="251460">
                <a:moveTo>
                  <a:pt x="563606" y="224096"/>
                </a:moveTo>
                <a:lnTo>
                  <a:pt x="0" y="26972"/>
                </a:lnTo>
                <a:lnTo>
                  <a:pt x="9433" y="0"/>
                </a:lnTo>
                <a:lnTo>
                  <a:pt x="573040" y="197123"/>
                </a:lnTo>
                <a:lnTo>
                  <a:pt x="563606" y="224096"/>
                </a:lnTo>
                <a:close/>
              </a:path>
              <a:path w="649605" h="251460">
                <a:moveTo>
                  <a:pt x="637604" y="226926"/>
                </a:moveTo>
                <a:lnTo>
                  <a:pt x="571698" y="226926"/>
                </a:lnTo>
                <a:lnTo>
                  <a:pt x="581132" y="199953"/>
                </a:lnTo>
                <a:lnTo>
                  <a:pt x="573040" y="197123"/>
                </a:lnTo>
                <a:lnTo>
                  <a:pt x="582474" y="170150"/>
                </a:lnTo>
                <a:lnTo>
                  <a:pt x="637604" y="226926"/>
                </a:lnTo>
                <a:close/>
              </a:path>
              <a:path w="649605" h="251460">
                <a:moveTo>
                  <a:pt x="571698" y="226926"/>
                </a:moveTo>
                <a:lnTo>
                  <a:pt x="563606" y="224096"/>
                </a:lnTo>
                <a:lnTo>
                  <a:pt x="573040" y="197123"/>
                </a:lnTo>
                <a:lnTo>
                  <a:pt x="581132" y="199953"/>
                </a:lnTo>
                <a:lnTo>
                  <a:pt x="571698" y="226926"/>
                </a:lnTo>
                <a:close/>
              </a:path>
              <a:path w="649605" h="251460">
                <a:moveTo>
                  <a:pt x="554172" y="251068"/>
                </a:moveTo>
                <a:lnTo>
                  <a:pt x="563606" y="224096"/>
                </a:lnTo>
                <a:lnTo>
                  <a:pt x="571698" y="226926"/>
                </a:lnTo>
                <a:lnTo>
                  <a:pt x="637604" y="226926"/>
                </a:lnTo>
                <a:lnTo>
                  <a:pt x="649241" y="238911"/>
                </a:lnTo>
                <a:lnTo>
                  <a:pt x="554172" y="251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89213" y="2574138"/>
            <a:ext cx="649605" cy="251460"/>
          </a:xfrm>
          <a:custGeom>
            <a:avLst/>
            <a:gdLst/>
            <a:ahLst/>
            <a:cxnLst/>
            <a:rect l="l" t="t" r="r" b="b"/>
            <a:pathLst>
              <a:path w="649605" h="251460">
                <a:moveTo>
                  <a:pt x="84493" y="224494"/>
                </a:moveTo>
                <a:lnTo>
                  <a:pt x="649241" y="26972"/>
                </a:lnTo>
                <a:lnTo>
                  <a:pt x="639808" y="0"/>
                </a:lnTo>
                <a:lnTo>
                  <a:pt x="73918" y="197921"/>
                </a:lnTo>
                <a:lnTo>
                  <a:pt x="84493" y="224494"/>
                </a:lnTo>
                <a:close/>
              </a:path>
              <a:path w="649605" h="251460">
                <a:moveTo>
                  <a:pt x="13573" y="226925"/>
                </a:moveTo>
                <a:lnTo>
                  <a:pt x="77543" y="226925"/>
                </a:lnTo>
                <a:lnTo>
                  <a:pt x="68109" y="199953"/>
                </a:lnTo>
                <a:lnTo>
                  <a:pt x="73918" y="197921"/>
                </a:lnTo>
                <a:lnTo>
                  <a:pt x="66767" y="179954"/>
                </a:lnTo>
                <a:lnTo>
                  <a:pt x="13573" y="226925"/>
                </a:lnTo>
                <a:close/>
              </a:path>
              <a:path w="649605" h="251460">
                <a:moveTo>
                  <a:pt x="77543" y="226925"/>
                </a:moveTo>
                <a:lnTo>
                  <a:pt x="84493" y="224494"/>
                </a:lnTo>
                <a:lnTo>
                  <a:pt x="73918" y="197921"/>
                </a:lnTo>
                <a:lnTo>
                  <a:pt x="68109" y="199953"/>
                </a:lnTo>
                <a:lnTo>
                  <a:pt x="77543" y="226925"/>
                </a:lnTo>
                <a:close/>
              </a:path>
              <a:path w="649605" h="251460">
                <a:moveTo>
                  <a:pt x="95069" y="251068"/>
                </a:moveTo>
                <a:lnTo>
                  <a:pt x="84493" y="224494"/>
                </a:lnTo>
                <a:lnTo>
                  <a:pt x="77543" y="226925"/>
                </a:lnTo>
                <a:lnTo>
                  <a:pt x="13573" y="226925"/>
                </a:lnTo>
                <a:lnTo>
                  <a:pt x="0" y="238911"/>
                </a:lnTo>
                <a:lnTo>
                  <a:pt x="95069" y="251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87650" y="2905926"/>
            <a:ext cx="649605" cy="251460"/>
          </a:xfrm>
          <a:custGeom>
            <a:avLst/>
            <a:gdLst/>
            <a:ahLst/>
            <a:cxnLst/>
            <a:rect l="l" t="t" r="r" b="b"/>
            <a:pathLst>
              <a:path w="649604" h="251460">
                <a:moveTo>
                  <a:pt x="85635" y="224095"/>
                </a:moveTo>
                <a:lnTo>
                  <a:pt x="649241" y="26972"/>
                </a:lnTo>
                <a:lnTo>
                  <a:pt x="639808" y="0"/>
                </a:lnTo>
                <a:lnTo>
                  <a:pt x="76201" y="197123"/>
                </a:lnTo>
                <a:lnTo>
                  <a:pt x="85635" y="224095"/>
                </a:lnTo>
                <a:close/>
              </a:path>
              <a:path w="649604" h="251460">
                <a:moveTo>
                  <a:pt x="11638" y="226925"/>
                </a:moveTo>
                <a:lnTo>
                  <a:pt x="77543" y="226925"/>
                </a:lnTo>
                <a:lnTo>
                  <a:pt x="68109" y="199953"/>
                </a:lnTo>
                <a:lnTo>
                  <a:pt x="76201" y="197123"/>
                </a:lnTo>
                <a:lnTo>
                  <a:pt x="66767" y="170150"/>
                </a:lnTo>
                <a:lnTo>
                  <a:pt x="11638" y="226925"/>
                </a:lnTo>
                <a:close/>
              </a:path>
              <a:path w="649604" h="251460">
                <a:moveTo>
                  <a:pt x="77543" y="226925"/>
                </a:moveTo>
                <a:lnTo>
                  <a:pt x="85635" y="224095"/>
                </a:lnTo>
                <a:lnTo>
                  <a:pt x="76201" y="197123"/>
                </a:lnTo>
                <a:lnTo>
                  <a:pt x="68109" y="199953"/>
                </a:lnTo>
                <a:lnTo>
                  <a:pt x="77543" y="226925"/>
                </a:lnTo>
                <a:close/>
              </a:path>
              <a:path w="649604" h="251460">
                <a:moveTo>
                  <a:pt x="95069" y="251068"/>
                </a:moveTo>
                <a:lnTo>
                  <a:pt x="85635" y="224095"/>
                </a:lnTo>
                <a:lnTo>
                  <a:pt x="77543" y="226925"/>
                </a:lnTo>
                <a:lnTo>
                  <a:pt x="11638" y="226925"/>
                </a:lnTo>
                <a:lnTo>
                  <a:pt x="0" y="238911"/>
                </a:lnTo>
                <a:lnTo>
                  <a:pt x="95069" y="251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38483" y="2727867"/>
            <a:ext cx="649605" cy="251460"/>
          </a:xfrm>
          <a:custGeom>
            <a:avLst/>
            <a:gdLst/>
            <a:ahLst/>
            <a:cxnLst/>
            <a:rect l="l" t="t" r="r" b="b"/>
            <a:pathLst>
              <a:path w="649604" h="251460">
                <a:moveTo>
                  <a:pt x="564748" y="26573"/>
                </a:moveTo>
                <a:lnTo>
                  <a:pt x="0" y="224096"/>
                </a:lnTo>
                <a:lnTo>
                  <a:pt x="9433" y="251068"/>
                </a:lnTo>
                <a:lnTo>
                  <a:pt x="575323" y="53146"/>
                </a:lnTo>
                <a:lnTo>
                  <a:pt x="564748" y="26573"/>
                </a:lnTo>
                <a:close/>
              </a:path>
              <a:path w="649604" h="251460">
                <a:moveTo>
                  <a:pt x="635669" y="24142"/>
                </a:moveTo>
                <a:lnTo>
                  <a:pt x="571698" y="24142"/>
                </a:lnTo>
                <a:lnTo>
                  <a:pt x="581132" y="51115"/>
                </a:lnTo>
                <a:lnTo>
                  <a:pt x="575323" y="53146"/>
                </a:lnTo>
                <a:lnTo>
                  <a:pt x="582474" y="71114"/>
                </a:lnTo>
                <a:lnTo>
                  <a:pt x="635669" y="24142"/>
                </a:lnTo>
                <a:close/>
              </a:path>
              <a:path w="649604" h="251460">
                <a:moveTo>
                  <a:pt x="571698" y="24142"/>
                </a:moveTo>
                <a:lnTo>
                  <a:pt x="564748" y="26573"/>
                </a:lnTo>
                <a:lnTo>
                  <a:pt x="575323" y="53146"/>
                </a:lnTo>
                <a:lnTo>
                  <a:pt x="581132" y="51115"/>
                </a:lnTo>
                <a:lnTo>
                  <a:pt x="571698" y="24142"/>
                </a:lnTo>
                <a:close/>
              </a:path>
              <a:path w="649604" h="251460">
                <a:moveTo>
                  <a:pt x="554172" y="0"/>
                </a:moveTo>
                <a:lnTo>
                  <a:pt x="564748" y="26573"/>
                </a:lnTo>
                <a:lnTo>
                  <a:pt x="571698" y="24142"/>
                </a:lnTo>
                <a:lnTo>
                  <a:pt x="635669" y="24142"/>
                </a:lnTo>
                <a:lnTo>
                  <a:pt x="649241" y="12157"/>
                </a:lnTo>
                <a:lnTo>
                  <a:pt x="554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24175" y="2536825"/>
            <a:ext cx="249237" cy="22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22575" y="2779712"/>
            <a:ext cx="249237" cy="220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90202" y="2473494"/>
            <a:ext cx="212090" cy="53975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445"/>
              </a:spcBef>
            </a:pP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08325" y="2886075"/>
            <a:ext cx="249237" cy="220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84528" y="2880847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57363" y="2509838"/>
            <a:ext cx="249237" cy="2206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10703" y="2490322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430" y="3234157"/>
            <a:ext cx="3744595" cy="2259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0322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2400" spc="-5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passive</a:t>
            </a:r>
            <a:r>
              <a:rPr dirty="0" u="heavy" sz="2400" spc="-15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scanning: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190"/>
              </a:lnSpc>
              <a:spcBef>
                <a:spcPts val="5"/>
              </a:spcBef>
              <a:buSzPct val="102777"/>
              <a:buAutoNum type="arabicParenBoth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beacon frames </a:t>
            </a:r>
            <a:r>
              <a:rPr dirty="0" sz="1800">
                <a:latin typeface="Arial"/>
                <a:cs typeface="Arial"/>
              </a:rPr>
              <a:t>sent </a:t>
            </a:r>
            <a:r>
              <a:rPr dirty="0" sz="1800" spc="-5">
                <a:latin typeface="Arial"/>
                <a:cs typeface="Arial"/>
              </a:rPr>
              <a:t>from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85"/>
              </a:lnSpc>
              <a:buSzPct val="102777"/>
              <a:buAutoNum type="arabicParenBoth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association Request frame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sent: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H1 to </a:t>
            </a:r>
            <a:r>
              <a:rPr dirty="0" sz="1800">
                <a:latin typeface="Arial"/>
                <a:cs typeface="Arial"/>
              </a:rPr>
              <a:t>selected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ts val="2160"/>
              </a:lnSpc>
              <a:spcBef>
                <a:spcPts val="95"/>
              </a:spcBef>
              <a:buSzPct val="102777"/>
              <a:buAutoNum type="arabicParenBoth" startAt="3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association Response frame </a:t>
            </a:r>
            <a:r>
              <a:rPr dirty="0" sz="1800">
                <a:latin typeface="Arial"/>
                <a:cs typeface="Arial"/>
              </a:rPr>
              <a:t>sent 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>
                <a:latin typeface="Arial"/>
                <a:cs typeface="Arial"/>
              </a:rPr>
              <a:t>selected </a:t>
            </a:r>
            <a:r>
              <a:rPr dirty="0" sz="1800" spc="-5">
                <a:latin typeface="Arial"/>
                <a:cs typeface="Arial"/>
              </a:rPr>
              <a:t>AP to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95400" y="2159000"/>
            <a:ext cx="474606" cy="48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57300" y="2095500"/>
            <a:ext cx="649288" cy="1690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13100" y="2184400"/>
            <a:ext cx="474605" cy="489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75000" y="2108200"/>
            <a:ext cx="649286" cy="1690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09800" y="2628900"/>
            <a:ext cx="436561" cy="3854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09800" y="2514600"/>
            <a:ext cx="421782" cy="319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80187" y="1455737"/>
            <a:ext cx="2335530" cy="2224405"/>
          </a:xfrm>
          <a:custGeom>
            <a:avLst/>
            <a:gdLst/>
            <a:ahLst/>
            <a:cxnLst/>
            <a:rect l="l" t="t" r="r" b="b"/>
            <a:pathLst>
              <a:path w="2335529" h="2224404">
                <a:moveTo>
                  <a:pt x="1167606" y="2224087"/>
                </a:moveTo>
                <a:lnTo>
                  <a:pt x="1118249" y="2223111"/>
                </a:lnTo>
                <a:lnTo>
                  <a:pt x="1069415" y="2220210"/>
                </a:lnTo>
                <a:lnTo>
                  <a:pt x="1021144" y="2215423"/>
                </a:lnTo>
                <a:lnTo>
                  <a:pt x="973475" y="2208786"/>
                </a:lnTo>
                <a:lnTo>
                  <a:pt x="926451" y="2200341"/>
                </a:lnTo>
                <a:lnTo>
                  <a:pt x="880111" y="2190124"/>
                </a:lnTo>
                <a:lnTo>
                  <a:pt x="834495" y="2178175"/>
                </a:lnTo>
                <a:lnTo>
                  <a:pt x="789645" y="2164532"/>
                </a:lnTo>
                <a:lnTo>
                  <a:pt x="745601" y="2149234"/>
                </a:lnTo>
                <a:lnTo>
                  <a:pt x="702403" y="2132319"/>
                </a:lnTo>
                <a:lnTo>
                  <a:pt x="660092" y="2113826"/>
                </a:lnTo>
                <a:lnTo>
                  <a:pt x="618708" y="2093794"/>
                </a:lnTo>
                <a:lnTo>
                  <a:pt x="578292" y="2072260"/>
                </a:lnTo>
                <a:lnTo>
                  <a:pt x="538885" y="2049265"/>
                </a:lnTo>
                <a:lnTo>
                  <a:pt x="500527" y="2024846"/>
                </a:lnTo>
                <a:lnTo>
                  <a:pt x="463258" y="1999042"/>
                </a:lnTo>
                <a:lnTo>
                  <a:pt x="427120" y="1971891"/>
                </a:lnTo>
                <a:lnTo>
                  <a:pt x="392152" y="1943432"/>
                </a:lnTo>
                <a:lnTo>
                  <a:pt x="358395" y="1913705"/>
                </a:lnTo>
                <a:lnTo>
                  <a:pt x="325890" y="1882746"/>
                </a:lnTo>
                <a:lnTo>
                  <a:pt x="294677" y="1850596"/>
                </a:lnTo>
                <a:lnTo>
                  <a:pt x="264796" y="1817292"/>
                </a:lnTo>
                <a:lnTo>
                  <a:pt x="236289" y="1782873"/>
                </a:lnTo>
                <a:lnTo>
                  <a:pt x="209196" y="1747378"/>
                </a:lnTo>
                <a:lnTo>
                  <a:pt x="183556" y="1710845"/>
                </a:lnTo>
                <a:lnTo>
                  <a:pt x="159412" y="1673313"/>
                </a:lnTo>
                <a:lnTo>
                  <a:pt x="136803" y="1634821"/>
                </a:lnTo>
                <a:lnTo>
                  <a:pt x="115770" y="1595406"/>
                </a:lnTo>
                <a:lnTo>
                  <a:pt x="96353" y="1555109"/>
                </a:lnTo>
                <a:lnTo>
                  <a:pt x="78593" y="1513966"/>
                </a:lnTo>
                <a:lnTo>
                  <a:pt x="62530" y="1472018"/>
                </a:lnTo>
                <a:lnTo>
                  <a:pt x="48205" y="1429302"/>
                </a:lnTo>
                <a:lnTo>
                  <a:pt x="35659" y="1385857"/>
                </a:lnTo>
                <a:lnTo>
                  <a:pt x="24932" y="1341722"/>
                </a:lnTo>
                <a:lnTo>
                  <a:pt x="16064" y="1296935"/>
                </a:lnTo>
                <a:lnTo>
                  <a:pt x="9097" y="1251536"/>
                </a:lnTo>
                <a:lnTo>
                  <a:pt x="4070" y="1205561"/>
                </a:lnTo>
                <a:lnTo>
                  <a:pt x="1024" y="1159051"/>
                </a:lnTo>
                <a:lnTo>
                  <a:pt x="0" y="1112043"/>
                </a:lnTo>
                <a:lnTo>
                  <a:pt x="1025" y="1065035"/>
                </a:lnTo>
                <a:lnTo>
                  <a:pt x="4072" y="1018525"/>
                </a:lnTo>
                <a:lnTo>
                  <a:pt x="9101" y="972551"/>
                </a:lnTo>
                <a:lnTo>
                  <a:pt x="16073" y="927151"/>
                </a:lnTo>
                <a:lnTo>
                  <a:pt x="24948" y="882364"/>
                </a:lnTo>
                <a:lnTo>
                  <a:pt x="35686" y="838229"/>
                </a:lnTo>
                <a:lnTo>
                  <a:pt x="48248" y="794784"/>
                </a:lnTo>
                <a:lnTo>
                  <a:pt x="62593" y="752068"/>
                </a:lnTo>
                <a:lnTo>
                  <a:pt x="78681" y="710120"/>
                </a:lnTo>
                <a:lnTo>
                  <a:pt x="96474" y="668978"/>
                </a:lnTo>
                <a:lnTo>
                  <a:pt x="115931" y="628680"/>
                </a:lnTo>
                <a:lnTo>
                  <a:pt x="137012" y="589266"/>
                </a:lnTo>
                <a:lnTo>
                  <a:pt x="159678" y="550773"/>
                </a:lnTo>
                <a:lnTo>
                  <a:pt x="183888" y="513241"/>
                </a:lnTo>
                <a:lnTo>
                  <a:pt x="209603" y="476709"/>
                </a:lnTo>
                <a:lnTo>
                  <a:pt x="236784" y="441214"/>
                </a:lnTo>
                <a:lnTo>
                  <a:pt x="265389" y="406795"/>
                </a:lnTo>
                <a:lnTo>
                  <a:pt x="295380" y="373491"/>
                </a:lnTo>
                <a:lnTo>
                  <a:pt x="326717" y="341340"/>
                </a:lnTo>
                <a:lnTo>
                  <a:pt x="359360" y="310382"/>
                </a:lnTo>
                <a:lnTo>
                  <a:pt x="393269" y="280654"/>
                </a:lnTo>
                <a:lnTo>
                  <a:pt x="428404" y="252195"/>
                </a:lnTo>
                <a:lnTo>
                  <a:pt x="464726" y="225045"/>
                </a:lnTo>
                <a:lnTo>
                  <a:pt x="502194" y="199241"/>
                </a:lnTo>
                <a:lnTo>
                  <a:pt x="540770" y="174822"/>
                </a:lnTo>
                <a:lnTo>
                  <a:pt x="580412" y="151826"/>
                </a:lnTo>
                <a:lnTo>
                  <a:pt x="621082" y="130293"/>
                </a:lnTo>
                <a:lnTo>
                  <a:pt x="662739" y="110260"/>
                </a:lnTo>
                <a:lnTo>
                  <a:pt x="705343" y="91768"/>
                </a:lnTo>
                <a:lnTo>
                  <a:pt x="748856" y="74853"/>
                </a:lnTo>
                <a:lnTo>
                  <a:pt x="793237" y="59554"/>
                </a:lnTo>
                <a:lnTo>
                  <a:pt x="838446" y="45911"/>
                </a:lnTo>
                <a:lnTo>
                  <a:pt x="884443" y="33962"/>
                </a:lnTo>
                <a:lnTo>
                  <a:pt x="931190" y="23746"/>
                </a:lnTo>
                <a:lnTo>
                  <a:pt x="978645" y="15300"/>
                </a:lnTo>
                <a:lnTo>
                  <a:pt x="1026769" y="8664"/>
                </a:lnTo>
                <a:lnTo>
                  <a:pt x="1075522" y="3876"/>
                </a:lnTo>
                <a:lnTo>
                  <a:pt x="1124865" y="975"/>
                </a:lnTo>
                <a:lnTo>
                  <a:pt x="1174757" y="0"/>
                </a:lnTo>
                <a:lnTo>
                  <a:pt x="1223577" y="975"/>
                </a:lnTo>
                <a:lnTo>
                  <a:pt x="1271903" y="3876"/>
                </a:lnTo>
                <a:lnTo>
                  <a:pt x="1319693" y="8664"/>
                </a:lnTo>
                <a:lnTo>
                  <a:pt x="1366905" y="15300"/>
                </a:lnTo>
                <a:lnTo>
                  <a:pt x="1413499" y="23746"/>
                </a:lnTo>
                <a:lnTo>
                  <a:pt x="1459434" y="33962"/>
                </a:lnTo>
                <a:lnTo>
                  <a:pt x="1504667" y="45911"/>
                </a:lnTo>
                <a:lnTo>
                  <a:pt x="1549158" y="59554"/>
                </a:lnTo>
                <a:lnTo>
                  <a:pt x="1592866" y="74853"/>
                </a:lnTo>
                <a:lnTo>
                  <a:pt x="1635749" y="91768"/>
                </a:lnTo>
                <a:lnTo>
                  <a:pt x="1677766" y="110260"/>
                </a:lnTo>
                <a:lnTo>
                  <a:pt x="1718876" y="130293"/>
                </a:lnTo>
                <a:lnTo>
                  <a:pt x="1759038" y="151826"/>
                </a:lnTo>
                <a:lnTo>
                  <a:pt x="1798210" y="174822"/>
                </a:lnTo>
                <a:lnTo>
                  <a:pt x="1836351" y="199241"/>
                </a:lnTo>
                <a:lnTo>
                  <a:pt x="1873420" y="225045"/>
                </a:lnTo>
                <a:lnTo>
                  <a:pt x="1909375" y="252195"/>
                </a:lnTo>
                <a:lnTo>
                  <a:pt x="1944176" y="280654"/>
                </a:lnTo>
                <a:lnTo>
                  <a:pt x="1977781" y="310382"/>
                </a:lnTo>
                <a:lnTo>
                  <a:pt x="2010149" y="341340"/>
                </a:lnTo>
                <a:lnTo>
                  <a:pt x="2041238" y="373491"/>
                </a:lnTo>
                <a:lnTo>
                  <a:pt x="2071008" y="406795"/>
                </a:lnTo>
                <a:lnTo>
                  <a:pt x="2099416" y="441214"/>
                </a:lnTo>
                <a:lnTo>
                  <a:pt x="2126423" y="476709"/>
                </a:lnTo>
                <a:lnTo>
                  <a:pt x="2151986" y="513241"/>
                </a:lnTo>
                <a:lnTo>
                  <a:pt x="2176064" y="550773"/>
                </a:lnTo>
                <a:lnTo>
                  <a:pt x="2198617" y="589266"/>
                </a:lnTo>
                <a:lnTo>
                  <a:pt x="2219602" y="628680"/>
                </a:lnTo>
                <a:lnTo>
                  <a:pt x="2238979" y="668978"/>
                </a:lnTo>
                <a:lnTo>
                  <a:pt x="2256707" y="710120"/>
                </a:lnTo>
                <a:lnTo>
                  <a:pt x="2272743" y="752068"/>
                </a:lnTo>
                <a:lnTo>
                  <a:pt x="2287047" y="794784"/>
                </a:lnTo>
                <a:lnTo>
                  <a:pt x="2299578" y="838229"/>
                </a:lnTo>
                <a:lnTo>
                  <a:pt x="2310294" y="882364"/>
                </a:lnTo>
                <a:lnTo>
                  <a:pt x="2319155" y="927151"/>
                </a:lnTo>
                <a:lnTo>
                  <a:pt x="2326118" y="972551"/>
                </a:lnTo>
                <a:lnTo>
                  <a:pt x="2331143" y="1018525"/>
                </a:lnTo>
                <a:lnTo>
                  <a:pt x="2334188" y="1065035"/>
                </a:lnTo>
                <a:lnTo>
                  <a:pt x="2335212" y="1112043"/>
                </a:lnTo>
                <a:lnTo>
                  <a:pt x="2334187" y="1159051"/>
                </a:lnTo>
                <a:lnTo>
                  <a:pt x="2331141" y="1205561"/>
                </a:lnTo>
                <a:lnTo>
                  <a:pt x="2326114" y="1251536"/>
                </a:lnTo>
                <a:lnTo>
                  <a:pt x="2319146" y="1296935"/>
                </a:lnTo>
                <a:lnTo>
                  <a:pt x="2310279" y="1341722"/>
                </a:lnTo>
                <a:lnTo>
                  <a:pt x="2299551" y="1385857"/>
                </a:lnTo>
                <a:lnTo>
                  <a:pt x="2287005" y="1429302"/>
                </a:lnTo>
                <a:lnTo>
                  <a:pt x="2272681" y="1472018"/>
                </a:lnTo>
                <a:lnTo>
                  <a:pt x="2256618" y="1513966"/>
                </a:lnTo>
                <a:lnTo>
                  <a:pt x="2238858" y="1555109"/>
                </a:lnTo>
                <a:lnTo>
                  <a:pt x="2219441" y="1595406"/>
                </a:lnTo>
                <a:lnTo>
                  <a:pt x="2198408" y="1634821"/>
                </a:lnTo>
                <a:lnTo>
                  <a:pt x="2175799" y="1673313"/>
                </a:lnTo>
                <a:lnTo>
                  <a:pt x="2151654" y="1710845"/>
                </a:lnTo>
                <a:lnTo>
                  <a:pt x="2126015" y="1747378"/>
                </a:lnTo>
                <a:lnTo>
                  <a:pt x="2098922" y="1782873"/>
                </a:lnTo>
                <a:lnTo>
                  <a:pt x="2070415" y="1817292"/>
                </a:lnTo>
                <a:lnTo>
                  <a:pt x="2040534" y="1850596"/>
                </a:lnTo>
                <a:lnTo>
                  <a:pt x="2009321" y="1882746"/>
                </a:lnTo>
                <a:lnTo>
                  <a:pt x="1976816" y="1913705"/>
                </a:lnTo>
                <a:lnTo>
                  <a:pt x="1943059" y="1943432"/>
                </a:lnTo>
                <a:lnTo>
                  <a:pt x="1908091" y="1971891"/>
                </a:lnTo>
                <a:lnTo>
                  <a:pt x="1871952" y="1999042"/>
                </a:lnTo>
                <a:lnTo>
                  <a:pt x="1834684" y="2024846"/>
                </a:lnTo>
                <a:lnTo>
                  <a:pt x="1796326" y="2049265"/>
                </a:lnTo>
                <a:lnTo>
                  <a:pt x="1756919" y="2072260"/>
                </a:lnTo>
                <a:lnTo>
                  <a:pt x="1716503" y="2093794"/>
                </a:lnTo>
                <a:lnTo>
                  <a:pt x="1675119" y="2113826"/>
                </a:lnTo>
                <a:lnTo>
                  <a:pt x="1632808" y="2132319"/>
                </a:lnTo>
                <a:lnTo>
                  <a:pt x="1589610" y="2149234"/>
                </a:lnTo>
                <a:lnTo>
                  <a:pt x="1545566" y="2164532"/>
                </a:lnTo>
                <a:lnTo>
                  <a:pt x="1500716" y="2178175"/>
                </a:lnTo>
                <a:lnTo>
                  <a:pt x="1455101" y="2190124"/>
                </a:lnTo>
                <a:lnTo>
                  <a:pt x="1408760" y="2200341"/>
                </a:lnTo>
                <a:lnTo>
                  <a:pt x="1361736" y="2208786"/>
                </a:lnTo>
                <a:lnTo>
                  <a:pt x="1314068" y="2215423"/>
                </a:lnTo>
                <a:lnTo>
                  <a:pt x="1265796" y="2220210"/>
                </a:lnTo>
                <a:lnTo>
                  <a:pt x="1216962" y="2223111"/>
                </a:lnTo>
                <a:lnTo>
                  <a:pt x="1167606" y="2224087"/>
                </a:lnTo>
                <a:close/>
              </a:path>
            </a:pathLst>
          </a:custGeom>
          <a:solidFill>
            <a:srgbClr val="00CCFF">
              <a:alpha val="490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24400" y="1390650"/>
            <a:ext cx="2335530" cy="2224405"/>
          </a:xfrm>
          <a:custGeom>
            <a:avLst/>
            <a:gdLst/>
            <a:ahLst/>
            <a:cxnLst/>
            <a:rect l="l" t="t" r="r" b="b"/>
            <a:pathLst>
              <a:path w="2335529" h="2224404">
                <a:moveTo>
                  <a:pt x="1167606" y="2224088"/>
                </a:moveTo>
                <a:lnTo>
                  <a:pt x="1118250" y="2223112"/>
                </a:lnTo>
                <a:lnTo>
                  <a:pt x="1069416" y="2220212"/>
                </a:lnTo>
                <a:lnTo>
                  <a:pt x="1021144" y="2215427"/>
                </a:lnTo>
                <a:lnTo>
                  <a:pt x="973476" y="2208795"/>
                </a:lnTo>
                <a:lnTo>
                  <a:pt x="926451" y="2200357"/>
                </a:lnTo>
                <a:lnTo>
                  <a:pt x="880111" y="2190151"/>
                </a:lnTo>
                <a:lnTo>
                  <a:pt x="834495" y="2178217"/>
                </a:lnTo>
                <a:lnTo>
                  <a:pt x="789645" y="2164594"/>
                </a:lnTo>
                <a:lnTo>
                  <a:pt x="745601" y="2149322"/>
                </a:lnTo>
                <a:lnTo>
                  <a:pt x="702403" y="2132440"/>
                </a:lnTo>
                <a:lnTo>
                  <a:pt x="660092" y="2113987"/>
                </a:lnTo>
                <a:lnTo>
                  <a:pt x="618708" y="2094003"/>
                </a:lnTo>
                <a:lnTo>
                  <a:pt x="578293" y="2072526"/>
                </a:lnTo>
                <a:lnTo>
                  <a:pt x="538886" y="2049596"/>
                </a:lnTo>
                <a:lnTo>
                  <a:pt x="500527" y="2025253"/>
                </a:lnTo>
                <a:lnTo>
                  <a:pt x="463259" y="1999536"/>
                </a:lnTo>
                <a:lnTo>
                  <a:pt x="427120" y="1972484"/>
                </a:lnTo>
                <a:lnTo>
                  <a:pt x="392152" y="1944136"/>
                </a:lnTo>
                <a:lnTo>
                  <a:pt x="358395" y="1914532"/>
                </a:lnTo>
                <a:lnTo>
                  <a:pt x="325890" y="1883711"/>
                </a:lnTo>
                <a:lnTo>
                  <a:pt x="294677" y="1851712"/>
                </a:lnTo>
                <a:lnTo>
                  <a:pt x="264796" y="1818575"/>
                </a:lnTo>
                <a:lnTo>
                  <a:pt x="236289" y="1784340"/>
                </a:lnTo>
                <a:lnTo>
                  <a:pt x="209196" y="1749044"/>
                </a:lnTo>
                <a:lnTo>
                  <a:pt x="183556" y="1712728"/>
                </a:lnTo>
                <a:lnTo>
                  <a:pt x="159412" y="1675431"/>
                </a:lnTo>
                <a:lnTo>
                  <a:pt x="136803" y="1637193"/>
                </a:lnTo>
                <a:lnTo>
                  <a:pt x="115770" y="1598052"/>
                </a:lnTo>
                <a:lnTo>
                  <a:pt x="96353" y="1558048"/>
                </a:lnTo>
                <a:lnTo>
                  <a:pt x="78593" y="1517220"/>
                </a:lnTo>
                <a:lnTo>
                  <a:pt x="62530" y="1475608"/>
                </a:lnTo>
                <a:lnTo>
                  <a:pt x="48205" y="1433251"/>
                </a:lnTo>
                <a:lnTo>
                  <a:pt x="35659" y="1390188"/>
                </a:lnTo>
                <a:lnTo>
                  <a:pt x="24932" y="1346458"/>
                </a:lnTo>
                <a:lnTo>
                  <a:pt x="16064" y="1302102"/>
                </a:lnTo>
                <a:lnTo>
                  <a:pt x="9097" y="1257158"/>
                </a:lnTo>
                <a:lnTo>
                  <a:pt x="4070" y="1211665"/>
                </a:lnTo>
                <a:lnTo>
                  <a:pt x="1024" y="1165663"/>
                </a:lnTo>
                <a:lnTo>
                  <a:pt x="0" y="1119191"/>
                </a:lnTo>
                <a:lnTo>
                  <a:pt x="1024" y="1071647"/>
                </a:lnTo>
                <a:lnTo>
                  <a:pt x="4070" y="1024629"/>
                </a:lnTo>
                <a:lnTo>
                  <a:pt x="9097" y="978173"/>
                </a:lnTo>
                <a:lnTo>
                  <a:pt x="16064" y="932317"/>
                </a:lnTo>
                <a:lnTo>
                  <a:pt x="24932" y="887100"/>
                </a:lnTo>
                <a:lnTo>
                  <a:pt x="35659" y="842559"/>
                </a:lnTo>
                <a:lnTo>
                  <a:pt x="48205" y="798733"/>
                </a:lnTo>
                <a:lnTo>
                  <a:pt x="62530" y="755658"/>
                </a:lnTo>
                <a:lnTo>
                  <a:pt x="78593" y="713373"/>
                </a:lnTo>
                <a:lnTo>
                  <a:pt x="96353" y="671917"/>
                </a:lnTo>
                <a:lnTo>
                  <a:pt x="115770" y="631325"/>
                </a:lnTo>
                <a:lnTo>
                  <a:pt x="136803" y="591638"/>
                </a:lnTo>
                <a:lnTo>
                  <a:pt x="159412" y="552891"/>
                </a:lnTo>
                <a:lnTo>
                  <a:pt x="183556" y="515124"/>
                </a:lnTo>
                <a:lnTo>
                  <a:pt x="209196" y="478375"/>
                </a:lnTo>
                <a:lnTo>
                  <a:pt x="236289" y="442680"/>
                </a:lnTo>
                <a:lnTo>
                  <a:pt x="264796" y="408078"/>
                </a:lnTo>
                <a:lnTo>
                  <a:pt x="294677" y="374607"/>
                </a:lnTo>
                <a:lnTo>
                  <a:pt x="325890" y="342304"/>
                </a:lnTo>
                <a:lnTo>
                  <a:pt x="358395" y="311208"/>
                </a:lnTo>
                <a:lnTo>
                  <a:pt x="392152" y="281357"/>
                </a:lnTo>
                <a:lnTo>
                  <a:pt x="427120" y="252788"/>
                </a:lnTo>
                <a:lnTo>
                  <a:pt x="463259" y="225538"/>
                </a:lnTo>
                <a:lnTo>
                  <a:pt x="500527" y="199647"/>
                </a:lnTo>
                <a:lnTo>
                  <a:pt x="538886" y="175152"/>
                </a:lnTo>
                <a:lnTo>
                  <a:pt x="578293" y="152091"/>
                </a:lnTo>
                <a:lnTo>
                  <a:pt x="618708" y="130501"/>
                </a:lnTo>
                <a:lnTo>
                  <a:pt x="660092" y="110421"/>
                </a:lnTo>
                <a:lnTo>
                  <a:pt x="702403" y="91888"/>
                </a:lnTo>
                <a:lnTo>
                  <a:pt x="745601" y="74941"/>
                </a:lnTo>
                <a:lnTo>
                  <a:pt x="789645" y="59616"/>
                </a:lnTo>
                <a:lnTo>
                  <a:pt x="834495" y="45953"/>
                </a:lnTo>
                <a:lnTo>
                  <a:pt x="880111" y="33988"/>
                </a:lnTo>
                <a:lnTo>
                  <a:pt x="926451" y="23761"/>
                </a:lnTo>
                <a:lnTo>
                  <a:pt x="973476" y="15308"/>
                </a:lnTo>
                <a:lnTo>
                  <a:pt x="1021144" y="8667"/>
                </a:lnTo>
                <a:lnTo>
                  <a:pt x="1069416" y="3877"/>
                </a:lnTo>
                <a:lnTo>
                  <a:pt x="1118250" y="975"/>
                </a:lnTo>
                <a:lnTo>
                  <a:pt x="1167606" y="0"/>
                </a:lnTo>
                <a:lnTo>
                  <a:pt x="1216962" y="975"/>
                </a:lnTo>
                <a:lnTo>
                  <a:pt x="1265797" y="3877"/>
                </a:lnTo>
                <a:lnTo>
                  <a:pt x="1314068" y="8667"/>
                </a:lnTo>
                <a:lnTo>
                  <a:pt x="1361736" y="15308"/>
                </a:lnTo>
                <a:lnTo>
                  <a:pt x="1408761" y="23761"/>
                </a:lnTo>
                <a:lnTo>
                  <a:pt x="1455101" y="33988"/>
                </a:lnTo>
                <a:lnTo>
                  <a:pt x="1500717" y="45953"/>
                </a:lnTo>
                <a:lnTo>
                  <a:pt x="1545567" y="59616"/>
                </a:lnTo>
                <a:lnTo>
                  <a:pt x="1589611" y="74941"/>
                </a:lnTo>
                <a:lnTo>
                  <a:pt x="1632809" y="91888"/>
                </a:lnTo>
                <a:lnTo>
                  <a:pt x="1675120" y="110421"/>
                </a:lnTo>
                <a:lnTo>
                  <a:pt x="1716504" y="130501"/>
                </a:lnTo>
                <a:lnTo>
                  <a:pt x="1756919" y="152091"/>
                </a:lnTo>
                <a:lnTo>
                  <a:pt x="1796327" y="175152"/>
                </a:lnTo>
                <a:lnTo>
                  <a:pt x="1834685" y="199647"/>
                </a:lnTo>
                <a:lnTo>
                  <a:pt x="1871953" y="225538"/>
                </a:lnTo>
                <a:lnTo>
                  <a:pt x="1908092" y="252788"/>
                </a:lnTo>
                <a:lnTo>
                  <a:pt x="1943060" y="281357"/>
                </a:lnTo>
                <a:lnTo>
                  <a:pt x="1976817" y="311208"/>
                </a:lnTo>
                <a:lnTo>
                  <a:pt x="2009322" y="342304"/>
                </a:lnTo>
                <a:lnTo>
                  <a:pt x="2040535" y="374607"/>
                </a:lnTo>
                <a:lnTo>
                  <a:pt x="2070416" y="408078"/>
                </a:lnTo>
                <a:lnTo>
                  <a:pt x="2098923" y="442680"/>
                </a:lnTo>
                <a:lnTo>
                  <a:pt x="2126016" y="478375"/>
                </a:lnTo>
                <a:lnTo>
                  <a:pt x="2151656" y="515124"/>
                </a:lnTo>
                <a:lnTo>
                  <a:pt x="2175800" y="552891"/>
                </a:lnTo>
                <a:lnTo>
                  <a:pt x="2198409" y="591638"/>
                </a:lnTo>
                <a:lnTo>
                  <a:pt x="2219443" y="631325"/>
                </a:lnTo>
                <a:lnTo>
                  <a:pt x="2238859" y="671917"/>
                </a:lnTo>
                <a:lnTo>
                  <a:pt x="2256620" y="713373"/>
                </a:lnTo>
                <a:lnTo>
                  <a:pt x="2272682" y="755658"/>
                </a:lnTo>
                <a:lnTo>
                  <a:pt x="2287007" y="798733"/>
                </a:lnTo>
                <a:lnTo>
                  <a:pt x="2299553" y="842559"/>
                </a:lnTo>
                <a:lnTo>
                  <a:pt x="2310280" y="887100"/>
                </a:lnTo>
                <a:lnTo>
                  <a:pt x="2319148" y="932317"/>
                </a:lnTo>
                <a:lnTo>
                  <a:pt x="2326115" y="978173"/>
                </a:lnTo>
                <a:lnTo>
                  <a:pt x="2331143" y="1024629"/>
                </a:lnTo>
                <a:lnTo>
                  <a:pt x="2334188" y="1071647"/>
                </a:lnTo>
                <a:lnTo>
                  <a:pt x="2335213" y="1119191"/>
                </a:lnTo>
                <a:lnTo>
                  <a:pt x="2334188" y="1165663"/>
                </a:lnTo>
                <a:lnTo>
                  <a:pt x="2331143" y="1211665"/>
                </a:lnTo>
                <a:lnTo>
                  <a:pt x="2326115" y="1257158"/>
                </a:lnTo>
                <a:lnTo>
                  <a:pt x="2319148" y="1302102"/>
                </a:lnTo>
                <a:lnTo>
                  <a:pt x="2310280" y="1346458"/>
                </a:lnTo>
                <a:lnTo>
                  <a:pt x="2299553" y="1390188"/>
                </a:lnTo>
                <a:lnTo>
                  <a:pt x="2287007" y="1433251"/>
                </a:lnTo>
                <a:lnTo>
                  <a:pt x="2272682" y="1475608"/>
                </a:lnTo>
                <a:lnTo>
                  <a:pt x="2256620" y="1517220"/>
                </a:lnTo>
                <a:lnTo>
                  <a:pt x="2238859" y="1558048"/>
                </a:lnTo>
                <a:lnTo>
                  <a:pt x="2219443" y="1598052"/>
                </a:lnTo>
                <a:lnTo>
                  <a:pt x="2198409" y="1637193"/>
                </a:lnTo>
                <a:lnTo>
                  <a:pt x="2175800" y="1675431"/>
                </a:lnTo>
                <a:lnTo>
                  <a:pt x="2151656" y="1712728"/>
                </a:lnTo>
                <a:lnTo>
                  <a:pt x="2126016" y="1749044"/>
                </a:lnTo>
                <a:lnTo>
                  <a:pt x="2098923" y="1784340"/>
                </a:lnTo>
                <a:lnTo>
                  <a:pt x="2070416" y="1818575"/>
                </a:lnTo>
                <a:lnTo>
                  <a:pt x="2040535" y="1851712"/>
                </a:lnTo>
                <a:lnTo>
                  <a:pt x="2009322" y="1883711"/>
                </a:lnTo>
                <a:lnTo>
                  <a:pt x="1976817" y="1914532"/>
                </a:lnTo>
                <a:lnTo>
                  <a:pt x="1943060" y="1944136"/>
                </a:lnTo>
                <a:lnTo>
                  <a:pt x="1908092" y="1972484"/>
                </a:lnTo>
                <a:lnTo>
                  <a:pt x="1871953" y="1999536"/>
                </a:lnTo>
                <a:lnTo>
                  <a:pt x="1834685" y="2025253"/>
                </a:lnTo>
                <a:lnTo>
                  <a:pt x="1796327" y="2049596"/>
                </a:lnTo>
                <a:lnTo>
                  <a:pt x="1756919" y="2072526"/>
                </a:lnTo>
                <a:lnTo>
                  <a:pt x="1716504" y="2094003"/>
                </a:lnTo>
                <a:lnTo>
                  <a:pt x="1675120" y="2113987"/>
                </a:lnTo>
                <a:lnTo>
                  <a:pt x="1632809" y="2132440"/>
                </a:lnTo>
                <a:lnTo>
                  <a:pt x="1589611" y="2149322"/>
                </a:lnTo>
                <a:lnTo>
                  <a:pt x="1545567" y="2164594"/>
                </a:lnTo>
                <a:lnTo>
                  <a:pt x="1500717" y="2178217"/>
                </a:lnTo>
                <a:lnTo>
                  <a:pt x="1455101" y="2190151"/>
                </a:lnTo>
                <a:lnTo>
                  <a:pt x="1408761" y="2200357"/>
                </a:lnTo>
                <a:lnTo>
                  <a:pt x="1361736" y="2208795"/>
                </a:lnTo>
                <a:lnTo>
                  <a:pt x="1314068" y="2215427"/>
                </a:lnTo>
                <a:lnTo>
                  <a:pt x="1265797" y="2220212"/>
                </a:lnTo>
                <a:lnTo>
                  <a:pt x="1216962" y="2223112"/>
                </a:lnTo>
                <a:lnTo>
                  <a:pt x="1167606" y="2224088"/>
                </a:lnTo>
                <a:close/>
              </a:path>
            </a:pathLst>
          </a:custGeom>
          <a:solidFill>
            <a:srgbClr val="00CCFF">
              <a:alpha val="490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048634" y="2434057"/>
            <a:ext cx="4654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AP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68290" y="2618207"/>
            <a:ext cx="4654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AP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46328" y="1540295"/>
            <a:ext cx="600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BBS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30228" y="1489494"/>
            <a:ext cx="600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BBS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23075" y="2424211"/>
            <a:ext cx="884555" cy="280670"/>
          </a:xfrm>
          <a:custGeom>
            <a:avLst/>
            <a:gdLst/>
            <a:ahLst/>
            <a:cxnLst/>
            <a:rect l="l" t="t" r="r" b="b"/>
            <a:pathLst>
              <a:path w="884554" h="280669">
                <a:moveTo>
                  <a:pt x="798512" y="28574"/>
                </a:moveTo>
                <a:lnTo>
                  <a:pt x="798512" y="0"/>
                </a:lnTo>
                <a:lnTo>
                  <a:pt x="855661" y="28574"/>
                </a:lnTo>
                <a:lnTo>
                  <a:pt x="798512" y="28574"/>
                </a:lnTo>
                <a:close/>
              </a:path>
              <a:path w="884554" h="280669">
                <a:moveTo>
                  <a:pt x="798512" y="57149"/>
                </a:moveTo>
                <a:lnTo>
                  <a:pt x="798512" y="28574"/>
                </a:lnTo>
                <a:lnTo>
                  <a:pt x="807089" y="28574"/>
                </a:lnTo>
                <a:lnTo>
                  <a:pt x="807089" y="57149"/>
                </a:lnTo>
                <a:lnTo>
                  <a:pt x="798512" y="57149"/>
                </a:lnTo>
                <a:close/>
              </a:path>
              <a:path w="884554" h="280669">
                <a:moveTo>
                  <a:pt x="798512" y="85725"/>
                </a:moveTo>
                <a:lnTo>
                  <a:pt x="798512" y="57149"/>
                </a:lnTo>
                <a:lnTo>
                  <a:pt x="807089" y="57149"/>
                </a:lnTo>
                <a:lnTo>
                  <a:pt x="807089" y="28574"/>
                </a:lnTo>
                <a:lnTo>
                  <a:pt x="855662" y="28575"/>
                </a:lnTo>
                <a:lnTo>
                  <a:pt x="884237" y="42862"/>
                </a:lnTo>
                <a:lnTo>
                  <a:pt x="798512" y="85725"/>
                </a:lnTo>
                <a:close/>
              </a:path>
              <a:path w="884554" h="280669">
                <a:moveTo>
                  <a:pt x="28575" y="280164"/>
                </a:moveTo>
                <a:lnTo>
                  <a:pt x="0" y="280164"/>
                </a:lnTo>
                <a:lnTo>
                  <a:pt x="0" y="39074"/>
                </a:lnTo>
                <a:lnTo>
                  <a:pt x="1506" y="35438"/>
                </a:lnTo>
                <a:lnTo>
                  <a:pt x="6863" y="30081"/>
                </a:lnTo>
                <a:lnTo>
                  <a:pt x="19275" y="28575"/>
                </a:lnTo>
                <a:lnTo>
                  <a:pt x="798512" y="28574"/>
                </a:lnTo>
                <a:lnTo>
                  <a:pt x="798512" y="42862"/>
                </a:lnTo>
                <a:lnTo>
                  <a:pt x="28575" y="42862"/>
                </a:lnTo>
                <a:lnTo>
                  <a:pt x="14287" y="57150"/>
                </a:lnTo>
                <a:lnTo>
                  <a:pt x="28575" y="57150"/>
                </a:lnTo>
                <a:lnTo>
                  <a:pt x="28575" y="280164"/>
                </a:lnTo>
                <a:close/>
              </a:path>
              <a:path w="884554" h="280669">
                <a:moveTo>
                  <a:pt x="14287" y="57150"/>
                </a:moveTo>
                <a:lnTo>
                  <a:pt x="28575" y="42862"/>
                </a:lnTo>
                <a:lnTo>
                  <a:pt x="28575" y="57149"/>
                </a:lnTo>
                <a:lnTo>
                  <a:pt x="14287" y="57150"/>
                </a:lnTo>
                <a:close/>
              </a:path>
              <a:path w="884554" h="280669">
                <a:moveTo>
                  <a:pt x="28575" y="57149"/>
                </a:moveTo>
                <a:lnTo>
                  <a:pt x="28575" y="42862"/>
                </a:lnTo>
                <a:lnTo>
                  <a:pt x="798512" y="42862"/>
                </a:lnTo>
                <a:lnTo>
                  <a:pt x="798512" y="57149"/>
                </a:lnTo>
                <a:lnTo>
                  <a:pt x="28575" y="57149"/>
                </a:lnTo>
                <a:close/>
              </a:path>
              <a:path w="884554" h="280669">
                <a:moveTo>
                  <a:pt x="28575" y="57150"/>
                </a:moveTo>
                <a:lnTo>
                  <a:pt x="14287" y="57150"/>
                </a:lnTo>
                <a:lnTo>
                  <a:pt x="28575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11862" y="2424112"/>
            <a:ext cx="824230" cy="85725"/>
          </a:xfrm>
          <a:custGeom>
            <a:avLst/>
            <a:gdLst/>
            <a:ahLst/>
            <a:cxnLst/>
            <a:rect l="l" t="t" r="r" b="b"/>
            <a:pathLst>
              <a:path w="824229" h="85725">
                <a:moveTo>
                  <a:pt x="85725" y="28574"/>
                </a:moveTo>
                <a:lnTo>
                  <a:pt x="85725" y="0"/>
                </a:lnTo>
                <a:lnTo>
                  <a:pt x="28575" y="28574"/>
                </a:lnTo>
                <a:lnTo>
                  <a:pt x="85725" y="28574"/>
                </a:lnTo>
                <a:close/>
              </a:path>
              <a:path w="824229" h="85725">
                <a:moveTo>
                  <a:pt x="85725" y="57149"/>
                </a:moveTo>
                <a:lnTo>
                  <a:pt x="85725" y="28574"/>
                </a:lnTo>
                <a:lnTo>
                  <a:pt x="77152" y="28574"/>
                </a:lnTo>
                <a:lnTo>
                  <a:pt x="77152" y="57149"/>
                </a:lnTo>
                <a:lnTo>
                  <a:pt x="85725" y="57149"/>
                </a:lnTo>
                <a:close/>
              </a:path>
              <a:path w="824229" h="85725">
                <a:moveTo>
                  <a:pt x="85725" y="85725"/>
                </a:moveTo>
                <a:lnTo>
                  <a:pt x="85725" y="57149"/>
                </a:lnTo>
                <a:lnTo>
                  <a:pt x="77152" y="57149"/>
                </a:lnTo>
                <a:lnTo>
                  <a:pt x="77152" y="28574"/>
                </a:lnTo>
                <a:lnTo>
                  <a:pt x="28575" y="28575"/>
                </a:lnTo>
                <a:lnTo>
                  <a:pt x="0" y="42862"/>
                </a:lnTo>
                <a:lnTo>
                  <a:pt x="85725" y="85725"/>
                </a:lnTo>
                <a:close/>
              </a:path>
              <a:path w="824229" h="85725">
                <a:moveTo>
                  <a:pt x="823912" y="57150"/>
                </a:moveTo>
                <a:lnTo>
                  <a:pt x="823912" y="28575"/>
                </a:lnTo>
                <a:lnTo>
                  <a:pt x="85725" y="28574"/>
                </a:lnTo>
                <a:lnTo>
                  <a:pt x="85725" y="57149"/>
                </a:lnTo>
                <a:lnTo>
                  <a:pt x="82391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69058" y="2529688"/>
            <a:ext cx="649605" cy="251460"/>
          </a:xfrm>
          <a:custGeom>
            <a:avLst/>
            <a:gdLst/>
            <a:ahLst/>
            <a:cxnLst/>
            <a:rect l="l" t="t" r="r" b="b"/>
            <a:pathLst>
              <a:path w="649604" h="251460">
                <a:moveTo>
                  <a:pt x="561636" y="229727"/>
                </a:moveTo>
                <a:lnTo>
                  <a:pt x="0" y="26972"/>
                </a:lnTo>
                <a:lnTo>
                  <a:pt x="9433" y="0"/>
                </a:lnTo>
                <a:lnTo>
                  <a:pt x="573040" y="197123"/>
                </a:lnTo>
                <a:lnTo>
                  <a:pt x="561636" y="229727"/>
                </a:lnTo>
                <a:close/>
              </a:path>
              <a:path w="649604" h="251460">
                <a:moveTo>
                  <a:pt x="643851" y="233360"/>
                </a:moveTo>
                <a:lnTo>
                  <a:pt x="571698" y="233360"/>
                </a:lnTo>
                <a:lnTo>
                  <a:pt x="581131" y="199953"/>
                </a:lnTo>
                <a:lnTo>
                  <a:pt x="573040" y="197123"/>
                </a:lnTo>
                <a:lnTo>
                  <a:pt x="582474" y="170150"/>
                </a:lnTo>
                <a:lnTo>
                  <a:pt x="643851" y="233360"/>
                </a:lnTo>
                <a:close/>
              </a:path>
              <a:path w="649604" h="251460">
                <a:moveTo>
                  <a:pt x="571698" y="233360"/>
                </a:moveTo>
                <a:lnTo>
                  <a:pt x="561636" y="229727"/>
                </a:lnTo>
                <a:lnTo>
                  <a:pt x="573040" y="197123"/>
                </a:lnTo>
                <a:lnTo>
                  <a:pt x="581131" y="199953"/>
                </a:lnTo>
                <a:lnTo>
                  <a:pt x="571698" y="233360"/>
                </a:lnTo>
                <a:close/>
              </a:path>
              <a:path w="649604" h="251460">
                <a:moveTo>
                  <a:pt x="554172" y="251068"/>
                </a:moveTo>
                <a:lnTo>
                  <a:pt x="561636" y="229727"/>
                </a:lnTo>
                <a:lnTo>
                  <a:pt x="571698" y="233360"/>
                </a:lnTo>
                <a:lnTo>
                  <a:pt x="643851" y="233360"/>
                </a:lnTo>
                <a:lnTo>
                  <a:pt x="649241" y="238910"/>
                </a:lnTo>
                <a:lnTo>
                  <a:pt x="554172" y="251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61188" y="2545564"/>
            <a:ext cx="649605" cy="251460"/>
          </a:xfrm>
          <a:custGeom>
            <a:avLst/>
            <a:gdLst/>
            <a:ahLst/>
            <a:cxnLst/>
            <a:rect l="l" t="t" r="r" b="b"/>
            <a:pathLst>
              <a:path w="649604" h="251460">
                <a:moveTo>
                  <a:pt x="85635" y="224095"/>
                </a:moveTo>
                <a:lnTo>
                  <a:pt x="649241" y="26972"/>
                </a:lnTo>
                <a:lnTo>
                  <a:pt x="639808" y="0"/>
                </a:lnTo>
                <a:lnTo>
                  <a:pt x="76201" y="197122"/>
                </a:lnTo>
                <a:lnTo>
                  <a:pt x="85635" y="224095"/>
                </a:lnTo>
                <a:close/>
              </a:path>
              <a:path w="649604" h="251460">
                <a:moveTo>
                  <a:pt x="11636" y="226927"/>
                </a:moveTo>
                <a:lnTo>
                  <a:pt x="77537" y="226927"/>
                </a:lnTo>
                <a:lnTo>
                  <a:pt x="68104" y="199954"/>
                </a:lnTo>
                <a:lnTo>
                  <a:pt x="76201" y="197122"/>
                </a:lnTo>
                <a:lnTo>
                  <a:pt x="66767" y="170150"/>
                </a:lnTo>
                <a:lnTo>
                  <a:pt x="11636" y="226927"/>
                </a:lnTo>
                <a:close/>
              </a:path>
              <a:path w="649604" h="251460">
                <a:moveTo>
                  <a:pt x="77537" y="226927"/>
                </a:moveTo>
                <a:lnTo>
                  <a:pt x="85635" y="224095"/>
                </a:lnTo>
                <a:lnTo>
                  <a:pt x="76201" y="197122"/>
                </a:lnTo>
                <a:lnTo>
                  <a:pt x="68104" y="199954"/>
                </a:lnTo>
                <a:lnTo>
                  <a:pt x="77537" y="226927"/>
                </a:lnTo>
                <a:close/>
              </a:path>
              <a:path w="649604" h="251460">
                <a:moveTo>
                  <a:pt x="95069" y="251068"/>
                </a:moveTo>
                <a:lnTo>
                  <a:pt x="85635" y="224095"/>
                </a:lnTo>
                <a:lnTo>
                  <a:pt x="77537" y="226927"/>
                </a:lnTo>
                <a:lnTo>
                  <a:pt x="11636" y="226927"/>
                </a:lnTo>
                <a:lnTo>
                  <a:pt x="0" y="238910"/>
                </a:lnTo>
                <a:lnTo>
                  <a:pt x="95069" y="251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59625" y="2877351"/>
            <a:ext cx="649605" cy="251460"/>
          </a:xfrm>
          <a:custGeom>
            <a:avLst/>
            <a:gdLst/>
            <a:ahLst/>
            <a:cxnLst/>
            <a:rect l="l" t="t" r="r" b="b"/>
            <a:pathLst>
              <a:path w="649604" h="251460">
                <a:moveTo>
                  <a:pt x="84664" y="224437"/>
                </a:moveTo>
                <a:lnTo>
                  <a:pt x="649241" y="26972"/>
                </a:lnTo>
                <a:lnTo>
                  <a:pt x="639808" y="0"/>
                </a:lnTo>
                <a:lnTo>
                  <a:pt x="75715" y="197294"/>
                </a:lnTo>
                <a:lnTo>
                  <a:pt x="84664" y="224437"/>
                </a:lnTo>
                <a:close/>
              </a:path>
              <a:path w="649604" h="251460">
                <a:moveTo>
                  <a:pt x="11636" y="226927"/>
                </a:moveTo>
                <a:lnTo>
                  <a:pt x="77544" y="226927"/>
                </a:lnTo>
                <a:lnTo>
                  <a:pt x="68110" y="199954"/>
                </a:lnTo>
                <a:lnTo>
                  <a:pt x="75715" y="197294"/>
                </a:lnTo>
                <a:lnTo>
                  <a:pt x="66767" y="170150"/>
                </a:lnTo>
                <a:lnTo>
                  <a:pt x="11636" y="226927"/>
                </a:lnTo>
                <a:close/>
              </a:path>
              <a:path w="649604" h="251460">
                <a:moveTo>
                  <a:pt x="77544" y="226927"/>
                </a:moveTo>
                <a:lnTo>
                  <a:pt x="84664" y="224437"/>
                </a:lnTo>
                <a:lnTo>
                  <a:pt x="75715" y="197294"/>
                </a:lnTo>
                <a:lnTo>
                  <a:pt x="68110" y="199954"/>
                </a:lnTo>
                <a:lnTo>
                  <a:pt x="77544" y="226927"/>
                </a:lnTo>
                <a:close/>
              </a:path>
              <a:path w="649604" h="251460">
                <a:moveTo>
                  <a:pt x="93443" y="251068"/>
                </a:moveTo>
                <a:lnTo>
                  <a:pt x="84664" y="224437"/>
                </a:lnTo>
                <a:lnTo>
                  <a:pt x="77544" y="226927"/>
                </a:lnTo>
                <a:lnTo>
                  <a:pt x="11636" y="226927"/>
                </a:lnTo>
                <a:lnTo>
                  <a:pt x="0" y="238911"/>
                </a:lnTo>
                <a:lnTo>
                  <a:pt x="93443" y="251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10458" y="2699292"/>
            <a:ext cx="649605" cy="251460"/>
          </a:xfrm>
          <a:custGeom>
            <a:avLst/>
            <a:gdLst/>
            <a:ahLst/>
            <a:cxnLst/>
            <a:rect l="l" t="t" r="r" b="b"/>
            <a:pathLst>
              <a:path w="649604" h="251460">
                <a:moveTo>
                  <a:pt x="563606" y="26972"/>
                </a:moveTo>
                <a:lnTo>
                  <a:pt x="0" y="224095"/>
                </a:lnTo>
                <a:lnTo>
                  <a:pt x="9433" y="251068"/>
                </a:lnTo>
                <a:lnTo>
                  <a:pt x="573040" y="53944"/>
                </a:lnTo>
                <a:lnTo>
                  <a:pt x="563606" y="26972"/>
                </a:lnTo>
                <a:close/>
              </a:path>
              <a:path w="649604" h="251460">
                <a:moveTo>
                  <a:pt x="637605" y="24141"/>
                </a:moveTo>
                <a:lnTo>
                  <a:pt x="571698" y="24141"/>
                </a:lnTo>
                <a:lnTo>
                  <a:pt x="581131" y="51114"/>
                </a:lnTo>
                <a:lnTo>
                  <a:pt x="573040" y="53944"/>
                </a:lnTo>
                <a:lnTo>
                  <a:pt x="582474" y="80918"/>
                </a:lnTo>
                <a:lnTo>
                  <a:pt x="637605" y="24141"/>
                </a:lnTo>
                <a:close/>
              </a:path>
              <a:path w="649604" h="251460">
                <a:moveTo>
                  <a:pt x="571698" y="24141"/>
                </a:moveTo>
                <a:lnTo>
                  <a:pt x="563606" y="26972"/>
                </a:lnTo>
                <a:lnTo>
                  <a:pt x="573040" y="53944"/>
                </a:lnTo>
                <a:lnTo>
                  <a:pt x="581131" y="51114"/>
                </a:lnTo>
                <a:lnTo>
                  <a:pt x="571698" y="24141"/>
                </a:lnTo>
                <a:close/>
              </a:path>
              <a:path w="649604" h="251460">
                <a:moveTo>
                  <a:pt x="554172" y="0"/>
                </a:moveTo>
                <a:lnTo>
                  <a:pt x="563606" y="26972"/>
                </a:lnTo>
                <a:lnTo>
                  <a:pt x="571698" y="24141"/>
                </a:lnTo>
                <a:lnTo>
                  <a:pt x="637605" y="24141"/>
                </a:lnTo>
                <a:lnTo>
                  <a:pt x="649241" y="12157"/>
                </a:lnTo>
                <a:lnTo>
                  <a:pt x="554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11950" y="2343237"/>
            <a:ext cx="250332" cy="2206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765290" y="2323717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69162" y="2525817"/>
            <a:ext cx="249237" cy="2206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91250" y="2543281"/>
            <a:ext cx="250370" cy="220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258878" y="2538049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12012" y="2768727"/>
            <a:ext cx="249237" cy="2220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7279640" y="2491034"/>
            <a:ext cx="181610" cy="51180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330"/>
              </a:spcBef>
            </a:pP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400" b="1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500937" y="2860811"/>
            <a:ext cx="249237" cy="2206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568565" y="2855578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96777" y="3205582"/>
            <a:ext cx="3766185" cy="309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5402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tabLst>
                <a:tab pos="976630" algn="l"/>
              </a:tabLst>
            </a:pPr>
            <a:r>
              <a:rPr dirty="0" u="heavy" sz="2400" spc="-5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active	</a:t>
            </a:r>
            <a:r>
              <a:rPr dirty="0" u="heavy" sz="240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scanning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 marR="167640" indent="-342900">
              <a:lnSpc>
                <a:spcPts val="2160"/>
              </a:lnSpc>
              <a:spcBef>
                <a:spcPts val="105"/>
              </a:spcBef>
              <a:buSzPct val="102777"/>
              <a:buAutoNum type="arabicParenBoth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Probe Request frame broadcast  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H1</a:t>
            </a:r>
            <a:endParaRPr sz="1800">
              <a:latin typeface="Arial"/>
              <a:cs typeface="Arial"/>
            </a:endParaRPr>
          </a:p>
          <a:p>
            <a:pPr marL="355600" marR="447040" indent="-342900">
              <a:lnSpc>
                <a:spcPts val="2160"/>
              </a:lnSpc>
              <a:buSzPct val="102777"/>
              <a:buAutoNum type="arabicParenBoth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Probe Response frames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  </a:t>
            </a:r>
            <a:r>
              <a:rPr dirty="0" sz="1800" spc="-5">
                <a:latin typeface="Arial"/>
                <a:cs typeface="Arial"/>
              </a:rPr>
              <a:t>from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095"/>
              </a:lnSpc>
              <a:buSzPct val="102777"/>
              <a:buAutoNum type="arabicParenBoth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Association Request frame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sent: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130"/>
              </a:lnSpc>
            </a:pPr>
            <a:r>
              <a:rPr dirty="0" sz="1800" spc="-5">
                <a:latin typeface="Arial"/>
                <a:cs typeface="Arial"/>
              </a:rPr>
              <a:t>H1 to </a:t>
            </a:r>
            <a:r>
              <a:rPr dirty="0" sz="1800">
                <a:latin typeface="Arial"/>
                <a:cs typeface="Arial"/>
              </a:rPr>
              <a:t>selected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AP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spcBef>
                <a:spcPts val="100"/>
              </a:spcBef>
              <a:buSzPct val="102777"/>
              <a:buAutoNum type="arabicParenBoth" startAt="4"/>
              <a:tabLst>
                <a:tab pos="355600" algn="l"/>
              </a:tabLst>
            </a:pPr>
            <a:r>
              <a:rPr dirty="0" sz="1800" spc="-5">
                <a:latin typeface="Arial"/>
                <a:cs typeface="Arial"/>
              </a:rPr>
              <a:t>Association Response frame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sent  </a:t>
            </a:r>
            <a:r>
              <a:rPr dirty="0" sz="1800" spc="-5">
                <a:latin typeface="Arial"/>
                <a:cs typeface="Arial"/>
              </a:rPr>
              <a:t>from </a:t>
            </a:r>
            <a:r>
              <a:rPr dirty="0" sz="1800">
                <a:latin typeface="Arial"/>
                <a:cs typeface="Arial"/>
              </a:rPr>
              <a:t>selected </a:t>
            </a:r>
            <a:r>
              <a:rPr dirty="0" sz="1800" spc="-5">
                <a:latin typeface="Arial"/>
                <a:cs typeface="Arial"/>
              </a:rPr>
              <a:t>AP to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600700" y="2133600"/>
            <a:ext cx="475302" cy="488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62600" y="2057400"/>
            <a:ext cx="650239" cy="168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32700" y="2070100"/>
            <a:ext cx="475302" cy="488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94600" y="2006600"/>
            <a:ext cx="650240" cy="168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527800" y="2705100"/>
            <a:ext cx="436880" cy="3849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40500" y="2590800"/>
            <a:ext cx="422089" cy="3191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09600" y="1028700"/>
            <a:ext cx="6856410" cy="17303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328" y="208084"/>
            <a:ext cx="72872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IEEE </a:t>
            </a:r>
            <a:r>
              <a:rPr dirty="0" spc="-5"/>
              <a:t>802.11: multiple</a:t>
            </a:r>
            <a:r>
              <a:rPr dirty="0" spc="-90"/>
              <a:t> </a:t>
            </a:r>
            <a:r>
              <a:rPr dirty="0" spc="-5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1112396"/>
            <a:ext cx="7615555" cy="272796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29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dirty="0" sz="2400" spc="-5">
                <a:latin typeface="Arial"/>
                <a:cs typeface="Arial"/>
              </a:rPr>
              <a:t>avoid </a:t>
            </a:r>
            <a:r>
              <a:rPr dirty="0" sz="2400">
                <a:latin typeface="Arial"/>
                <a:cs typeface="Arial"/>
              </a:rPr>
              <a:t>collisions: </a:t>
            </a:r>
            <a:r>
              <a:rPr dirty="0" sz="2400" spc="25">
                <a:latin typeface="Arial"/>
                <a:cs typeface="Arial"/>
              </a:rPr>
              <a:t>2</a:t>
            </a:r>
            <a:r>
              <a:rPr dirty="0" baseline="25089" sz="2325" spc="37">
                <a:latin typeface="Arial"/>
                <a:cs typeface="Arial"/>
              </a:rPr>
              <a:t>+ </a:t>
            </a:r>
            <a:r>
              <a:rPr dirty="0" sz="2400" spc="-5">
                <a:latin typeface="Arial"/>
                <a:cs typeface="Arial"/>
              </a:rPr>
              <a:t>nodes transmitting at </a:t>
            </a:r>
            <a:r>
              <a:rPr dirty="0" sz="2400">
                <a:latin typeface="Arial"/>
                <a:cs typeface="Arial"/>
              </a:rPr>
              <a:t>same</a:t>
            </a:r>
            <a:r>
              <a:rPr dirty="0" sz="2400" spc="-3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244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dirty="0" sz="2400" spc="-5">
                <a:latin typeface="Arial"/>
                <a:cs typeface="Arial"/>
              </a:rPr>
              <a:t>802.11: CSMA </a:t>
            </a:r>
            <a:r>
              <a:rPr dirty="0" sz="2400">
                <a:latin typeface="Arial"/>
                <a:cs typeface="Arial"/>
              </a:rPr>
              <a:t>- sense </a:t>
            </a:r>
            <a:r>
              <a:rPr dirty="0" sz="2400" spc="-5">
                <a:latin typeface="Arial"/>
                <a:cs typeface="Arial"/>
              </a:rPr>
              <a:t>before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transmitting</a:t>
            </a:r>
            <a:endParaRPr sz="2400">
              <a:latin typeface="Arial"/>
              <a:cs typeface="Arial"/>
            </a:endParaRPr>
          </a:p>
          <a:p>
            <a:pPr lvl="1" marL="781050" indent="-286385">
              <a:lnSpc>
                <a:spcPct val="100000"/>
              </a:lnSpc>
              <a:spcBef>
                <a:spcPts val="90"/>
              </a:spcBef>
              <a:buClr>
                <a:srgbClr val="000099"/>
              </a:buClr>
              <a:buSzPct val="102500"/>
              <a:buChar char="•"/>
              <a:tabLst>
                <a:tab pos="780415" algn="l"/>
                <a:tab pos="781050" algn="l"/>
              </a:tabLst>
            </a:pPr>
            <a:r>
              <a:rPr dirty="0" sz="2000" spc="-5">
                <a:latin typeface="Arial"/>
                <a:cs typeface="Arial"/>
              </a:rPr>
              <a:t>don’t </a:t>
            </a:r>
            <a:r>
              <a:rPr dirty="0" sz="2000">
                <a:latin typeface="Arial"/>
                <a:cs typeface="Arial"/>
              </a:rPr>
              <a:t>collide </a:t>
            </a:r>
            <a:r>
              <a:rPr dirty="0" sz="2000" spc="-5">
                <a:latin typeface="Arial"/>
                <a:cs typeface="Arial"/>
              </a:rPr>
              <a:t>with ongoing transmission by other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dirty="0" sz="2400" spc="-5">
                <a:latin typeface="Arial"/>
                <a:cs typeface="Arial"/>
              </a:rPr>
              <a:t>802.11: </a:t>
            </a:r>
            <a:r>
              <a:rPr dirty="0" sz="2400" spc="-5" i="1">
                <a:latin typeface="Arial"/>
                <a:cs typeface="Arial"/>
              </a:rPr>
              <a:t>no </a:t>
            </a:r>
            <a:r>
              <a:rPr dirty="0" sz="2400">
                <a:latin typeface="Arial"/>
                <a:cs typeface="Arial"/>
              </a:rPr>
              <a:t>collision </a:t>
            </a:r>
            <a:r>
              <a:rPr dirty="0" sz="2400" spc="-5">
                <a:latin typeface="Arial"/>
                <a:cs typeface="Arial"/>
              </a:rPr>
              <a:t>detection!</a:t>
            </a:r>
            <a:endParaRPr sz="2400">
              <a:latin typeface="Arial"/>
              <a:cs typeface="Arial"/>
            </a:endParaRPr>
          </a:p>
          <a:p>
            <a:pPr lvl="1" marL="780415" marR="17780" indent="-285750">
              <a:lnSpc>
                <a:spcPts val="2039"/>
              </a:lnSpc>
              <a:spcBef>
                <a:spcPts val="520"/>
              </a:spcBef>
              <a:buClr>
                <a:srgbClr val="000099"/>
              </a:buClr>
              <a:buSzPct val="102500"/>
              <a:buChar char="•"/>
              <a:tabLst>
                <a:tab pos="780415" algn="l"/>
                <a:tab pos="781050" algn="l"/>
              </a:tabLst>
            </a:pPr>
            <a:r>
              <a:rPr dirty="0" sz="2000" spc="-5">
                <a:latin typeface="Arial"/>
                <a:cs typeface="Arial"/>
              </a:rPr>
              <a:t>difficult to </a:t>
            </a:r>
            <a:r>
              <a:rPr dirty="0" sz="2000">
                <a:latin typeface="Arial"/>
                <a:cs typeface="Arial"/>
              </a:rPr>
              <a:t>receive (sense collisions) </a:t>
            </a:r>
            <a:r>
              <a:rPr dirty="0" sz="2000" spc="-5">
                <a:latin typeface="Arial"/>
                <a:cs typeface="Arial"/>
              </a:rPr>
              <a:t>when transmitting due to  weak </a:t>
            </a:r>
            <a:r>
              <a:rPr dirty="0" sz="2000">
                <a:latin typeface="Arial"/>
                <a:cs typeface="Arial"/>
              </a:rPr>
              <a:t>received signals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(fading)</a:t>
            </a:r>
            <a:endParaRPr sz="2000">
              <a:latin typeface="Arial"/>
              <a:cs typeface="Arial"/>
            </a:endParaRPr>
          </a:p>
          <a:p>
            <a:pPr lvl="1" marL="781050" indent="-286385">
              <a:lnSpc>
                <a:spcPct val="100000"/>
              </a:lnSpc>
              <a:spcBef>
                <a:spcPts val="190"/>
              </a:spcBef>
              <a:buClr>
                <a:srgbClr val="000099"/>
              </a:buClr>
              <a:buSzPct val="102500"/>
              <a:buChar char="•"/>
              <a:tabLst>
                <a:tab pos="780415" algn="l"/>
                <a:tab pos="781050" algn="l"/>
              </a:tabLst>
            </a:pPr>
            <a:r>
              <a:rPr dirty="0" sz="2000">
                <a:latin typeface="Arial"/>
                <a:cs typeface="Arial"/>
              </a:rPr>
              <a:t>can’t sense </a:t>
            </a:r>
            <a:r>
              <a:rPr dirty="0" sz="2000" spc="-5">
                <a:latin typeface="Arial"/>
                <a:cs typeface="Arial"/>
              </a:rPr>
              <a:t>all </a:t>
            </a:r>
            <a:r>
              <a:rPr dirty="0" sz="2000">
                <a:latin typeface="Arial"/>
                <a:cs typeface="Arial"/>
              </a:rPr>
              <a:t>collisions </a:t>
            </a:r>
            <a:r>
              <a:rPr dirty="0" sz="2000" spc="-5">
                <a:latin typeface="Arial"/>
                <a:cs typeface="Arial"/>
              </a:rPr>
              <a:t>in any </a:t>
            </a:r>
            <a:r>
              <a:rPr dirty="0" sz="2000">
                <a:latin typeface="Arial"/>
                <a:cs typeface="Arial"/>
              </a:rPr>
              <a:t>case: </a:t>
            </a:r>
            <a:r>
              <a:rPr dirty="0" sz="2000" spc="-5">
                <a:latin typeface="Arial"/>
                <a:cs typeface="Arial"/>
              </a:rPr>
              <a:t>hidden terminal,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fading</a:t>
            </a:r>
            <a:endParaRPr sz="2000">
              <a:latin typeface="Arial"/>
              <a:cs typeface="Arial"/>
            </a:endParaRPr>
          </a:p>
          <a:p>
            <a:pPr lvl="1" marL="781050" indent="-286385">
              <a:lnSpc>
                <a:spcPct val="100000"/>
              </a:lnSpc>
              <a:spcBef>
                <a:spcPts val="40"/>
              </a:spcBef>
              <a:buClr>
                <a:srgbClr val="000099"/>
              </a:buClr>
              <a:buSzPct val="102500"/>
              <a:buChar char="•"/>
              <a:tabLst>
                <a:tab pos="780415" algn="l"/>
                <a:tab pos="781050" algn="l"/>
              </a:tabLst>
            </a:pPr>
            <a:r>
              <a:rPr dirty="0" sz="2000" spc="-5">
                <a:latin typeface="Arial"/>
                <a:cs typeface="Arial"/>
              </a:rPr>
              <a:t>goal: </a:t>
            </a: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avoid </a:t>
            </a:r>
            <a:r>
              <a:rPr dirty="0" sz="2000" i="1">
                <a:solidFill>
                  <a:srgbClr val="C00000"/>
                </a:solidFill>
                <a:latin typeface="Arial"/>
                <a:cs typeface="Arial"/>
              </a:rPr>
              <a:t>collisions</a:t>
            </a:r>
            <a:r>
              <a:rPr dirty="0" sz="2000" i="1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2000" spc="-25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CSMA/C(ollision)A(voidance)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3278" y="6061310"/>
            <a:ext cx="4324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25700" y="4876800"/>
            <a:ext cx="449865" cy="35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25700" y="4775200"/>
            <a:ext cx="434635" cy="284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71599" y="4664075"/>
            <a:ext cx="1449087" cy="748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1599" y="4664075"/>
            <a:ext cx="1449705" cy="749300"/>
          </a:xfrm>
          <a:custGeom>
            <a:avLst/>
            <a:gdLst/>
            <a:ahLst/>
            <a:cxnLst/>
            <a:rect l="l" t="t" r="r" b="b"/>
            <a:pathLst>
              <a:path w="1449705" h="749300">
                <a:moveTo>
                  <a:pt x="10244" y="739008"/>
                </a:moveTo>
                <a:lnTo>
                  <a:pt x="359710" y="0"/>
                </a:lnTo>
                <a:lnTo>
                  <a:pt x="524767" y="249620"/>
                </a:lnTo>
                <a:lnTo>
                  <a:pt x="580545" y="130284"/>
                </a:lnTo>
                <a:lnTo>
                  <a:pt x="718282" y="511284"/>
                </a:lnTo>
                <a:lnTo>
                  <a:pt x="759262" y="428077"/>
                </a:lnTo>
                <a:lnTo>
                  <a:pt x="841222" y="508000"/>
                </a:lnTo>
                <a:lnTo>
                  <a:pt x="1204347" y="62405"/>
                </a:lnTo>
                <a:lnTo>
                  <a:pt x="1449087" y="748862"/>
                </a:lnTo>
                <a:lnTo>
                  <a:pt x="0" y="7379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4413" y="5464121"/>
            <a:ext cx="716280" cy="192405"/>
          </a:xfrm>
          <a:custGeom>
            <a:avLst/>
            <a:gdLst/>
            <a:ahLst/>
            <a:cxnLst/>
            <a:rect l="l" t="t" r="r" b="b"/>
            <a:pathLst>
              <a:path w="716280" h="192404">
                <a:moveTo>
                  <a:pt x="108316" y="79362"/>
                </a:moveTo>
                <a:lnTo>
                  <a:pt x="0" y="154040"/>
                </a:lnTo>
                <a:lnTo>
                  <a:pt x="121963" y="192193"/>
                </a:lnTo>
                <a:lnTo>
                  <a:pt x="116756" y="149142"/>
                </a:lnTo>
                <a:lnTo>
                  <a:pt x="104592" y="149142"/>
                </a:lnTo>
                <a:lnTo>
                  <a:pt x="98505" y="115941"/>
                </a:lnTo>
                <a:lnTo>
                  <a:pt x="112477" y="113764"/>
                </a:lnTo>
                <a:lnTo>
                  <a:pt x="108316" y="79362"/>
                </a:lnTo>
                <a:close/>
              </a:path>
              <a:path w="716280" h="192404">
                <a:moveTo>
                  <a:pt x="112477" y="113764"/>
                </a:moveTo>
                <a:lnTo>
                  <a:pt x="98505" y="115941"/>
                </a:lnTo>
                <a:lnTo>
                  <a:pt x="104592" y="149142"/>
                </a:lnTo>
                <a:lnTo>
                  <a:pt x="116542" y="147377"/>
                </a:lnTo>
                <a:lnTo>
                  <a:pt x="112477" y="113764"/>
                </a:lnTo>
                <a:close/>
              </a:path>
              <a:path w="716280" h="192404">
                <a:moveTo>
                  <a:pt x="116542" y="147377"/>
                </a:moveTo>
                <a:lnTo>
                  <a:pt x="104592" y="149142"/>
                </a:lnTo>
                <a:lnTo>
                  <a:pt x="116756" y="149142"/>
                </a:lnTo>
                <a:lnTo>
                  <a:pt x="116542" y="147377"/>
                </a:lnTo>
                <a:close/>
              </a:path>
              <a:path w="716280" h="192404">
                <a:moveTo>
                  <a:pt x="603236" y="37307"/>
                </a:moveTo>
                <a:lnTo>
                  <a:pt x="112477" y="113764"/>
                </a:lnTo>
                <a:lnTo>
                  <a:pt x="116542" y="147377"/>
                </a:lnTo>
                <a:lnTo>
                  <a:pt x="612359" y="74147"/>
                </a:lnTo>
                <a:lnTo>
                  <a:pt x="603236" y="37307"/>
                </a:lnTo>
                <a:close/>
              </a:path>
              <a:path w="716280" h="192404">
                <a:moveTo>
                  <a:pt x="708390" y="35784"/>
                </a:moveTo>
                <a:lnTo>
                  <a:pt x="613014" y="35784"/>
                </a:lnTo>
                <a:lnTo>
                  <a:pt x="617457" y="73394"/>
                </a:lnTo>
                <a:lnTo>
                  <a:pt x="612359" y="74147"/>
                </a:lnTo>
                <a:lnTo>
                  <a:pt x="621938" y="112831"/>
                </a:lnTo>
                <a:lnTo>
                  <a:pt x="715961" y="38152"/>
                </a:lnTo>
                <a:lnTo>
                  <a:pt x="708390" y="35784"/>
                </a:lnTo>
                <a:close/>
              </a:path>
              <a:path w="716280" h="192404">
                <a:moveTo>
                  <a:pt x="613014" y="35784"/>
                </a:moveTo>
                <a:lnTo>
                  <a:pt x="603236" y="37307"/>
                </a:lnTo>
                <a:lnTo>
                  <a:pt x="612359" y="74147"/>
                </a:lnTo>
                <a:lnTo>
                  <a:pt x="617457" y="73394"/>
                </a:lnTo>
                <a:lnTo>
                  <a:pt x="613014" y="35784"/>
                </a:lnTo>
                <a:close/>
              </a:path>
              <a:path w="716280" h="192404">
                <a:moveTo>
                  <a:pt x="593998" y="0"/>
                </a:moveTo>
                <a:lnTo>
                  <a:pt x="603236" y="37307"/>
                </a:lnTo>
                <a:lnTo>
                  <a:pt x="613014" y="35784"/>
                </a:lnTo>
                <a:lnTo>
                  <a:pt x="708390" y="35784"/>
                </a:lnTo>
                <a:lnTo>
                  <a:pt x="5939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67013" y="5170488"/>
            <a:ext cx="292100" cy="222250"/>
          </a:xfrm>
          <a:custGeom>
            <a:avLst/>
            <a:gdLst/>
            <a:ahLst/>
            <a:cxnLst/>
            <a:rect l="l" t="t" r="r" b="b"/>
            <a:pathLst>
              <a:path w="292100" h="222250">
                <a:moveTo>
                  <a:pt x="56357" y="114692"/>
                </a:moveTo>
                <a:lnTo>
                  <a:pt x="0" y="0"/>
                </a:lnTo>
                <a:lnTo>
                  <a:pt x="125568" y="23729"/>
                </a:lnTo>
                <a:lnTo>
                  <a:pt x="107765" y="47128"/>
                </a:lnTo>
                <a:lnTo>
                  <a:pt x="93403" y="47128"/>
                </a:lnTo>
                <a:lnTo>
                  <a:pt x="70332" y="77449"/>
                </a:lnTo>
                <a:lnTo>
                  <a:pt x="79428" y="84370"/>
                </a:lnTo>
                <a:lnTo>
                  <a:pt x="56357" y="114692"/>
                </a:lnTo>
                <a:close/>
              </a:path>
              <a:path w="292100" h="222250">
                <a:moveTo>
                  <a:pt x="79428" y="84370"/>
                </a:moveTo>
                <a:lnTo>
                  <a:pt x="70332" y="77449"/>
                </a:lnTo>
                <a:lnTo>
                  <a:pt x="93403" y="47128"/>
                </a:lnTo>
                <a:lnTo>
                  <a:pt x="102499" y="54049"/>
                </a:lnTo>
                <a:lnTo>
                  <a:pt x="79428" y="84370"/>
                </a:lnTo>
                <a:close/>
              </a:path>
              <a:path w="292100" h="222250">
                <a:moveTo>
                  <a:pt x="102499" y="54049"/>
                </a:moveTo>
                <a:lnTo>
                  <a:pt x="93403" y="47128"/>
                </a:lnTo>
                <a:lnTo>
                  <a:pt x="107765" y="47128"/>
                </a:lnTo>
                <a:lnTo>
                  <a:pt x="102499" y="54049"/>
                </a:lnTo>
                <a:close/>
              </a:path>
              <a:path w="292100" h="222250">
                <a:moveTo>
                  <a:pt x="189602" y="168198"/>
                </a:moveTo>
                <a:lnTo>
                  <a:pt x="79428" y="84370"/>
                </a:lnTo>
                <a:lnTo>
                  <a:pt x="102499" y="54049"/>
                </a:lnTo>
                <a:lnTo>
                  <a:pt x="212672" y="137877"/>
                </a:lnTo>
                <a:lnTo>
                  <a:pt x="189602" y="168198"/>
                </a:lnTo>
                <a:close/>
              </a:path>
              <a:path w="292100" h="222250">
                <a:moveTo>
                  <a:pt x="268941" y="175120"/>
                </a:moveTo>
                <a:lnTo>
                  <a:pt x="198699" y="175120"/>
                </a:lnTo>
                <a:lnTo>
                  <a:pt x="221769" y="144799"/>
                </a:lnTo>
                <a:lnTo>
                  <a:pt x="212672" y="137877"/>
                </a:lnTo>
                <a:lnTo>
                  <a:pt x="235742" y="107557"/>
                </a:lnTo>
                <a:lnTo>
                  <a:pt x="268941" y="175120"/>
                </a:lnTo>
                <a:close/>
              </a:path>
              <a:path w="292100" h="222250">
                <a:moveTo>
                  <a:pt x="198699" y="175120"/>
                </a:moveTo>
                <a:lnTo>
                  <a:pt x="189602" y="168198"/>
                </a:lnTo>
                <a:lnTo>
                  <a:pt x="212672" y="137877"/>
                </a:lnTo>
                <a:lnTo>
                  <a:pt x="221769" y="144799"/>
                </a:lnTo>
                <a:lnTo>
                  <a:pt x="198699" y="175120"/>
                </a:lnTo>
                <a:close/>
              </a:path>
              <a:path w="292100" h="222250">
                <a:moveTo>
                  <a:pt x="292100" y="222250"/>
                </a:moveTo>
                <a:lnTo>
                  <a:pt x="166531" y="198520"/>
                </a:lnTo>
                <a:lnTo>
                  <a:pt x="189602" y="168198"/>
                </a:lnTo>
                <a:lnTo>
                  <a:pt x="198699" y="175120"/>
                </a:lnTo>
                <a:lnTo>
                  <a:pt x="268941" y="175120"/>
                </a:lnTo>
                <a:lnTo>
                  <a:pt x="292100" y="222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731327" y="5455771"/>
            <a:ext cx="144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4565" y="5298608"/>
            <a:ext cx="144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5603" y="4812833"/>
            <a:ext cx="154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71800" y="5257800"/>
            <a:ext cx="449865" cy="3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71800" y="5156200"/>
            <a:ext cx="434636" cy="284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79600" y="5346700"/>
            <a:ext cx="449865" cy="35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79600" y="5245100"/>
            <a:ext cx="434636" cy="284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803140" y="4617572"/>
            <a:ext cx="144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6028" y="4614396"/>
            <a:ext cx="144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1226" y="4647733"/>
            <a:ext cx="154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60290" y="5245335"/>
            <a:ext cx="677545" cy="3994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35"/>
              </a:spcBef>
            </a:pPr>
            <a:r>
              <a:rPr dirty="0" sz="1200" spc="-5">
                <a:solidFill>
                  <a:srgbClr val="FF0000"/>
                </a:solidFill>
                <a:latin typeface="Arial"/>
                <a:cs typeface="Arial"/>
              </a:rPr>
              <a:t>A’s</a:t>
            </a:r>
            <a:r>
              <a:rPr dirty="0" sz="12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signal  strength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30763" y="5997575"/>
            <a:ext cx="2587625" cy="0"/>
          </a:xfrm>
          <a:custGeom>
            <a:avLst/>
            <a:gdLst/>
            <a:ahLst/>
            <a:cxnLst/>
            <a:rect l="l" t="t" r="r" b="b"/>
            <a:pathLst>
              <a:path w="2587625" h="0">
                <a:moveTo>
                  <a:pt x="0" y="0"/>
                </a:moveTo>
                <a:lnTo>
                  <a:pt x="2587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87900" y="5102225"/>
            <a:ext cx="0" cy="863600"/>
          </a:xfrm>
          <a:custGeom>
            <a:avLst/>
            <a:gdLst/>
            <a:ahLst/>
            <a:cxnLst/>
            <a:rect l="l" t="t" r="r" b="b"/>
            <a:pathLst>
              <a:path w="0" h="863600">
                <a:moveTo>
                  <a:pt x="0" y="0"/>
                </a:moveTo>
                <a:lnTo>
                  <a:pt x="0" y="863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53973" y="5153731"/>
            <a:ext cx="2374265" cy="802005"/>
          </a:xfrm>
          <a:custGeom>
            <a:avLst/>
            <a:gdLst/>
            <a:ahLst/>
            <a:cxnLst/>
            <a:rect l="l" t="t" r="r" b="b"/>
            <a:pathLst>
              <a:path w="2374265" h="802004">
                <a:moveTo>
                  <a:pt x="0" y="0"/>
                </a:moveTo>
                <a:lnTo>
                  <a:pt x="234810" y="15152"/>
                </a:lnTo>
                <a:lnTo>
                  <a:pt x="575528" y="48324"/>
                </a:lnTo>
                <a:lnTo>
                  <a:pt x="757518" y="70684"/>
                </a:lnTo>
                <a:lnTo>
                  <a:pt x="932284" y="98213"/>
                </a:lnTo>
                <a:lnTo>
                  <a:pt x="1088594" y="131898"/>
                </a:lnTo>
                <a:lnTo>
                  <a:pt x="1215213" y="172727"/>
                </a:lnTo>
                <a:lnTo>
                  <a:pt x="1266322" y="197227"/>
                </a:lnTo>
                <a:lnTo>
                  <a:pt x="1312029" y="225610"/>
                </a:lnTo>
                <a:lnTo>
                  <a:pt x="1352944" y="264758"/>
                </a:lnTo>
                <a:lnTo>
                  <a:pt x="1389680" y="291709"/>
                </a:lnTo>
                <a:lnTo>
                  <a:pt x="1453061" y="366392"/>
                </a:lnTo>
                <a:lnTo>
                  <a:pt x="1507066" y="445029"/>
                </a:lnTo>
                <a:lnTo>
                  <a:pt x="1556589" y="522989"/>
                </a:lnTo>
                <a:lnTo>
                  <a:pt x="1606525" y="595639"/>
                </a:lnTo>
                <a:lnTo>
                  <a:pt x="1667545" y="658349"/>
                </a:lnTo>
                <a:lnTo>
                  <a:pt x="1692910" y="684529"/>
                </a:lnTo>
                <a:lnTo>
                  <a:pt x="1727213" y="706487"/>
                </a:lnTo>
                <a:lnTo>
                  <a:pt x="1804736" y="747218"/>
                </a:lnTo>
                <a:lnTo>
                  <a:pt x="1897617" y="762872"/>
                </a:lnTo>
                <a:lnTo>
                  <a:pt x="1980894" y="781361"/>
                </a:lnTo>
                <a:lnTo>
                  <a:pt x="2072215" y="786160"/>
                </a:lnTo>
                <a:lnTo>
                  <a:pt x="2243065" y="793408"/>
                </a:lnTo>
                <a:lnTo>
                  <a:pt x="2373817" y="801673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22524" y="5121629"/>
            <a:ext cx="2381250" cy="810895"/>
          </a:xfrm>
          <a:custGeom>
            <a:avLst/>
            <a:gdLst/>
            <a:ahLst/>
            <a:cxnLst/>
            <a:rect l="l" t="t" r="r" b="b"/>
            <a:pathLst>
              <a:path w="2381250" h="810895">
                <a:moveTo>
                  <a:pt x="2380745" y="0"/>
                </a:moveTo>
                <a:lnTo>
                  <a:pt x="2145934" y="24360"/>
                </a:lnTo>
                <a:lnTo>
                  <a:pt x="1805216" y="57532"/>
                </a:lnTo>
                <a:lnTo>
                  <a:pt x="1623226" y="79893"/>
                </a:lnTo>
                <a:lnTo>
                  <a:pt x="1448460" y="107422"/>
                </a:lnTo>
                <a:lnTo>
                  <a:pt x="1292150" y="141106"/>
                </a:lnTo>
                <a:lnTo>
                  <a:pt x="1165531" y="181936"/>
                </a:lnTo>
                <a:lnTo>
                  <a:pt x="1114422" y="206436"/>
                </a:lnTo>
                <a:lnTo>
                  <a:pt x="1068715" y="234819"/>
                </a:lnTo>
                <a:lnTo>
                  <a:pt x="1027800" y="266505"/>
                </a:lnTo>
                <a:lnTo>
                  <a:pt x="991064" y="300918"/>
                </a:lnTo>
                <a:lnTo>
                  <a:pt x="927684" y="375601"/>
                </a:lnTo>
                <a:lnTo>
                  <a:pt x="873679" y="459352"/>
                </a:lnTo>
                <a:lnTo>
                  <a:pt x="824155" y="532197"/>
                </a:lnTo>
                <a:lnTo>
                  <a:pt x="774219" y="604848"/>
                </a:lnTo>
                <a:lnTo>
                  <a:pt x="718976" y="667558"/>
                </a:lnTo>
                <a:lnTo>
                  <a:pt x="687834" y="693738"/>
                </a:lnTo>
                <a:lnTo>
                  <a:pt x="653531" y="715697"/>
                </a:lnTo>
                <a:lnTo>
                  <a:pt x="576008" y="749092"/>
                </a:lnTo>
                <a:lnTo>
                  <a:pt x="483553" y="780282"/>
                </a:lnTo>
                <a:lnTo>
                  <a:pt x="399850" y="786796"/>
                </a:lnTo>
                <a:lnTo>
                  <a:pt x="308529" y="795369"/>
                </a:lnTo>
                <a:lnTo>
                  <a:pt x="137679" y="802617"/>
                </a:lnTo>
                <a:lnTo>
                  <a:pt x="0" y="810882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43090" y="5191360"/>
            <a:ext cx="685165" cy="39941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35"/>
              </a:spcBef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C’s</a:t>
            </a:r>
            <a:r>
              <a:rPr dirty="0" sz="1200" spc="-10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signal  strength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89525" y="5016501"/>
            <a:ext cx="20955" cy="958850"/>
          </a:xfrm>
          <a:custGeom>
            <a:avLst/>
            <a:gdLst/>
            <a:ahLst/>
            <a:cxnLst/>
            <a:rect l="l" t="t" r="r" b="b"/>
            <a:pathLst>
              <a:path w="20954" h="958850">
                <a:moveTo>
                  <a:pt x="20637" y="0"/>
                </a:moveTo>
                <a:lnTo>
                  <a:pt x="0" y="958850"/>
                </a:lnTo>
              </a:path>
            </a:pathLst>
          </a:custGeom>
          <a:ln w="9524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56313" y="5068888"/>
            <a:ext cx="0" cy="916305"/>
          </a:xfrm>
          <a:custGeom>
            <a:avLst/>
            <a:gdLst/>
            <a:ahLst/>
            <a:cxnLst/>
            <a:rect l="l" t="t" r="r" b="b"/>
            <a:pathLst>
              <a:path w="0" h="916304">
                <a:moveTo>
                  <a:pt x="0" y="0"/>
                </a:moveTo>
                <a:lnTo>
                  <a:pt x="0" y="915987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13563" y="5056188"/>
            <a:ext cx="0" cy="897255"/>
          </a:xfrm>
          <a:custGeom>
            <a:avLst/>
            <a:gdLst/>
            <a:ahLst/>
            <a:cxnLst/>
            <a:rect l="l" t="t" r="r" b="b"/>
            <a:pathLst>
              <a:path w="0" h="897254">
                <a:moveTo>
                  <a:pt x="0" y="0"/>
                </a:moveTo>
                <a:lnTo>
                  <a:pt x="0" y="896936"/>
                </a:lnTo>
              </a:path>
            </a:pathLst>
          </a:custGeom>
          <a:ln w="952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76800" y="4597400"/>
            <a:ext cx="497155" cy="377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76800" y="4483100"/>
            <a:ext cx="480324" cy="312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16600" y="4622800"/>
            <a:ext cx="497155" cy="377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29300" y="4521200"/>
            <a:ext cx="480324" cy="312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67500" y="4572000"/>
            <a:ext cx="497155" cy="377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80200" y="4457700"/>
            <a:ext cx="480324" cy="312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8800" y="812800"/>
            <a:ext cx="6399212" cy="173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665" y="0"/>
            <a:ext cx="627951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IEEE </a:t>
            </a:r>
            <a:r>
              <a:rPr dirty="0" sz="4000" spc="-5"/>
              <a:t>802.11 MAC</a:t>
            </a:r>
            <a:r>
              <a:rPr dirty="0" sz="4000" spc="-85"/>
              <a:t> </a:t>
            </a:r>
            <a:r>
              <a:rPr dirty="0" sz="4000" spc="-10"/>
              <a:t>Protocol:  </a:t>
            </a:r>
            <a:r>
              <a:rPr dirty="0" sz="4000" spc="-5"/>
              <a:t>CSMA/CA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9589" y="1175486"/>
            <a:ext cx="4229100" cy="81153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u="heavy" sz="2400" spc="-5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802.11</a:t>
            </a:r>
            <a:r>
              <a:rPr dirty="0" u="heavy" sz="2400" spc="-1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sender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3722370" algn="l"/>
              </a:tabLst>
            </a:pP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1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f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sense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channel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 idl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dirty="0" sz="2000" spc="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</a:t>
            </a:r>
            <a:r>
              <a:rPr dirty="0" sz="2000">
                <a:latin typeface="Arial"/>
                <a:cs typeface="Arial"/>
              </a:rPr>
              <a:t>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DIF</a:t>
            </a:r>
            <a:r>
              <a:rPr dirty="0" sz="2000" b="1">
                <a:latin typeface="Arial"/>
                <a:cs typeface="Arial"/>
              </a:rPr>
              <a:t>S	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89" y="1972999"/>
            <a:ext cx="4615815" cy="160464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855980" indent="457200">
              <a:lnSpc>
                <a:spcPct val="103099"/>
              </a:lnSpc>
              <a:spcBef>
                <a:spcPts val="25"/>
              </a:spcBef>
            </a:pPr>
            <a:r>
              <a:rPr dirty="0" sz="2000" spc="-5">
                <a:latin typeface="Arial"/>
                <a:cs typeface="Arial"/>
              </a:rPr>
              <a:t>transmit entire frame </a:t>
            </a:r>
            <a:r>
              <a:rPr dirty="0" sz="2000">
                <a:latin typeface="Arial"/>
                <a:cs typeface="Arial"/>
              </a:rPr>
              <a:t>(no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CD) 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2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if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sense channel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busy</a:t>
            </a:r>
            <a:r>
              <a:rPr dirty="0" sz="2000" spc="-6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then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Arial"/>
                <a:cs typeface="Arial"/>
              </a:rPr>
              <a:t>start random </a:t>
            </a:r>
            <a:r>
              <a:rPr dirty="0" sz="2000" spc="-5">
                <a:latin typeface="Arial"/>
                <a:cs typeface="Arial"/>
              </a:rPr>
              <a:t>backoff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469900" marR="5080">
              <a:lnSpc>
                <a:spcPct val="105000"/>
              </a:lnSpc>
            </a:pPr>
            <a:r>
              <a:rPr dirty="0" sz="2000" spc="-5">
                <a:latin typeface="Arial"/>
                <a:cs typeface="Arial"/>
              </a:rPr>
              <a:t>timer </a:t>
            </a:r>
            <a:r>
              <a:rPr dirty="0" sz="2000">
                <a:latin typeface="Arial"/>
                <a:cs typeface="Arial"/>
              </a:rPr>
              <a:t>counts </a:t>
            </a:r>
            <a:r>
              <a:rPr dirty="0" sz="2000" spc="-5">
                <a:latin typeface="Arial"/>
                <a:cs typeface="Arial"/>
              </a:rPr>
              <a:t>down while </a:t>
            </a:r>
            <a:r>
              <a:rPr dirty="0" sz="2000">
                <a:latin typeface="Arial"/>
                <a:cs typeface="Arial"/>
              </a:rPr>
              <a:t>channel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idle  transmit when timer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expires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89" y="3573205"/>
            <a:ext cx="5432425" cy="193103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755650" marR="5080" indent="-285750">
              <a:lnSpc>
                <a:spcPts val="1989"/>
              </a:lnSpc>
              <a:spcBef>
                <a:spcPts val="505"/>
              </a:spcBef>
            </a:pPr>
            <a:r>
              <a:rPr dirty="0" sz="2000" spc="-5">
                <a:latin typeface="Arial"/>
                <a:cs typeface="Arial"/>
              </a:rPr>
              <a:t>if no ACK, increase </a:t>
            </a:r>
            <a:r>
              <a:rPr dirty="0" sz="2000">
                <a:latin typeface="Arial"/>
                <a:cs typeface="Arial"/>
              </a:rPr>
              <a:t>random </a:t>
            </a:r>
            <a:r>
              <a:rPr dirty="0" sz="2000" spc="-5">
                <a:latin typeface="Arial"/>
                <a:cs typeface="Arial"/>
              </a:rPr>
              <a:t>backoff interval,  </a:t>
            </a:r>
            <a:r>
              <a:rPr dirty="0" sz="2000">
                <a:latin typeface="Arial"/>
                <a:cs typeface="Arial"/>
              </a:rPr>
              <a:t>repeat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u="heavy" sz="2400" spc="-5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802.11</a:t>
            </a:r>
            <a:r>
              <a:rPr dirty="0" u="heavy" sz="2400" spc="-1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receiver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-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if frame </a:t>
            </a:r>
            <a:r>
              <a:rPr dirty="0" sz="2000">
                <a:solidFill>
                  <a:srgbClr val="000099"/>
                </a:solidFill>
                <a:latin typeface="Arial"/>
                <a:cs typeface="Arial"/>
              </a:rPr>
              <a:t>received</a:t>
            </a:r>
            <a:r>
              <a:rPr dirty="0" sz="2000" spc="-2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OK</a:t>
            </a:r>
            <a:endParaRPr sz="2000">
              <a:latin typeface="Arial"/>
              <a:cs typeface="Arial"/>
            </a:endParaRPr>
          </a:p>
          <a:p>
            <a:pPr marL="355600" marR="365760" indent="-133350">
              <a:lnSpc>
                <a:spcPts val="2039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return </a:t>
            </a:r>
            <a:r>
              <a:rPr dirty="0" sz="2000" spc="-5">
                <a:latin typeface="Arial"/>
                <a:cs typeface="Arial"/>
              </a:rPr>
              <a:t>ACK after </a:t>
            </a:r>
            <a:r>
              <a:rPr dirty="0" sz="2000" spc="-5" b="1">
                <a:latin typeface="Arial"/>
                <a:cs typeface="Arial"/>
              </a:rPr>
              <a:t>SIFS </a:t>
            </a:r>
            <a:r>
              <a:rPr dirty="0" sz="2000">
                <a:latin typeface="Arial"/>
                <a:cs typeface="Arial"/>
              </a:rPr>
              <a:t>(ACK </a:t>
            </a:r>
            <a:r>
              <a:rPr dirty="0" sz="2000" spc="-5">
                <a:latin typeface="Arial"/>
                <a:cs typeface="Arial"/>
              </a:rPr>
              <a:t>needed due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 hidden terminal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problem)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2550" y="2270124"/>
            <a:ext cx="0" cy="3338829"/>
          </a:xfrm>
          <a:custGeom>
            <a:avLst/>
            <a:gdLst/>
            <a:ahLst/>
            <a:cxnLst/>
            <a:rect l="l" t="t" r="r" b="b"/>
            <a:pathLst>
              <a:path w="0" h="3338829">
                <a:moveTo>
                  <a:pt x="0" y="0"/>
                </a:moveTo>
                <a:lnTo>
                  <a:pt x="0" y="33385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51838" y="2257424"/>
            <a:ext cx="0" cy="3338829"/>
          </a:xfrm>
          <a:custGeom>
            <a:avLst/>
            <a:gdLst/>
            <a:ahLst/>
            <a:cxnLst/>
            <a:rect l="l" t="t" r="r" b="b"/>
            <a:pathLst>
              <a:path w="0" h="3338829">
                <a:moveTo>
                  <a:pt x="0" y="0"/>
                </a:moveTo>
                <a:lnTo>
                  <a:pt x="0" y="33385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01715" y="1940345"/>
            <a:ext cx="647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sender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40040" y="1949870"/>
            <a:ext cx="7486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receiver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4599" y="2571750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85725" y="257174"/>
                </a:moveTo>
                <a:lnTo>
                  <a:pt x="55416" y="250897"/>
                </a:lnTo>
                <a:lnTo>
                  <a:pt x="46230" y="244085"/>
                </a:lnTo>
                <a:lnTo>
                  <a:pt x="42862" y="242890"/>
                </a:lnTo>
                <a:lnTo>
                  <a:pt x="42862" y="150018"/>
                </a:lnTo>
                <a:lnTo>
                  <a:pt x="39494" y="141676"/>
                </a:lnTo>
                <a:lnTo>
                  <a:pt x="30308" y="134864"/>
                </a:lnTo>
                <a:lnTo>
                  <a:pt x="0" y="128587"/>
                </a:lnTo>
                <a:lnTo>
                  <a:pt x="30308" y="122310"/>
                </a:lnTo>
                <a:lnTo>
                  <a:pt x="39494" y="115497"/>
                </a:lnTo>
                <a:lnTo>
                  <a:pt x="42862" y="107156"/>
                </a:lnTo>
                <a:lnTo>
                  <a:pt x="42862" y="21431"/>
                </a:lnTo>
                <a:lnTo>
                  <a:pt x="46230" y="13089"/>
                </a:lnTo>
                <a:lnTo>
                  <a:pt x="55416" y="6277"/>
                </a:lnTo>
                <a:lnTo>
                  <a:pt x="85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815964" y="2595097"/>
            <a:ext cx="4305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DIFS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9373" y="2828925"/>
            <a:ext cx="1924050" cy="1428750"/>
          </a:xfrm>
          <a:custGeom>
            <a:avLst/>
            <a:gdLst/>
            <a:ahLst/>
            <a:cxnLst/>
            <a:rect l="l" t="t" r="r" b="b"/>
            <a:pathLst>
              <a:path w="1924050" h="1428750">
                <a:moveTo>
                  <a:pt x="1924050" y="1428749"/>
                </a:moveTo>
                <a:lnTo>
                  <a:pt x="0" y="1047749"/>
                </a:lnTo>
                <a:lnTo>
                  <a:pt x="9525" y="0"/>
                </a:lnTo>
                <a:lnTo>
                  <a:pt x="1924050" y="361950"/>
                </a:lnTo>
                <a:lnTo>
                  <a:pt x="1924050" y="142874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54214" y="3373156"/>
            <a:ext cx="4705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5815" y="4309596"/>
            <a:ext cx="4203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SIFS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53425" y="4267200"/>
            <a:ext cx="85725" cy="257175"/>
          </a:xfrm>
          <a:custGeom>
            <a:avLst/>
            <a:gdLst/>
            <a:ahLst/>
            <a:cxnLst/>
            <a:rect l="l" t="t" r="r" b="b"/>
            <a:pathLst>
              <a:path w="85725" h="257175">
                <a:moveTo>
                  <a:pt x="0" y="257175"/>
                </a:moveTo>
                <a:lnTo>
                  <a:pt x="30308" y="250897"/>
                </a:lnTo>
                <a:lnTo>
                  <a:pt x="39494" y="244085"/>
                </a:lnTo>
                <a:lnTo>
                  <a:pt x="42862" y="235743"/>
                </a:lnTo>
                <a:lnTo>
                  <a:pt x="42862" y="150018"/>
                </a:lnTo>
                <a:lnTo>
                  <a:pt x="46230" y="141676"/>
                </a:lnTo>
                <a:lnTo>
                  <a:pt x="55416" y="134864"/>
                </a:lnTo>
                <a:lnTo>
                  <a:pt x="85725" y="128587"/>
                </a:lnTo>
                <a:lnTo>
                  <a:pt x="55416" y="122310"/>
                </a:lnTo>
                <a:lnTo>
                  <a:pt x="46230" y="126283"/>
                </a:lnTo>
                <a:lnTo>
                  <a:pt x="42862" y="107156"/>
                </a:lnTo>
                <a:lnTo>
                  <a:pt x="42862" y="21431"/>
                </a:lnTo>
                <a:lnTo>
                  <a:pt x="39494" y="16591"/>
                </a:lnTo>
                <a:lnTo>
                  <a:pt x="30308" y="627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19850" y="4532308"/>
            <a:ext cx="1924050" cy="659130"/>
          </a:xfrm>
          <a:custGeom>
            <a:avLst/>
            <a:gdLst/>
            <a:ahLst/>
            <a:cxnLst/>
            <a:rect l="l" t="t" r="r" b="b"/>
            <a:pathLst>
              <a:path w="1924050" h="659129">
                <a:moveTo>
                  <a:pt x="1924050" y="0"/>
                </a:moveTo>
                <a:lnTo>
                  <a:pt x="9525" y="381922"/>
                </a:lnTo>
                <a:lnTo>
                  <a:pt x="0" y="658816"/>
                </a:lnTo>
                <a:lnTo>
                  <a:pt x="1924050" y="267345"/>
                </a:lnTo>
                <a:lnTo>
                  <a:pt x="1924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120889" y="4716180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600" y="850900"/>
            <a:ext cx="82280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978" y="420809"/>
            <a:ext cx="63823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Avoiding </a:t>
            </a:r>
            <a:r>
              <a:rPr dirty="0"/>
              <a:t>collisions</a:t>
            </a:r>
            <a:r>
              <a:rPr dirty="0" spc="-100"/>
              <a:t> </a:t>
            </a:r>
            <a:r>
              <a:rPr dirty="0"/>
              <a:t>(more)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715" y="1415991"/>
            <a:ext cx="7596505" cy="469011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54965" marR="497205" indent="-342900">
              <a:lnSpc>
                <a:spcPct val="85500"/>
              </a:lnSpc>
              <a:spcBef>
                <a:spcPts val="515"/>
              </a:spcBef>
              <a:tabLst>
                <a:tab pos="842644" algn="l"/>
                <a:tab pos="1099820" algn="l"/>
                <a:tab pos="5515610" algn="l"/>
              </a:tabLst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idea:	</a:t>
            </a:r>
            <a:r>
              <a:rPr dirty="0" sz="2400" spc="-5">
                <a:latin typeface="Arial"/>
                <a:cs typeface="Arial"/>
              </a:rPr>
              <a:t>allow </a:t>
            </a:r>
            <a:r>
              <a:rPr dirty="0" sz="2400">
                <a:latin typeface="Arial"/>
                <a:cs typeface="Arial"/>
              </a:rPr>
              <a:t>sender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“reserve” channel rather </a:t>
            </a:r>
            <a:r>
              <a:rPr dirty="0" sz="2400" spc="-5">
                <a:latin typeface="Arial"/>
                <a:cs typeface="Arial"/>
              </a:rPr>
              <a:t>than  </a:t>
            </a:r>
            <a:r>
              <a:rPr dirty="0" sz="2400">
                <a:latin typeface="Arial"/>
                <a:cs typeface="Arial"/>
              </a:rPr>
              <a:t>random </a:t>
            </a:r>
            <a:r>
              <a:rPr dirty="0" sz="2400" spc="-5">
                <a:latin typeface="Arial"/>
                <a:cs typeface="Arial"/>
              </a:rPr>
              <a:t>access of data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frames: avoid	</a:t>
            </a:r>
            <a:r>
              <a:rPr dirty="0" sz="2400">
                <a:latin typeface="Arial"/>
                <a:cs typeface="Arial"/>
              </a:rPr>
              <a:t>collisions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  long	data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frames</a:t>
            </a:r>
            <a:endParaRPr sz="2400">
              <a:latin typeface="Arial"/>
              <a:cs typeface="Arial"/>
            </a:endParaRPr>
          </a:p>
          <a:p>
            <a:pPr marL="354965" marR="490855" indent="-342900">
              <a:lnSpc>
                <a:spcPts val="2480"/>
              </a:lnSpc>
              <a:spcBef>
                <a:spcPts val="53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sender </a:t>
            </a:r>
            <a:r>
              <a:rPr dirty="0" sz="2400" spc="-5">
                <a:latin typeface="Arial"/>
                <a:cs typeface="Arial"/>
              </a:rPr>
              <a:t>first transmits </a:t>
            </a:r>
            <a:r>
              <a:rPr dirty="0" sz="2400" i="1">
                <a:latin typeface="Arial"/>
                <a:cs typeface="Arial"/>
              </a:rPr>
              <a:t>small </a:t>
            </a:r>
            <a:r>
              <a:rPr dirty="0" sz="2400">
                <a:latin typeface="Arial"/>
                <a:cs typeface="Arial"/>
              </a:rPr>
              <a:t>request-to-send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(RTS)  </a:t>
            </a:r>
            <a:r>
              <a:rPr dirty="0" sz="2400" spc="-5">
                <a:latin typeface="Arial"/>
                <a:cs typeface="Arial"/>
              </a:rPr>
              <a:t>packets to BS using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CSMA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RTSs </a:t>
            </a:r>
            <a:r>
              <a:rPr dirty="0" sz="2000">
                <a:latin typeface="Arial"/>
                <a:cs typeface="Arial"/>
              </a:rPr>
              <a:t>may still collide </a:t>
            </a:r>
            <a:r>
              <a:rPr dirty="0" sz="2000" spc="-5">
                <a:latin typeface="Arial"/>
                <a:cs typeface="Arial"/>
              </a:rPr>
              <a:t>with each other </a:t>
            </a:r>
            <a:r>
              <a:rPr dirty="0" sz="2000">
                <a:latin typeface="Arial"/>
                <a:cs typeface="Arial"/>
              </a:rPr>
              <a:t>(but </a:t>
            </a:r>
            <a:r>
              <a:rPr dirty="0" sz="2000" spc="-5">
                <a:latin typeface="Arial"/>
                <a:cs typeface="Arial"/>
              </a:rPr>
              <a:t>they’re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short)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BS broadcasts </a:t>
            </a:r>
            <a:r>
              <a:rPr dirty="0" sz="2400">
                <a:latin typeface="Arial"/>
                <a:cs typeface="Arial"/>
              </a:rPr>
              <a:t>clear-to-send </a:t>
            </a:r>
            <a:r>
              <a:rPr dirty="0" sz="2400" spc="-5">
                <a:latin typeface="Arial"/>
                <a:cs typeface="Arial"/>
              </a:rPr>
              <a:t>CTS in </a:t>
            </a:r>
            <a:r>
              <a:rPr dirty="0" sz="2400">
                <a:latin typeface="Arial"/>
                <a:cs typeface="Arial"/>
              </a:rPr>
              <a:t>response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CTS heard by all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nodes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8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sender </a:t>
            </a:r>
            <a:r>
              <a:rPr dirty="0" sz="2000" spc="-5">
                <a:latin typeface="Arial"/>
                <a:cs typeface="Arial"/>
              </a:rPr>
              <a:t>transmits data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frame</a:t>
            </a:r>
            <a:endParaRPr sz="20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8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other </a:t>
            </a:r>
            <a:r>
              <a:rPr dirty="0" sz="2000">
                <a:latin typeface="Arial"/>
                <a:cs typeface="Arial"/>
              </a:rPr>
              <a:t>stations </a:t>
            </a:r>
            <a:r>
              <a:rPr dirty="0" sz="2000" spc="-5">
                <a:latin typeface="Arial"/>
                <a:cs typeface="Arial"/>
              </a:rPr>
              <a:t>defer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transmissions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360170" marR="759460" indent="-515620">
              <a:lnSpc>
                <a:spcPct val="100000"/>
              </a:lnSpc>
            </a:pP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avoid data frame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collisions</a:t>
            </a:r>
            <a:r>
              <a:rPr dirty="0" sz="2800" spc="-95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completely 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using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small reservation</a:t>
            </a:r>
            <a:r>
              <a:rPr dirty="0" sz="2800" spc="-50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packets!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0363" y="5246687"/>
            <a:ext cx="5853430" cy="914400"/>
          </a:xfrm>
          <a:custGeom>
            <a:avLst/>
            <a:gdLst/>
            <a:ahLst/>
            <a:cxnLst/>
            <a:rect l="l" t="t" r="r" b="b"/>
            <a:pathLst>
              <a:path w="5853430" h="914400">
                <a:moveTo>
                  <a:pt x="0" y="0"/>
                </a:moveTo>
                <a:lnTo>
                  <a:pt x="5853111" y="0"/>
                </a:lnTo>
                <a:lnTo>
                  <a:pt x="5853111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400" y="1003300"/>
            <a:ext cx="6399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990" y="318815"/>
            <a:ext cx="742251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Collision </a:t>
            </a:r>
            <a:r>
              <a:rPr dirty="0" sz="3200" spc="-10"/>
              <a:t>Avoidance: </a:t>
            </a:r>
            <a:r>
              <a:rPr dirty="0" sz="3200" spc="-5"/>
              <a:t>RTS-CTS</a:t>
            </a:r>
            <a:r>
              <a:rPr dirty="0" sz="3200" spc="-80"/>
              <a:t> </a:t>
            </a:r>
            <a:r>
              <a:rPr dirty="0" sz="3200" spc="-5"/>
              <a:t>exchange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46003" y="1420530"/>
            <a:ext cx="330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2014" y="126971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9540" y="126813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475" y="1743008"/>
            <a:ext cx="85090" cy="3938904"/>
          </a:xfrm>
          <a:custGeom>
            <a:avLst/>
            <a:gdLst/>
            <a:ahLst/>
            <a:cxnLst/>
            <a:rect l="l" t="t" r="r" b="b"/>
            <a:pathLst>
              <a:path w="85090" h="3938904">
                <a:moveTo>
                  <a:pt x="40476" y="3862525"/>
                </a:moveTo>
                <a:lnTo>
                  <a:pt x="0" y="132"/>
                </a:lnTo>
                <a:lnTo>
                  <a:pt x="12699" y="0"/>
                </a:lnTo>
                <a:lnTo>
                  <a:pt x="53175" y="3862392"/>
                </a:lnTo>
                <a:lnTo>
                  <a:pt x="40476" y="3862525"/>
                </a:lnTo>
                <a:close/>
              </a:path>
              <a:path w="85090" h="3938904">
                <a:moveTo>
                  <a:pt x="64289" y="3904432"/>
                </a:moveTo>
                <a:lnTo>
                  <a:pt x="40915" y="3904432"/>
                </a:lnTo>
                <a:lnTo>
                  <a:pt x="53615" y="3904299"/>
                </a:lnTo>
                <a:lnTo>
                  <a:pt x="53175" y="3862392"/>
                </a:lnTo>
                <a:lnTo>
                  <a:pt x="84924" y="3862059"/>
                </a:lnTo>
                <a:lnTo>
                  <a:pt x="64289" y="3904432"/>
                </a:lnTo>
                <a:close/>
              </a:path>
              <a:path w="85090" h="3938904">
                <a:moveTo>
                  <a:pt x="40915" y="3904432"/>
                </a:moveTo>
                <a:lnTo>
                  <a:pt x="40476" y="3862525"/>
                </a:lnTo>
                <a:lnTo>
                  <a:pt x="53175" y="3862392"/>
                </a:lnTo>
                <a:lnTo>
                  <a:pt x="53615" y="3904299"/>
                </a:lnTo>
                <a:lnTo>
                  <a:pt x="40915" y="3904432"/>
                </a:lnTo>
                <a:close/>
              </a:path>
              <a:path w="85090" h="3938904">
                <a:moveTo>
                  <a:pt x="47624" y="3938654"/>
                </a:moveTo>
                <a:lnTo>
                  <a:pt x="8728" y="3862858"/>
                </a:lnTo>
                <a:lnTo>
                  <a:pt x="40476" y="3862525"/>
                </a:lnTo>
                <a:lnTo>
                  <a:pt x="40915" y="3904432"/>
                </a:lnTo>
                <a:lnTo>
                  <a:pt x="64289" y="3904432"/>
                </a:lnTo>
                <a:lnTo>
                  <a:pt x="47624" y="3938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6229" y="5405155"/>
            <a:ext cx="456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4537" y="1728788"/>
            <a:ext cx="7835900" cy="0"/>
          </a:xfrm>
          <a:custGeom>
            <a:avLst/>
            <a:gdLst/>
            <a:ahLst/>
            <a:cxnLst/>
            <a:rect l="l" t="t" r="r" b="b"/>
            <a:pathLst>
              <a:path w="7835900" h="0">
                <a:moveTo>
                  <a:pt x="0" y="0"/>
                </a:moveTo>
                <a:lnTo>
                  <a:pt x="7835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0224" y="1895475"/>
            <a:ext cx="6610350" cy="153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300000">
            <a:off x="2523327" y="2103196"/>
            <a:ext cx="79920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5">
                <a:latin typeface="Arial"/>
                <a:cs typeface="Arial"/>
              </a:rPr>
              <a:t>RTS(A)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300000">
            <a:off x="7533022" y="1935729"/>
            <a:ext cx="79920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5">
                <a:latin typeface="Arial"/>
                <a:cs typeface="Arial"/>
              </a:rPr>
              <a:t>RTS(B)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 rot="300000">
            <a:off x="2534439" y="2831858"/>
            <a:ext cx="799201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5">
                <a:latin typeface="Arial"/>
                <a:cs typeface="Arial"/>
              </a:rPr>
              <a:t>RTS(A)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84713" y="3305175"/>
            <a:ext cx="3587750" cy="563880"/>
          </a:xfrm>
          <a:custGeom>
            <a:avLst/>
            <a:gdLst/>
            <a:ahLst/>
            <a:cxnLst/>
            <a:rect l="l" t="t" r="r" b="b"/>
            <a:pathLst>
              <a:path w="3587750" h="563879">
                <a:moveTo>
                  <a:pt x="3587750" y="563562"/>
                </a:moveTo>
                <a:lnTo>
                  <a:pt x="0" y="239712"/>
                </a:lnTo>
                <a:lnTo>
                  <a:pt x="0" y="0"/>
                </a:lnTo>
                <a:lnTo>
                  <a:pt x="3587750" y="295275"/>
                </a:lnTo>
                <a:lnTo>
                  <a:pt x="3587750" y="56356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00225" y="3303587"/>
            <a:ext cx="2952750" cy="551180"/>
          </a:xfrm>
          <a:custGeom>
            <a:avLst/>
            <a:gdLst/>
            <a:ahLst/>
            <a:cxnLst/>
            <a:rect l="l" t="t" r="r" b="b"/>
            <a:pathLst>
              <a:path w="2952750" h="551179">
                <a:moveTo>
                  <a:pt x="0" y="550862"/>
                </a:moveTo>
                <a:lnTo>
                  <a:pt x="0" y="284162"/>
                </a:lnTo>
                <a:lnTo>
                  <a:pt x="2952750" y="0"/>
                </a:lnTo>
                <a:lnTo>
                  <a:pt x="2952750" y="239712"/>
                </a:lnTo>
                <a:lnTo>
                  <a:pt x="0" y="55086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 rot="21240000">
            <a:off x="2589260" y="3500145"/>
            <a:ext cx="796767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5">
                <a:latin typeface="Arial"/>
                <a:cs typeface="Arial"/>
              </a:rPr>
              <a:t>CTS(A)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2280000">
            <a:off x="5915413" y="3724808"/>
            <a:ext cx="1022600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5"/>
              </a:lnSpc>
            </a:pPr>
            <a:r>
              <a:rPr dirty="0" sz="2300" spc="-5">
                <a:latin typeface="Arial"/>
                <a:cs typeface="Arial"/>
              </a:rPr>
              <a:t>CTS(A)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25625" y="3956050"/>
            <a:ext cx="5797550" cy="1800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09214" y="4493930"/>
            <a:ext cx="1003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DATA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10113" y="5567362"/>
            <a:ext cx="3587750" cy="563880"/>
          </a:xfrm>
          <a:custGeom>
            <a:avLst/>
            <a:gdLst/>
            <a:ahLst/>
            <a:cxnLst/>
            <a:rect l="l" t="t" r="r" b="b"/>
            <a:pathLst>
              <a:path w="3587750" h="563879">
                <a:moveTo>
                  <a:pt x="3587750" y="563562"/>
                </a:moveTo>
                <a:lnTo>
                  <a:pt x="0" y="239712"/>
                </a:lnTo>
                <a:lnTo>
                  <a:pt x="0" y="0"/>
                </a:lnTo>
                <a:lnTo>
                  <a:pt x="3587750" y="295275"/>
                </a:lnTo>
                <a:lnTo>
                  <a:pt x="3587750" y="56356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25624" y="5565775"/>
            <a:ext cx="2952750" cy="551180"/>
          </a:xfrm>
          <a:custGeom>
            <a:avLst/>
            <a:gdLst/>
            <a:ahLst/>
            <a:cxnLst/>
            <a:rect l="l" t="t" r="r" b="b"/>
            <a:pathLst>
              <a:path w="2952750" h="551179">
                <a:moveTo>
                  <a:pt x="0" y="550862"/>
                </a:moveTo>
                <a:lnTo>
                  <a:pt x="0" y="284162"/>
                </a:lnTo>
                <a:lnTo>
                  <a:pt x="2952750" y="0"/>
                </a:lnTo>
                <a:lnTo>
                  <a:pt x="2952750" y="239712"/>
                </a:lnTo>
                <a:lnTo>
                  <a:pt x="0" y="550862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 rot="21240000">
            <a:off x="2614850" y="5761249"/>
            <a:ext cx="80833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-5">
                <a:latin typeface="Arial"/>
                <a:cs typeface="Arial"/>
              </a:rPr>
              <a:t>ACK(A)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2280000">
            <a:off x="5939446" y="5992010"/>
            <a:ext cx="1036602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05"/>
              </a:lnSpc>
            </a:pPr>
            <a:r>
              <a:rPr dirty="0" sz="2300" spc="-5">
                <a:latin typeface="Arial"/>
                <a:cs typeface="Arial"/>
              </a:rPr>
              <a:t>ACK(A)</a:t>
            </a:r>
            <a:endParaRPr sz="2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8013" y="2046288"/>
            <a:ext cx="1084580" cy="465455"/>
          </a:xfrm>
          <a:custGeom>
            <a:avLst/>
            <a:gdLst/>
            <a:ahLst/>
            <a:cxnLst/>
            <a:rect l="l" t="t" r="r" b="b"/>
            <a:pathLst>
              <a:path w="1084579" h="465455">
                <a:moveTo>
                  <a:pt x="883045" y="124897"/>
                </a:moveTo>
                <a:lnTo>
                  <a:pt x="542130" y="124897"/>
                </a:lnTo>
                <a:lnTo>
                  <a:pt x="728965" y="0"/>
                </a:lnTo>
                <a:lnTo>
                  <a:pt x="710543" y="114669"/>
                </a:lnTo>
                <a:lnTo>
                  <a:pt x="897044" y="114669"/>
                </a:lnTo>
                <a:lnTo>
                  <a:pt x="883045" y="124897"/>
                </a:lnTo>
                <a:close/>
              </a:path>
              <a:path w="1084579" h="465455">
                <a:moveTo>
                  <a:pt x="6776" y="314118"/>
                </a:moveTo>
                <a:lnTo>
                  <a:pt x="186834" y="263936"/>
                </a:lnTo>
                <a:lnTo>
                  <a:pt x="0" y="185516"/>
                </a:lnTo>
                <a:lnTo>
                  <a:pt x="232262" y="168647"/>
                </a:lnTo>
                <a:lnTo>
                  <a:pt x="18572" y="51300"/>
                </a:lnTo>
                <a:lnTo>
                  <a:pt x="367042" y="136095"/>
                </a:lnTo>
                <a:lnTo>
                  <a:pt x="867720" y="136095"/>
                </a:lnTo>
                <a:lnTo>
                  <a:pt x="838395" y="157522"/>
                </a:lnTo>
                <a:lnTo>
                  <a:pt x="1059012" y="175223"/>
                </a:lnTo>
                <a:lnTo>
                  <a:pt x="883824" y="225570"/>
                </a:lnTo>
                <a:lnTo>
                  <a:pt x="1084262" y="286188"/>
                </a:lnTo>
                <a:lnTo>
                  <a:pt x="845172" y="286640"/>
                </a:lnTo>
                <a:lnTo>
                  <a:pt x="853763" y="300121"/>
                </a:lnTo>
                <a:lnTo>
                  <a:pt x="284467" y="300121"/>
                </a:lnTo>
                <a:lnTo>
                  <a:pt x="6776" y="314118"/>
                </a:lnTo>
                <a:close/>
              </a:path>
              <a:path w="1084579" h="465455">
                <a:moveTo>
                  <a:pt x="867720" y="136095"/>
                </a:moveTo>
                <a:lnTo>
                  <a:pt x="367042" y="136095"/>
                </a:lnTo>
                <a:lnTo>
                  <a:pt x="419248" y="51300"/>
                </a:lnTo>
                <a:lnTo>
                  <a:pt x="542130" y="124897"/>
                </a:lnTo>
                <a:lnTo>
                  <a:pt x="883045" y="124897"/>
                </a:lnTo>
                <a:lnTo>
                  <a:pt x="867720" y="136095"/>
                </a:lnTo>
                <a:close/>
              </a:path>
              <a:path w="1084579" h="465455">
                <a:moveTo>
                  <a:pt x="897044" y="114669"/>
                </a:moveTo>
                <a:lnTo>
                  <a:pt x="710543" y="114669"/>
                </a:lnTo>
                <a:lnTo>
                  <a:pt x="922626" y="95977"/>
                </a:lnTo>
                <a:lnTo>
                  <a:pt x="897044" y="114669"/>
                </a:lnTo>
                <a:close/>
              </a:path>
              <a:path w="1084579" h="465455">
                <a:moveTo>
                  <a:pt x="239039" y="379366"/>
                </a:moveTo>
                <a:lnTo>
                  <a:pt x="284467" y="300121"/>
                </a:lnTo>
                <a:lnTo>
                  <a:pt x="853763" y="300121"/>
                </a:lnTo>
                <a:lnTo>
                  <a:pt x="860900" y="311318"/>
                </a:lnTo>
                <a:lnTo>
                  <a:pt x="703766" y="311318"/>
                </a:lnTo>
                <a:lnTo>
                  <a:pt x="700253" y="321612"/>
                </a:lnTo>
                <a:lnTo>
                  <a:pt x="528678" y="321612"/>
                </a:lnTo>
                <a:lnTo>
                  <a:pt x="518009" y="336513"/>
                </a:lnTo>
                <a:lnTo>
                  <a:pt x="387272" y="336513"/>
                </a:lnTo>
                <a:lnTo>
                  <a:pt x="239039" y="379366"/>
                </a:lnTo>
                <a:close/>
              </a:path>
              <a:path w="1084579" h="465455">
                <a:moveTo>
                  <a:pt x="910830" y="389660"/>
                </a:moveTo>
                <a:lnTo>
                  <a:pt x="703766" y="311318"/>
                </a:lnTo>
                <a:lnTo>
                  <a:pt x="860900" y="311318"/>
                </a:lnTo>
                <a:lnTo>
                  <a:pt x="910830" y="389660"/>
                </a:lnTo>
                <a:close/>
              </a:path>
              <a:path w="1084579" h="465455">
                <a:moveTo>
                  <a:pt x="664963" y="425019"/>
                </a:moveTo>
                <a:lnTo>
                  <a:pt x="528678" y="321612"/>
                </a:lnTo>
                <a:lnTo>
                  <a:pt x="700253" y="321612"/>
                </a:lnTo>
                <a:lnTo>
                  <a:pt x="664963" y="425019"/>
                </a:lnTo>
                <a:close/>
              </a:path>
              <a:path w="1084579" h="465455">
                <a:moveTo>
                  <a:pt x="425924" y="465137"/>
                </a:moveTo>
                <a:lnTo>
                  <a:pt x="387272" y="336513"/>
                </a:lnTo>
                <a:lnTo>
                  <a:pt x="518009" y="336513"/>
                </a:lnTo>
                <a:lnTo>
                  <a:pt x="425924" y="46513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18013" y="2046288"/>
            <a:ext cx="1084580" cy="465455"/>
          </a:xfrm>
          <a:custGeom>
            <a:avLst/>
            <a:gdLst/>
            <a:ahLst/>
            <a:cxnLst/>
            <a:rect l="l" t="t" r="r" b="b"/>
            <a:pathLst>
              <a:path w="1084579" h="465455">
                <a:moveTo>
                  <a:pt x="542130" y="124897"/>
                </a:moveTo>
                <a:lnTo>
                  <a:pt x="728965" y="0"/>
                </a:lnTo>
                <a:lnTo>
                  <a:pt x="710543" y="114669"/>
                </a:lnTo>
                <a:lnTo>
                  <a:pt x="922626" y="95977"/>
                </a:lnTo>
                <a:lnTo>
                  <a:pt x="838395" y="157522"/>
                </a:lnTo>
                <a:lnTo>
                  <a:pt x="1059012" y="175223"/>
                </a:lnTo>
                <a:lnTo>
                  <a:pt x="883824" y="225570"/>
                </a:lnTo>
                <a:lnTo>
                  <a:pt x="1084262" y="286188"/>
                </a:lnTo>
                <a:lnTo>
                  <a:pt x="845172" y="286640"/>
                </a:lnTo>
                <a:lnTo>
                  <a:pt x="910830" y="389660"/>
                </a:lnTo>
                <a:lnTo>
                  <a:pt x="703766" y="311318"/>
                </a:lnTo>
                <a:lnTo>
                  <a:pt x="664963" y="425019"/>
                </a:lnTo>
                <a:lnTo>
                  <a:pt x="528678" y="321612"/>
                </a:lnTo>
                <a:lnTo>
                  <a:pt x="425924" y="465137"/>
                </a:lnTo>
                <a:lnTo>
                  <a:pt x="387272" y="336513"/>
                </a:lnTo>
                <a:lnTo>
                  <a:pt x="239039" y="379366"/>
                </a:lnTo>
                <a:lnTo>
                  <a:pt x="284467" y="300121"/>
                </a:lnTo>
                <a:lnTo>
                  <a:pt x="6776" y="314118"/>
                </a:lnTo>
                <a:lnTo>
                  <a:pt x="186834" y="263936"/>
                </a:lnTo>
                <a:lnTo>
                  <a:pt x="0" y="185516"/>
                </a:lnTo>
                <a:lnTo>
                  <a:pt x="232262" y="168647"/>
                </a:lnTo>
                <a:lnTo>
                  <a:pt x="18572" y="51300"/>
                </a:lnTo>
                <a:lnTo>
                  <a:pt x="367042" y="136095"/>
                </a:lnTo>
                <a:lnTo>
                  <a:pt x="419248" y="51300"/>
                </a:lnTo>
                <a:lnTo>
                  <a:pt x="542130" y="1248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785677" y="2422243"/>
            <a:ext cx="2033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reservation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collision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5175" y="3671887"/>
            <a:ext cx="85725" cy="2424430"/>
          </a:xfrm>
          <a:custGeom>
            <a:avLst/>
            <a:gdLst/>
            <a:ahLst/>
            <a:cxnLst/>
            <a:rect l="l" t="t" r="r" b="b"/>
            <a:pathLst>
              <a:path w="85725" h="2424429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81438" y="77152"/>
                </a:lnTo>
                <a:lnTo>
                  <a:pt x="28575" y="77152"/>
                </a:lnTo>
                <a:lnTo>
                  <a:pt x="28575" y="85725"/>
                </a:lnTo>
                <a:close/>
              </a:path>
              <a:path w="85725" h="2424429">
                <a:moveTo>
                  <a:pt x="57150" y="2346959"/>
                </a:moveTo>
                <a:lnTo>
                  <a:pt x="28575" y="2346959"/>
                </a:lnTo>
                <a:lnTo>
                  <a:pt x="28575" y="77152"/>
                </a:lnTo>
                <a:lnTo>
                  <a:pt x="57150" y="77152"/>
                </a:lnTo>
                <a:lnTo>
                  <a:pt x="57150" y="2346959"/>
                </a:lnTo>
                <a:close/>
              </a:path>
              <a:path w="85725" h="2424429">
                <a:moveTo>
                  <a:pt x="85725" y="85725"/>
                </a:moveTo>
                <a:lnTo>
                  <a:pt x="57150" y="85725"/>
                </a:lnTo>
                <a:lnTo>
                  <a:pt x="57150" y="77152"/>
                </a:lnTo>
                <a:lnTo>
                  <a:pt x="81438" y="77152"/>
                </a:lnTo>
                <a:lnTo>
                  <a:pt x="85725" y="85725"/>
                </a:lnTo>
                <a:close/>
              </a:path>
              <a:path w="85725" h="2424429">
                <a:moveTo>
                  <a:pt x="42862" y="2424112"/>
                </a:moveTo>
                <a:lnTo>
                  <a:pt x="0" y="2338387"/>
                </a:lnTo>
                <a:lnTo>
                  <a:pt x="28575" y="2338387"/>
                </a:lnTo>
                <a:lnTo>
                  <a:pt x="28575" y="2346959"/>
                </a:lnTo>
                <a:lnTo>
                  <a:pt x="81438" y="2346959"/>
                </a:lnTo>
                <a:lnTo>
                  <a:pt x="42862" y="2424112"/>
                </a:lnTo>
                <a:close/>
              </a:path>
              <a:path w="85725" h="2424429">
                <a:moveTo>
                  <a:pt x="81438" y="2346959"/>
                </a:moveTo>
                <a:lnTo>
                  <a:pt x="57150" y="2346959"/>
                </a:lnTo>
                <a:lnTo>
                  <a:pt x="57150" y="2338387"/>
                </a:lnTo>
                <a:lnTo>
                  <a:pt x="85725" y="2338387"/>
                </a:lnTo>
                <a:lnTo>
                  <a:pt x="81438" y="2346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15288" y="4689475"/>
            <a:ext cx="711200" cy="370205"/>
          </a:xfrm>
          <a:custGeom>
            <a:avLst/>
            <a:gdLst/>
            <a:ahLst/>
            <a:cxnLst/>
            <a:rect l="l" t="t" r="r" b="b"/>
            <a:pathLst>
              <a:path w="711200" h="370204">
                <a:moveTo>
                  <a:pt x="0" y="0"/>
                </a:moveTo>
                <a:lnTo>
                  <a:pt x="711200" y="0"/>
                </a:lnTo>
                <a:lnTo>
                  <a:pt x="711200" y="369887"/>
                </a:lnTo>
                <a:lnTo>
                  <a:pt x="0" y="3698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094028" y="4716180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defer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68800" y="1193800"/>
            <a:ext cx="475766" cy="48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30700" y="1117600"/>
            <a:ext cx="650875" cy="169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11300" y="1193800"/>
            <a:ext cx="609600" cy="4627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24000" y="1054100"/>
            <a:ext cx="588962" cy="3836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62900" y="1219200"/>
            <a:ext cx="609600" cy="462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75600" y="1092200"/>
            <a:ext cx="588962" cy="3836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6900" y="749300"/>
            <a:ext cx="6856413" cy="1730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3465" y="187931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4162" y="2152650"/>
          <a:ext cx="8091805" cy="61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1371600"/>
                <a:gridCol w="838200"/>
              </a:tblGrid>
              <a:tr h="609600">
                <a:tc>
                  <a:txBody>
                    <a:bodyPr/>
                    <a:lstStyle/>
                    <a:p>
                      <a:pPr marL="113664" marR="106045" indent="444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frame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control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duration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2585" marR="49530" indent="-3048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2585" marR="49530" indent="-3048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2585" marR="49530" indent="-3048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62230" indent="1352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seq  control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003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62585" marR="49530" indent="-3048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payload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CRC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48665" y="187931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0665" y="187931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5064" y="187931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7065" y="187931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5265" y="187931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1990" y="183963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7465" y="1879318"/>
            <a:ext cx="864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0 -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2312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95590" y="183963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2139" y="29967"/>
            <a:ext cx="346646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802.11</a:t>
            </a:r>
            <a:r>
              <a:rPr dirty="0" spc="-100"/>
              <a:t> </a:t>
            </a:r>
            <a:r>
              <a:rPr dirty="0" spc="-10"/>
              <a:t>frame:  </a:t>
            </a:r>
            <a:r>
              <a:rPr dirty="0" spc="-5"/>
              <a:t>addressing</a:t>
            </a:r>
          </a:p>
        </p:txBody>
      </p:sp>
      <p:sp>
        <p:nvSpPr>
          <p:cNvPr id="13" name="object 13"/>
          <p:cNvSpPr/>
          <p:nvPr/>
        </p:nvSpPr>
        <p:spPr>
          <a:xfrm>
            <a:off x="974725" y="2835275"/>
            <a:ext cx="1235075" cy="730250"/>
          </a:xfrm>
          <a:custGeom>
            <a:avLst/>
            <a:gdLst/>
            <a:ahLst/>
            <a:cxnLst/>
            <a:rect l="l" t="t" r="r" b="b"/>
            <a:pathLst>
              <a:path w="1235075" h="730250">
                <a:moveTo>
                  <a:pt x="0" y="730250"/>
                </a:moveTo>
                <a:lnTo>
                  <a:pt x="1235075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6113" y="2849563"/>
            <a:ext cx="44450" cy="1873250"/>
          </a:xfrm>
          <a:custGeom>
            <a:avLst/>
            <a:gdLst/>
            <a:ahLst/>
            <a:cxnLst/>
            <a:rect l="l" t="t" r="r" b="b"/>
            <a:pathLst>
              <a:path w="44450" h="1873250">
                <a:moveTo>
                  <a:pt x="44450" y="1873249"/>
                </a:moveTo>
                <a:lnTo>
                  <a:pt x="0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3377" y="3512153"/>
            <a:ext cx="28467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Address 1: </a:t>
            </a:r>
            <a:r>
              <a:rPr dirty="0" sz="2000">
                <a:latin typeface="Arial"/>
                <a:cs typeface="Arial"/>
              </a:rPr>
              <a:t>MAC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address  of wireless host 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receive </a:t>
            </a:r>
            <a:r>
              <a:rPr dirty="0" sz="2000" spc="-5">
                <a:latin typeface="Arial"/>
                <a:cs typeface="Arial"/>
              </a:rPr>
              <a:t>this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frame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78275" y="2879725"/>
            <a:ext cx="609600" cy="836930"/>
          </a:xfrm>
          <a:custGeom>
            <a:avLst/>
            <a:gdLst/>
            <a:ahLst/>
            <a:cxnLst/>
            <a:rect l="l" t="t" r="r" b="b"/>
            <a:pathLst>
              <a:path w="609600" h="836929">
                <a:moveTo>
                  <a:pt x="609600" y="836613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11229" y="4486878"/>
            <a:ext cx="5147310" cy="119888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 marR="5080" indent="2766060">
              <a:lnSpc>
                <a:spcPts val="2039"/>
              </a:lnSpc>
              <a:spcBef>
                <a:spcPts val="465"/>
              </a:spcBef>
            </a:pPr>
            <a:r>
              <a:rPr dirty="0" sz="2000" spc="-5">
                <a:latin typeface="Arial"/>
                <a:cs typeface="Arial"/>
              </a:rPr>
              <a:t>which AP is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attached  </a:t>
            </a: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Address 2: </a:t>
            </a:r>
            <a:r>
              <a:rPr dirty="0" sz="2000">
                <a:latin typeface="Arial"/>
                <a:cs typeface="Arial"/>
              </a:rPr>
              <a:t>MAC</a:t>
            </a:r>
            <a:r>
              <a:rPr dirty="0" sz="2000" spc="-5">
                <a:latin typeface="Arial"/>
                <a:cs typeface="Arial"/>
              </a:rPr>
              <a:t> address</a:t>
            </a:r>
            <a:endParaRPr sz="2000">
              <a:latin typeface="Arial"/>
              <a:cs typeface="Arial"/>
            </a:endParaRPr>
          </a:p>
          <a:p>
            <a:pPr marL="12700" marR="2635885">
              <a:lnSpc>
                <a:spcPts val="2400"/>
              </a:lnSpc>
              <a:spcBef>
                <a:spcPts val="70"/>
              </a:spcBef>
            </a:pPr>
            <a:r>
              <a:rPr dirty="0" sz="2000" spc="-5">
                <a:latin typeface="Arial"/>
                <a:cs typeface="Arial"/>
              </a:rPr>
              <a:t>of wireless host or AP  transmitting this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frame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7602" y="3097817"/>
            <a:ext cx="4634865" cy="1414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2345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Address 4: </a:t>
            </a:r>
            <a:r>
              <a:rPr dirty="0" sz="2000" spc="-5">
                <a:latin typeface="Arial"/>
                <a:cs typeface="Arial"/>
              </a:rPr>
              <a:t>used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only  in ad hoc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  <a:p>
            <a:pPr marL="12700" marR="1793239">
              <a:lnSpc>
                <a:spcPct val="100000"/>
              </a:lnSpc>
              <a:spcBef>
                <a:spcPts val="1335"/>
              </a:spcBef>
            </a:pP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Address 3: </a:t>
            </a:r>
            <a:r>
              <a:rPr dirty="0" sz="2000">
                <a:latin typeface="Arial"/>
                <a:cs typeface="Arial"/>
              </a:rPr>
              <a:t>MAC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address  of </a:t>
            </a:r>
            <a:r>
              <a:rPr dirty="0" sz="2000">
                <a:latin typeface="Arial"/>
                <a:cs typeface="Arial"/>
              </a:rPr>
              <a:t>router </a:t>
            </a:r>
            <a:r>
              <a:rPr dirty="0" sz="2000" spc="-5">
                <a:latin typeface="Arial"/>
                <a:cs typeface="Arial"/>
              </a:rPr>
              <a:t>interface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94350" y="2833688"/>
            <a:ext cx="298450" cy="385445"/>
          </a:xfrm>
          <a:custGeom>
            <a:avLst/>
            <a:gdLst/>
            <a:ahLst/>
            <a:cxnLst/>
            <a:rect l="l" t="t" r="r" b="b"/>
            <a:pathLst>
              <a:path w="298450" h="385444">
                <a:moveTo>
                  <a:pt x="51928" y="52149"/>
                </a:moveTo>
                <a:lnTo>
                  <a:pt x="298075" y="373621"/>
                </a:lnTo>
                <a:lnTo>
                  <a:pt x="272035" y="385202"/>
                </a:lnTo>
                <a:lnTo>
                  <a:pt x="37231" y="65067"/>
                </a:lnTo>
                <a:lnTo>
                  <a:pt x="51928" y="52149"/>
                </a:lnTo>
                <a:close/>
              </a:path>
              <a:path w="298450" h="385444">
                <a:moveTo>
                  <a:pt x="6733" y="35043"/>
                </a:moveTo>
                <a:lnTo>
                  <a:pt x="38830" y="35043"/>
                </a:lnTo>
                <a:lnTo>
                  <a:pt x="23704" y="46624"/>
                </a:lnTo>
                <a:lnTo>
                  <a:pt x="37231" y="65067"/>
                </a:lnTo>
                <a:lnTo>
                  <a:pt x="16074" y="83663"/>
                </a:lnTo>
                <a:lnTo>
                  <a:pt x="6733" y="35043"/>
                </a:lnTo>
                <a:close/>
              </a:path>
              <a:path w="298450" h="385444">
                <a:moveTo>
                  <a:pt x="38830" y="35043"/>
                </a:moveTo>
                <a:lnTo>
                  <a:pt x="51928" y="52149"/>
                </a:lnTo>
                <a:lnTo>
                  <a:pt x="37231" y="65067"/>
                </a:lnTo>
                <a:lnTo>
                  <a:pt x="23704" y="46624"/>
                </a:lnTo>
                <a:lnTo>
                  <a:pt x="38830" y="35043"/>
                </a:lnTo>
                <a:close/>
              </a:path>
              <a:path w="298450" h="385444">
                <a:moveTo>
                  <a:pt x="0" y="0"/>
                </a:moveTo>
                <a:lnTo>
                  <a:pt x="76575" y="30484"/>
                </a:lnTo>
                <a:lnTo>
                  <a:pt x="51928" y="52149"/>
                </a:lnTo>
                <a:lnTo>
                  <a:pt x="38830" y="35043"/>
                </a:lnTo>
                <a:lnTo>
                  <a:pt x="6733" y="35043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96900" y="965200"/>
            <a:ext cx="59420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787" y="1216025"/>
            <a:ext cx="2454275" cy="2374900"/>
          </a:xfrm>
          <a:custGeom>
            <a:avLst/>
            <a:gdLst/>
            <a:ahLst/>
            <a:cxnLst/>
            <a:rect l="l" t="t" r="r" b="b"/>
            <a:pathLst>
              <a:path w="2454275" h="2374900">
                <a:moveTo>
                  <a:pt x="1227137" y="2374900"/>
                </a:moveTo>
                <a:lnTo>
                  <a:pt x="1177782" y="2373957"/>
                </a:lnTo>
                <a:lnTo>
                  <a:pt x="1128922" y="2371152"/>
                </a:lnTo>
                <a:lnTo>
                  <a:pt x="1080593" y="2366520"/>
                </a:lnTo>
                <a:lnTo>
                  <a:pt x="1032832" y="2360097"/>
                </a:lnTo>
                <a:lnTo>
                  <a:pt x="985676" y="2351919"/>
                </a:lnTo>
                <a:lnTo>
                  <a:pt x="939161" y="2342020"/>
                </a:lnTo>
                <a:lnTo>
                  <a:pt x="893324" y="2330437"/>
                </a:lnTo>
                <a:lnTo>
                  <a:pt x="848202" y="2317204"/>
                </a:lnTo>
                <a:lnTo>
                  <a:pt x="803831" y="2302357"/>
                </a:lnTo>
                <a:lnTo>
                  <a:pt x="760248" y="2285932"/>
                </a:lnTo>
                <a:lnTo>
                  <a:pt x="717490" y="2267965"/>
                </a:lnTo>
                <a:lnTo>
                  <a:pt x="675592" y="2248490"/>
                </a:lnTo>
                <a:lnTo>
                  <a:pt x="634593" y="2227543"/>
                </a:lnTo>
                <a:lnTo>
                  <a:pt x="594528" y="2205159"/>
                </a:lnTo>
                <a:lnTo>
                  <a:pt x="555435" y="2181375"/>
                </a:lnTo>
                <a:lnTo>
                  <a:pt x="517349" y="2156225"/>
                </a:lnTo>
                <a:lnTo>
                  <a:pt x="480308" y="2129745"/>
                </a:lnTo>
                <a:lnTo>
                  <a:pt x="444348" y="2101970"/>
                </a:lnTo>
                <a:lnTo>
                  <a:pt x="409506" y="2072937"/>
                </a:lnTo>
                <a:lnTo>
                  <a:pt x="375819" y="2042680"/>
                </a:lnTo>
                <a:lnTo>
                  <a:pt x="343323" y="2011235"/>
                </a:lnTo>
                <a:lnTo>
                  <a:pt x="312054" y="1978637"/>
                </a:lnTo>
                <a:lnTo>
                  <a:pt x="282050" y="1944921"/>
                </a:lnTo>
                <a:lnTo>
                  <a:pt x="253348" y="1910125"/>
                </a:lnTo>
                <a:lnTo>
                  <a:pt x="225983" y="1874282"/>
                </a:lnTo>
                <a:lnTo>
                  <a:pt x="199992" y="1837428"/>
                </a:lnTo>
                <a:lnTo>
                  <a:pt x="175413" y="1799599"/>
                </a:lnTo>
                <a:lnTo>
                  <a:pt x="152281" y="1760830"/>
                </a:lnTo>
                <a:lnTo>
                  <a:pt x="130634" y="1721156"/>
                </a:lnTo>
                <a:lnTo>
                  <a:pt x="110508" y="1680614"/>
                </a:lnTo>
                <a:lnTo>
                  <a:pt x="91940" y="1639239"/>
                </a:lnTo>
                <a:lnTo>
                  <a:pt x="74966" y="1597065"/>
                </a:lnTo>
                <a:lnTo>
                  <a:pt x="59623" y="1554129"/>
                </a:lnTo>
                <a:lnTo>
                  <a:pt x="45948" y="1510466"/>
                </a:lnTo>
                <a:lnTo>
                  <a:pt x="33978" y="1466112"/>
                </a:lnTo>
                <a:lnTo>
                  <a:pt x="23748" y="1421101"/>
                </a:lnTo>
                <a:lnTo>
                  <a:pt x="15297" y="1375470"/>
                </a:lnTo>
                <a:lnTo>
                  <a:pt x="8659" y="1329254"/>
                </a:lnTo>
                <a:lnTo>
                  <a:pt x="3873" y="1282488"/>
                </a:lnTo>
                <a:lnTo>
                  <a:pt x="974" y="1235208"/>
                </a:lnTo>
                <a:lnTo>
                  <a:pt x="0" y="1187450"/>
                </a:lnTo>
                <a:lnTo>
                  <a:pt x="974" y="1139691"/>
                </a:lnTo>
                <a:lnTo>
                  <a:pt x="3873" y="1092411"/>
                </a:lnTo>
                <a:lnTo>
                  <a:pt x="8659" y="1045645"/>
                </a:lnTo>
                <a:lnTo>
                  <a:pt x="15297" y="999429"/>
                </a:lnTo>
                <a:lnTo>
                  <a:pt x="23748" y="953798"/>
                </a:lnTo>
                <a:lnTo>
                  <a:pt x="33978" y="908787"/>
                </a:lnTo>
                <a:lnTo>
                  <a:pt x="45948" y="864433"/>
                </a:lnTo>
                <a:lnTo>
                  <a:pt x="59623" y="820770"/>
                </a:lnTo>
                <a:lnTo>
                  <a:pt x="74966" y="777834"/>
                </a:lnTo>
                <a:lnTo>
                  <a:pt x="91940" y="735660"/>
                </a:lnTo>
                <a:lnTo>
                  <a:pt x="110508" y="694285"/>
                </a:lnTo>
                <a:lnTo>
                  <a:pt x="130634" y="653743"/>
                </a:lnTo>
                <a:lnTo>
                  <a:pt x="152281" y="614069"/>
                </a:lnTo>
                <a:lnTo>
                  <a:pt x="175413" y="575300"/>
                </a:lnTo>
                <a:lnTo>
                  <a:pt x="199992" y="537471"/>
                </a:lnTo>
                <a:lnTo>
                  <a:pt x="225983" y="500617"/>
                </a:lnTo>
                <a:lnTo>
                  <a:pt x="253348" y="464774"/>
                </a:lnTo>
                <a:lnTo>
                  <a:pt x="282050" y="429978"/>
                </a:lnTo>
                <a:lnTo>
                  <a:pt x="312054" y="396262"/>
                </a:lnTo>
                <a:lnTo>
                  <a:pt x="343323" y="363664"/>
                </a:lnTo>
                <a:lnTo>
                  <a:pt x="375819" y="332219"/>
                </a:lnTo>
                <a:lnTo>
                  <a:pt x="409506" y="301962"/>
                </a:lnTo>
                <a:lnTo>
                  <a:pt x="444348" y="272929"/>
                </a:lnTo>
                <a:lnTo>
                  <a:pt x="480308" y="245154"/>
                </a:lnTo>
                <a:lnTo>
                  <a:pt x="517349" y="218674"/>
                </a:lnTo>
                <a:lnTo>
                  <a:pt x="555435" y="193524"/>
                </a:lnTo>
                <a:lnTo>
                  <a:pt x="594528" y="169740"/>
                </a:lnTo>
                <a:lnTo>
                  <a:pt x="634593" y="147356"/>
                </a:lnTo>
                <a:lnTo>
                  <a:pt x="675592" y="126409"/>
                </a:lnTo>
                <a:lnTo>
                  <a:pt x="717490" y="106934"/>
                </a:lnTo>
                <a:lnTo>
                  <a:pt x="760248" y="88967"/>
                </a:lnTo>
                <a:lnTo>
                  <a:pt x="803831" y="72542"/>
                </a:lnTo>
                <a:lnTo>
                  <a:pt x="848202" y="57695"/>
                </a:lnTo>
                <a:lnTo>
                  <a:pt x="893324" y="44462"/>
                </a:lnTo>
                <a:lnTo>
                  <a:pt x="939161" y="32879"/>
                </a:lnTo>
                <a:lnTo>
                  <a:pt x="985676" y="22980"/>
                </a:lnTo>
                <a:lnTo>
                  <a:pt x="1032832" y="14802"/>
                </a:lnTo>
                <a:lnTo>
                  <a:pt x="1080593" y="8379"/>
                </a:lnTo>
                <a:lnTo>
                  <a:pt x="1128922" y="3747"/>
                </a:lnTo>
                <a:lnTo>
                  <a:pt x="1177782" y="942"/>
                </a:lnTo>
                <a:lnTo>
                  <a:pt x="1227137" y="0"/>
                </a:lnTo>
                <a:lnTo>
                  <a:pt x="1276492" y="942"/>
                </a:lnTo>
                <a:lnTo>
                  <a:pt x="1325352" y="3747"/>
                </a:lnTo>
                <a:lnTo>
                  <a:pt x="1373681" y="8379"/>
                </a:lnTo>
                <a:lnTo>
                  <a:pt x="1421442" y="14802"/>
                </a:lnTo>
                <a:lnTo>
                  <a:pt x="1468598" y="22980"/>
                </a:lnTo>
                <a:lnTo>
                  <a:pt x="1515113" y="32879"/>
                </a:lnTo>
                <a:lnTo>
                  <a:pt x="1560950" y="44462"/>
                </a:lnTo>
                <a:lnTo>
                  <a:pt x="1606072" y="57695"/>
                </a:lnTo>
                <a:lnTo>
                  <a:pt x="1650443" y="72542"/>
                </a:lnTo>
                <a:lnTo>
                  <a:pt x="1694026" y="88967"/>
                </a:lnTo>
                <a:lnTo>
                  <a:pt x="1736784" y="106934"/>
                </a:lnTo>
                <a:lnTo>
                  <a:pt x="1778682" y="126409"/>
                </a:lnTo>
                <a:lnTo>
                  <a:pt x="1819681" y="147356"/>
                </a:lnTo>
                <a:lnTo>
                  <a:pt x="1859746" y="169740"/>
                </a:lnTo>
                <a:lnTo>
                  <a:pt x="1898839" y="193524"/>
                </a:lnTo>
                <a:lnTo>
                  <a:pt x="1936925" y="218674"/>
                </a:lnTo>
                <a:lnTo>
                  <a:pt x="1973966" y="245154"/>
                </a:lnTo>
                <a:lnTo>
                  <a:pt x="2009925" y="272929"/>
                </a:lnTo>
                <a:lnTo>
                  <a:pt x="2044767" y="301962"/>
                </a:lnTo>
                <a:lnTo>
                  <a:pt x="2078455" y="332219"/>
                </a:lnTo>
                <a:lnTo>
                  <a:pt x="2110951" y="363664"/>
                </a:lnTo>
                <a:lnTo>
                  <a:pt x="2142220" y="396262"/>
                </a:lnTo>
                <a:lnTo>
                  <a:pt x="2172223" y="429978"/>
                </a:lnTo>
                <a:lnTo>
                  <a:pt x="2200926" y="464774"/>
                </a:lnTo>
                <a:lnTo>
                  <a:pt x="2228291" y="500617"/>
                </a:lnTo>
                <a:lnTo>
                  <a:pt x="2254282" y="537471"/>
                </a:lnTo>
                <a:lnTo>
                  <a:pt x="2278861" y="575300"/>
                </a:lnTo>
                <a:lnTo>
                  <a:pt x="2301993" y="614069"/>
                </a:lnTo>
                <a:lnTo>
                  <a:pt x="2323640" y="653743"/>
                </a:lnTo>
                <a:lnTo>
                  <a:pt x="2343766" y="694285"/>
                </a:lnTo>
                <a:lnTo>
                  <a:pt x="2362334" y="735660"/>
                </a:lnTo>
                <a:lnTo>
                  <a:pt x="2379308" y="777834"/>
                </a:lnTo>
                <a:lnTo>
                  <a:pt x="2394651" y="820770"/>
                </a:lnTo>
                <a:lnTo>
                  <a:pt x="2408326" y="864433"/>
                </a:lnTo>
                <a:lnTo>
                  <a:pt x="2420296" y="908787"/>
                </a:lnTo>
                <a:lnTo>
                  <a:pt x="2430526" y="953798"/>
                </a:lnTo>
                <a:lnTo>
                  <a:pt x="2438977" y="999429"/>
                </a:lnTo>
                <a:lnTo>
                  <a:pt x="2445615" y="1045645"/>
                </a:lnTo>
                <a:lnTo>
                  <a:pt x="2450401" y="1092411"/>
                </a:lnTo>
                <a:lnTo>
                  <a:pt x="2453300" y="1139691"/>
                </a:lnTo>
                <a:lnTo>
                  <a:pt x="2454275" y="1187450"/>
                </a:lnTo>
                <a:lnTo>
                  <a:pt x="2453300" y="1235208"/>
                </a:lnTo>
                <a:lnTo>
                  <a:pt x="2450401" y="1282488"/>
                </a:lnTo>
                <a:lnTo>
                  <a:pt x="2445615" y="1329254"/>
                </a:lnTo>
                <a:lnTo>
                  <a:pt x="2438977" y="1375470"/>
                </a:lnTo>
                <a:lnTo>
                  <a:pt x="2430526" y="1421101"/>
                </a:lnTo>
                <a:lnTo>
                  <a:pt x="2420296" y="1466112"/>
                </a:lnTo>
                <a:lnTo>
                  <a:pt x="2408326" y="1510466"/>
                </a:lnTo>
                <a:lnTo>
                  <a:pt x="2394651" y="1554129"/>
                </a:lnTo>
                <a:lnTo>
                  <a:pt x="2379308" y="1597065"/>
                </a:lnTo>
                <a:lnTo>
                  <a:pt x="2362334" y="1639239"/>
                </a:lnTo>
                <a:lnTo>
                  <a:pt x="2343766" y="1680614"/>
                </a:lnTo>
                <a:lnTo>
                  <a:pt x="2323640" y="1721156"/>
                </a:lnTo>
                <a:lnTo>
                  <a:pt x="2301993" y="1760830"/>
                </a:lnTo>
                <a:lnTo>
                  <a:pt x="2278861" y="1799599"/>
                </a:lnTo>
                <a:lnTo>
                  <a:pt x="2254282" y="1837428"/>
                </a:lnTo>
                <a:lnTo>
                  <a:pt x="2228291" y="1874282"/>
                </a:lnTo>
                <a:lnTo>
                  <a:pt x="2200926" y="1910125"/>
                </a:lnTo>
                <a:lnTo>
                  <a:pt x="2172223" y="1944921"/>
                </a:lnTo>
                <a:lnTo>
                  <a:pt x="2142220" y="1978637"/>
                </a:lnTo>
                <a:lnTo>
                  <a:pt x="2110951" y="2011235"/>
                </a:lnTo>
                <a:lnTo>
                  <a:pt x="2078455" y="2042680"/>
                </a:lnTo>
                <a:lnTo>
                  <a:pt x="2044767" y="2072937"/>
                </a:lnTo>
                <a:lnTo>
                  <a:pt x="2009925" y="2101970"/>
                </a:lnTo>
                <a:lnTo>
                  <a:pt x="1973966" y="2129745"/>
                </a:lnTo>
                <a:lnTo>
                  <a:pt x="1936925" y="2156225"/>
                </a:lnTo>
                <a:lnTo>
                  <a:pt x="1898839" y="2181375"/>
                </a:lnTo>
                <a:lnTo>
                  <a:pt x="1859746" y="2205159"/>
                </a:lnTo>
                <a:lnTo>
                  <a:pt x="1819681" y="2227543"/>
                </a:lnTo>
                <a:lnTo>
                  <a:pt x="1778682" y="2248490"/>
                </a:lnTo>
                <a:lnTo>
                  <a:pt x="1736784" y="2267965"/>
                </a:lnTo>
                <a:lnTo>
                  <a:pt x="1694026" y="2285932"/>
                </a:lnTo>
                <a:lnTo>
                  <a:pt x="1650443" y="2302357"/>
                </a:lnTo>
                <a:lnTo>
                  <a:pt x="1606072" y="2317204"/>
                </a:lnTo>
                <a:lnTo>
                  <a:pt x="1560950" y="2330437"/>
                </a:lnTo>
                <a:lnTo>
                  <a:pt x="1515113" y="2342020"/>
                </a:lnTo>
                <a:lnTo>
                  <a:pt x="1468598" y="2351919"/>
                </a:lnTo>
                <a:lnTo>
                  <a:pt x="1421442" y="2360097"/>
                </a:lnTo>
                <a:lnTo>
                  <a:pt x="1373681" y="2366520"/>
                </a:lnTo>
                <a:lnTo>
                  <a:pt x="1325352" y="2371152"/>
                </a:lnTo>
                <a:lnTo>
                  <a:pt x="1276492" y="2373957"/>
                </a:lnTo>
                <a:lnTo>
                  <a:pt x="1227137" y="237490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81400" y="2728913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57800" y="2271713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381000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39949" y="1495544"/>
            <a:ext cx="2286000" cy="1657350"/>
          </a:xfrm>
          <a:custGeom>
            <a:avLst/>
            <a:gdLst/>
            <a:ahLst/>
            <a:cxnLst/>
            <a:rect l="l" t="t" r="r" b="b"/>
            <a:pathLst>
              <a:path w="2286000" h="1657350">
                <a:moveTo>
                  <a:pt x="1544055" y="1656833"/>
                </a:moveTo>
                <a:lnTo>
                  <a:pt x="1491011" y="1655946"/>
                </a:lnTo>
                <a:lnTo>
                  <a:pt x="1436325" y="1652923"/>
                </a:lnTo>
                <a:lnTo>
                  <a:pt x="1380531" y="1647996"/>
                </a:lnTo>
                <a:lnTo>
                  <a:pt x="1324164" y="1641398"/>
                </a:lnTo>
                <a:lnTo>
                  <a:pt x="1267759" y="1633364"/>
                </a:lnTo>
                <a:lnTo>
                  <a:pt x="1211851" y="1624125"/>
                </a:lnTo>
                <a:lnTo>
                  <a:pt x="1156976" y="1613914"/>
                </a:lnTo>
                <a:lnTo>
                  <a:pt x="1103668" y="1602965"/>
                </a:lnTo>
                <a:lnTo>
                  <a:pt x="1052462" y="1591510"/>
                </a:lnTo>
                <a:lnTo>
                  <a:pt x="1003894" y="1579783"/>
                </a:lnTo>
                <a:lnTo>
                  <a:pt x="958499" y="1568017"/>
                </a:lnTo>
                <a:lnTo>
                  <a:pt x="916812" y="1556444"/>
                </a:lnTo>
                <a:lnTo>
                  <a:pt x="879367" y="1545297"/>
                </a:lnTo>
                <a:lnTo>
                  <a:pt x="818901" y="1523612"/>
                </a:lnTo>
                <a:lnTo>
                  <a:pt x="768871" y="1498027"/>
                </a:lnTo>
                <a:lnTo>
                  <a:pt x="727173" y="1469431"/>
                </a:lnTo>
                <a:lnTo>
                  <a:pt x="691704" y="1438714"/>
                </a:lnTo>
                <a:lnTo>
                  <a:pt x="660360" y="1406767"/>
                </a:lnTo>
                <a:lnTo>
                  <a:pt x="631038" y="1374480"/>
                </a:lnTo>
                <a:lnTo>
                  <a:pt x="601633" y="1342742"/>
                </a:lnTo>
                <a:lnTo>
                  <a:pt x="570044" y="1312445"/>
                </a:lnTo>
                <a:lnTo>
                  <a:pt x="534165" y="1284477"/>
                </a:lnTo>
                <a:lnTo>
                  <a:pt x="489277" y="1256832"/>
                </a:lnTo>
                <a:lnTo>
                  <a:pt x="442470" y="1232492"/>
                </a:lnTo>
                <a:lnTo>
                  <a:pt x="347457" y="1187465"/>
                </a:lnTo>
                <a:lnTo>
                  <a:pt x="301428" y="1163647"/>
                </a:lnTo>
                <a:lnTo>
                  <a:pt x="257837" y="1136871"/>
                </a:lnTo>
                <a:lnTo>
                  <a:pt x="217773" y="1105573"/>
                </a:lnTo>
                <a:lnTo>
                  <a:pt x="182324" y="1068187"/>
                </a:lnTo>
                <a:lnTo>
                  <a:pt x="157870" y="1034141"/>
                </a:lnTo>
                <a:lnTo>
                  <a:pt x="133249" y="997600"/>
                </a:lnTo>
                <a:lnTo>
                  <a:pt x="109123" y="958681"/>
                </a:lnTo>
                <a:lnTo>
                  <a:pt x="86155" y="917497"/>
                </a:lnTo>
                <a:lnTo>
                  <a:pt x="65006" y="874163"/>
                </a:lnTo>
                <a:lnTo>
                  <a:pt x="46339" y="828793"/>
                </a:lnTo>
                <a:lnTo>
                  <a:pt x="30814" y="781502"/>
                </a:lnTo>
                <a:lnTo>
                  <a:pt x="19096" y="732404"/>
                </a:lnTo>
                <a:lnTo>
                  <a:pt x="11845" y="681614"/>
                </a:lnTo>
                <a:lnTo>
                  <a:pt x="9723" y="629246"/>
                </a:lnTo>
                <a:lnTo>
                  <a:pt x="6445" y="585883"/>
                </a:lnTo>
                <a:lnTo>
                  <a:pt x="3490" y="537363"/>
                </a:lnTo>
                <a:lnTo>
                  <a:pt x="1220" y="484928"/>
                </a:lnTo>
                <a:lnTo>
                  <a:pt x="0" y="429820"/>
                </a:lnTo>
                <a:lnTo>
                  <a:pt x="190" y="373282"/>
                </a:lnTo>
                <a:lnTo>
                  <a:pt x="2154" y="316556"/>
                </a:lnTo>
                <a:lnTo>
                  <a:pt x="6254" y="260884"/>
                </a:lnTo>
                <a:lnTo>
                  <a:pt x="12853" y="207508"/>
                </a:lnTo>
                <a:lnTo>
                  <a:pt x="22314" y="157670"/>
                </a:lnTo>
                <a:lnTo>
                  <a:pt x="35017" y="112569"/>
                </a:lnTo>
                <a:lnTo>
                  <a:pt x="51270" y="73578"/>
                </a:lnTo>
                <a:lnTo>
                  <a:pt x="96024" y="18546"/>
                </a:lnTo>
                <a:lnTo>
                  <a:pt x="155751" y="0"/>
                </a:lnTo>
                <a:lnTo>
                  <a:pt x="192208" y="1131"/>
                </a:lnTo>
                <a:lnTo>
                  <a:pt x="232297" y="7789"/>
                </a:lnTo>
                <a:lnTo>
                  <a:pt x="275443" y="18917"/>
                </a:lnTo>
                <a:lnTo>
                  <a:pt x="321075" y="33457"/>
                </a:lnTo>
                <a:lnTo>
                  <a:pt x="368742" y="50400"/>
                </a:lnTo>
                <a:lnTo>
                  <a:pt x="467142" y="86983"/>
                </a:lnTo>
                <a:lnTo>
                  <a:pt x="516978" y="104602"/>
                </a:lnTo>
                <a:lnTo>
                  <a:pt x="566432" y="120348"/>
                </a:lnTo>
                <a:lnTo>
                  <a:pt x="614930" y="133164"/>
                </a:lnTo>
                <a:lnTo>
                  <a:pt x="661899" y="141992"/>
                </a:lnTo>
                <a:lnTo>
                  <a:pt x="706766" y="145775"/>
                </a:lnTo>
                <a:lnTo>
                  <a:pt x="1775999" y="145775"/>
                </a:lnTo>
                <a:lnTo>
                  <a:pt x="1819649" y="159530"/>
                </a:lnTo>
                <a:lnTo>
                  <a:pt x="1872099" y="177629"/>
                </a:lnTo>
                <a:lnTo>
                  <a:pt x="1922981" y="196973"/>
                </a:lnTo>
                <a:lnTo>
                  <a:pt x="1971801" y="217577"/>
                </a:lnTo>
                <a:lnTo>
                  <a:pt x="2018067" y="239454"/>
                </a:lnTo>
                <a:lnTo>
                  <a:pt x="2061283" y="262618"/>
                </a:lnTo>
                <a:lnTo>
                  <a:pt x="2100957" y="287083"/>
                </a:lnTo>
                <a:lnTo>
                  <a:pt x="2136596" y="312864"/>
                </a:lnTo>
                <a:lnTo>
                  <a:pt x="2167704" y="339974"/>
                </a:lnTo>
                <a:lnTo>
                  <a:pt x="2193790" y="368427"/>
                </a:lnTo>
                <a:lnTo>
                  <a:pt x="2217855" y="403007"/>
                </a:lnTo>
                <a:lnTo>
                  <a:pt x="2237875" y="441330"/>
                </a:lnTo>
                <a:lnTo>
                  <a:pt x="2254076" y="482933"/>
                </a:lnTo>
                <a:lnTo>
                  <a:pt x="2266685" y="527353"/>
                </a:lnTo>
                <a:lnTo>
                  <a:pt x="2275930" y="574128"/>
                </a:lnTo>
                <a:lnTo>
                  <a:pt x="2282038" y="622797"/>
                </a:lnTo>
                <a:lnTo>
                  <a:pt x="2285234" y="672896"/>
                </a:lnTo>
                <a:lnTo>
                  <a:pt x="2285748" y="723964"/>
                </a:lnTo>
                <a:lnTo>
                  <a:pt x="2283805" y="775538"/>
                </a:lnTo>
                <a:lnTo>
                  <a:pt x="2279632" y="827156"/>
                </a:lnTo>
                <a:lnTo>
                  <a:pt x="2273457" y="878356"/>
                </a:lnTo>
                <a:lnTo>
                  <a:pt x="2265507" y="928675"/>
                </a:lnTo>
                <a:lnTo>
                  <a:pt x="2256008" y="977652"/>
                </a:lnTo>
                <a:lnTo>
                  <a:pt x="2245187" y="1024824"/>
                </a:lnTo>
                <a:lnTo>
                  <a:pt x="2233272" y="1069728"/>
                </a:lnTo>
                <a:lnTo>
                  <a:pt x="2220490" y="1111903"/>
                </a:lnTo>
                <a:lnTo>
                  <a:pt x="2207067" y="1150886"/>
                </a:lnTo>
                <a:lnTo>
                  <a:pt x="2188934" y="1195983"/>
                </a:lnTo>
                <a:lnTo>
                  <a:pt x="2167816" y="1240652"/>
                </a:lnTo>
                <a:lnTo>
                  <a:pt x="2143844" y="1284592"/>
                </a:lnTo>
                <a:lnTo>
                  <a:pt x="2117147" y="1327505"/>
                </a:lnTo>
                <a:lnTo>
                  <a:pt x="2087857" y="1369092"/>
                </a:lnTo>
                <a:lnTo>
                  <a:pt x="2056104" y="1409054"/>
                </a:lnTo>
                <a:lnTo>
                  <a:pt x="2022019" y="1447092"/>
                </a:lnTo>
                <a:lnTo>
                  <a:pt x="1985732" y="1482906"/>
                </a:lnTo>
                <a:lnTo>
                  <a:pt x="1947374" y="1516199"/>
                </a:lnTo>
                <a:lnTo>
                  <a:pt x="1907076" y="1546669"/>
                </a:lnTo>
                <a:lnTo>
                  <a:pt x="1864969" y="1574020"/>
                </a:lnTo>
                <a:lnTo>
                  <a:pt x="1821182" y="1597951"/>
                </a:lnTo>
                <a:lnTo>
                  <a:pt x="1775848" y="1618163"/>
                </a:lnTo>
                <a:lnTo>
                  <a:pt x="1729095" y="1634357"/>
                </a:lnTo>
                <a:lnTo>
                  <a:pt x="1687975" y="1644346"/>
                </a:lnTo>
                <a:lnTo>
                  <a:pt x="1643071" y="1651266"/>
                </a:lnTo>
                <a:lnTo>
                  <a:pt x="1594920" y="1655351"/>
                </a:lnTo>
                <a:lnTo>
                  <a:pt x="1544055" y="1656833"/>
                </a:lnTo>
                <a:close/>
              </a:path>
              <a:path w="2286000" h="1657350">
                <a:moveTo>
                  <a:pt x="1775999" y="145775"/>
                </a:moveTo>
                <a:lnTo>
                  <a:pt x="706766" y="145775"/>
                </a:lnTo>
                <a:lnTo>
                  <a:pt x="753021" y="144287"/>
                </a:lnTo>
                <a:lnTo>
                  <a:pt x="798067" y="138461"/>
                </a:lnTo>
                <a:lnTo>
                  <a:pt x="842267" y="129193"/>
                </a:lnTo>
                <a:lnTo>
                  <a:pt x="885984" y="117376"/>
                </a:lnTo>
                <a:lnTo>
                  <a:pt x="929580" y="103906"/>
                </a:lnTo>
                <a:lnTo>
                  <a:pt x="1017860" y="75585"/>
                </a:lnTo>
                <a:lnTo>
                  <a:pt x="1063269" y="62523"/>
                </a:lnTo>
                <a:lnTo>
                  <a:pt x="1110007" y="51387"/>
                </a:lnTo>
                <a:lnTo>
                  <a:pt x="1158437" y="43071"/>
                </a:lnTo>
                <a:lnTo>
                  <a:pt x="1208923" y="38470"/>
                </a:lnTo>
                <a:lnTo>
                  <a:pt x="1261825" y="38479"/>
                </a:lnTo>
                <a:lnTo>
                  <a:pt x="1317508" y="43992"/>
                </a:lnTo>
                <a:lnTo>
                  <a:pt x="1358489" y="50400"/>
                </a:lnTo>
                <a:lnTo>
                  <a:pt x="1402838" y="57914"/>
                </a:lnTo>
                <a:lnTo>
                  <a:pt x="1450061" y="66549"/>
                </a:lnTo>
                <a:lnTo>
                  <a:pt x="1499665" y="76318"/>
                </a:lnTo>
                <a:lnTo>
                  <a:pt x="1551157" y="87235"/>
                </a:lnTo>
                <a:lnTo>
                  <a:pt x="1604042" y="99314"/>
                </a:lnTo>
                <a:lnTo>
                  <a:pt x="1657828" y="112569"/>
                </a:lnTo>
                <a:lnTo>
                  <a:pt x="1712020" y="127015"/>
                </a:lnTo>
                <a:lnTo>
                  <a:pt x="1766125" y="142664"/>
                </a:lnTo>
                <a:lnTo>
                  <a:pt x="1775999" y="14577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08140" y="2069819"/>
            <a:ext cx="799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4767" y="2681859"/>
            <a:ext cx="495934" cy="128270"/>
          </a:xfrm>
          <a:custGeom>
            <a:avLst/>
            <a:gdLst/>
            <a:ahLst/>
            <a:cxnLst/>
            <a:rect l="l" t="t" r="r" b="b"/>
            <a:pathLst>
              <a:path w="495935" h="128269">
                <a:moveTo>
                  <a:pt x="247947" y="128015"/>
                </a:moveTo>
                <a:lnTo>
                  <a:pt x="184774" y="125729"/>
                </a:lnTo>
                <a:lnTo>
                  <a:pt x="126312" y="119276"/>
                </a:lnTo>
                <a:lnTo>
                  <a:pt x="75582" y="109268"/>
                </a:lnTo>
                <a:lnTo>
                  <a:pt x="35606" y="96313"/>
                </a:lnTo>
                <a:lnTo>
                  <a:pt x="0" y="64007"/>
                </a:lnTo>
                <a:lnTo>
                  <a:pt x="9405" y="46992"/>
                </a:lnTo>
                <a:lnTo>
                  <a:pt x="75582" y="18747"/>
                </a:lnTo>
                <a:lnTo>
                  <a:pt x="126312" y="8738"/>
                </a:lnTo>
                <a:lnTo>
                  <a:pt x="184774" y="2286"/>
                </a:lnTo>
                <a:lnTo>
                  <a:pt x="247947" y="0"/>
                </a:lnTo>
                <a:lnTo>
                  <a:pt x="313861" y="2286"/>
                </a:lnTo>
                <a:lnTo>
                  <a:pt x="373091" y="8738"/>
                </a:lnTo>
                <a:lnTo>
                  <a:pt x="423273" y="18747"/>
                </a:lnTo>
                <a:lnTo>
                  <a:pt x="462043" y="31701"/>
                </a:lnTo>
                <a:lnTo>
                  <a:pt x="495895" y="64007"/>
                </a:lnTo>
                <a:lnTo>
                  <a:pt x="487038" y="81023"/>
                </a:lnTo>
                <a:lnTo>
                  <a:pt x="423273" y="109268"/>
                </a:lnTo>
                <a:lnTo>
                  <a:pt x="373091" y="119276"/>
                </a:lnTo>
                <a:lnTo>
                  <a:pt x="313861" y="125729"/>
                </a:lnTo>
                <a:lnTo>
                  <a:pt x="247947" y="12801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04767" y="2681859"/>
            <a:ext cx="495934" cy="128270"/>
          </a:xfrm>
          <a:custGeom>
            <a:avLst/>
            <a:gdLst/>
            <a:ahLst/>
            <a:cxnLst/>
            <a:rect l="l" t="t" r="r" b="b"/>
            <a:pathLst>
              <a:path w="495935" h="128269">
                <a:moveTo>
                  <a:pt x="0" y="64007"/>
                </a:moveTo>
                <a:lnTo>
                  <a:pt x="77927" y="18747"/>
                </a:lnTo>
                <a:lnTo>
                  <a:pt x="151435" y="5030"/>
                </a:lnTo>
                <a:lnTo>
                  <a:pt x="247947" y="0"/>
                </a:lnTo>
                <a:lnTo>
                  <a:pt x="344459" y="5030"/>
                </a:lnTo>
                <a:lnTo>
                  <a:pt x="423273" y="18747"/>
                </a:lnTo>
                <a:lnTo>
                  <a:pt x="476410" y="39093"/>
                </a:lnTo>
                <a:lnTo>
                  <a:pt x="490858" y="51108"/>
                </a:lnTo>
                <a:lnTo>
                  <a:pt x="495895" y="64007"/>
                </a:lnTo>
                <a:lnTo>
                  <a:pt x="423273" y="109268"/>
                </a:lnTo>
                <a:lnTo>
                  <a:pt x="344459" y="122985"/>
                </a:lnTo>
                <a:lnTo>
                  <a:pt x="247947" y="128015"/>
                </a:lnTo>
                <a:lnTo>
                  <a:pt x="151435" y="122985"/>
                </a:lnTo>
                <a:lnTo>
                  <a:pt x="77927" y="109268"/>
                </a:lnTo>
                <a:lnTo>
                  <a:pt x="19484" y="88922"/>
                </a:lnTo>
                <a:lnTo>
                  <a:pt x="5037" y="76907"/>
                </a:lnTo>
                <a:lnTo>
                  <a:pt x="0" y="6400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04767" y="2669857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00662" y="2669857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04767" y="2708529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339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00600" y="2576512"/>
            <a:ext cx="495934" cy="151130"/>
          </a:xfrm>
          <a:custGeom>
            <a:avLst/>
            <a:gdLst/>
            <a:ahLst/>
            <a:cxnLst/>
            <a:rect l="l" t="t" r="r" b="b"/>
            <a:pathLst>
              <a:path w="495935" h="151130">
                <a:moveTo>
                  <a:pt x="247947" y="150685"/>
                </a:moveTo>
                <a:lnTo>
                  <a:pt x="182033" y="148660"/>
                </a:lnTo>
                <a:lnTo>
                  <a:pt x="122803" y="142530"/>
                </a:lnTo>
                <a:lnTo>
                  <a:pt x="72622" y="132215"/>
                </a:lnTo>
                <a:lnTo>
                  <a:pt x="33852" y="117633"/>
                </a:lnTo>
                <a:lnTo>
                  <a:pt x="0" y="75342"/>
                </a:lnTo>
                <a:lnTo>
                  <a:pt x="8856" y="55313"/>
                </a:lnTo>
                <a:lnTo>
                  <a:pt x="72622" y="22067"/>
                </a:lnTo>
                <a:lnTo>
                  <a:pt x="122803" y="10286"/>
                </a:lnTo>
                <a:lnTo>
                  <a:pt x="182033" y="2691"/>
                </a:lnTo>
                <a:lnTo>
                  <a:pt x="247947" y="0"/>
                </a:lnTo>
                <a:lnTo>
                  <a:pt x="313861" y="2691"/>
                </a:lnTo>
                <a:lnTo>
                  <a:pt x="373091" y="10286"/>
                </a:lnTo>
                <a:lnTo>
                  <a:pt x="423273" y="22067"/>
                </a:lnTo>
                <a:lnTo>
                  <a:pt x="462043" y="37315"/>
                </a:lnTo>
                <a:lnTo>
                  <a:pt x="495895" y="75342"/>
                </a:lnTo>
                <a:lnTo>
                  <a:pt x="487038" y="98703"/>
                </a:lnTo>
                <a:lnTo>
                  <a:pt x="423273" y="132215"/>
                </a:lnTo>
                <a:lnTo>
                  <a:pt x="373091" y="142530"/>
                </a:lnTo>
                <a:lnTo>
                  <a:pt x="313861" y="148660"/>
                </a:lnTo>
                <a:lnTo>
                  <a:pt x="247947" y="15068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00600" y="2576512"/>
            <a:ext cx="495934" cy="151130"/>
          </a:xfrm>
          <a:custGeom>
            <a:avLst/>
            <a:gdLst/>
            <a:ahLst/>
            <a:cxnLst/>
            <a:rect l="l" t="t" r="r" b="b"/>
            <a:pathLst>
              <a:path w="495935" h="151130">
                <a:moveTo>
                  <a:pt x="0" y="75342"/>
                </a:moveTo>
                <a:lnTo>
                  <a:pt x="72622" y="22067"/>
                </a:lnTo>
                <a:lnTo>
                  <a:pt x="151435" y="5920"/>
                </a:lnTo>
                <a:lnTo>
                  <a:pt x="247947" y="0"/>
                </a:lnTo>
                <a:lnTo>
                  <a:pt x="344459" y="5920"/>
                </a:lnTo>
                <a:lnTo>
                  <a:pt x="423273" y="22067"/>
                </a:lnTo>
                <a:lnTo>
                  <a:pt x="476410" y="46015"/>
                </a:lnTo>
                <a:lnTo>
                  <a:pt x="490858" y="60158"/>
                </a:lnTo>
                <a:lnTo>
                  <a:pt x="495895" y="75342"/>
                </a:lnTo>
                <a:lnTo>
                  <a:pt x="423273" y="131649"/>
                </a:lnTo>
                <a:lnTo>
                  <a:pt x="344459" y="144764"/>
                </a:lnTo>
                <a:lnTo>
                  <a:pt x="247947" y="150685"/>
                </a:lnTo>
                <a:lnTo>
                  <a:pt x="151435" y="144764"/>
                </a:lnTo>
                <a:lnTo>
                  <a:pt x="72622" y="131649"/>
                </a:lnTo>
                <a:lnTo>
                  <a:pt x="19484" y="104669"/>
                </a:lnTo>
                <a:lnTo>
                  <a:pt x="5037" y="94440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05771" y="2594229"/>
            <a:ext cx="260151" cy="117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05939" y="2374618"/>
            <a:ext cx="31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0865" y="2311118"/>
            <a:ext cx="1045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3148" sz="2700" spc="-7">
                <a:latin typeface="Arial"/>
                <a:cs typeface="Arial"/>
              </a:rPr>
              <a:t>R1</a:t>
            </a:r>
            <a:r>
              <a:rPr dirty="0" baseline="-23148" sz="2700" spc="82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72868" y="2365588"/>
            <a:ext cx="908685" cy="382270"/>
          </a:xfrm>
          <a:custGeom>
            <a:avLst/>
            <a:gdLst/>
            <a:ahLst/>
            <a:cxnLst/>
            <a:rect l="l" t="t" r="r" b="b"/>
            <a:pathLst>
              <a:path w="908685" h="382269">
                <a:moveTo>
                  <a:pt x="738947" y="325745"/>
                </a:moveTo>
                <a:lnTo>
                  <a:pt x="0" y="53549"/>
                </a:lnTo>
                <a:lnTo>
                  <a:pt x="19963" y="0"/>
                </a:lnTo>
                <a:lnTo>
                  <a:pt x="757838" y="275072"/>
                </a:lnTo>
                <a:lnTo>
                  <a:pt x="738947" y="325745"/>
                </a:lnTo>
                <a:close/>
              </a:path>
              <a:path w="908685" h="382269">
                <a:moveTo>
                  <a:pt x="883220" y="334611"/>
                </a:moveTo>
                <a:lnTo>
                  <a:pt x="763018" y="334611"/>
                </a:lnTo>
                <a:lnTo>
                  <a:pt x="773903" y="281061"/>
                </a:lnTo>
                <a:lnTo>
                  <a:pt x="757838" y="275072"/>
                </a:lnTo>
                <a:lnTo>
                  <a:pt x="777800" y="221523"/>
                </a:lnTo>
                <a:lnTo>
                  <a:pt x="883220" y="334611"/>
                </a:lnTo>
                <a:close/>
              </a:path>
              <a:path w="908685" h="382269">
                <a:moveTo>
                  <a:pt x="763018" y="334611"/>
                </a:moveTo>
                <a:lnTo>
                  <a:pt x="738947" y="325745"/>
                </a:lnTo>
                <a:lnTo>
                  <a:pt x="757838" y="275072"/>
                </a:lnTo>
                <a:lnTo>
                  <a:pt x="773903" y="281061"/>
                </a:lnTo>
                <a:lnTo>
                  <a:pt x="763018" y="334611"/>
                </a:lnTo>
                <a:close/>
              </a:path>
              <a:path w="908685" h="382269">
                <a:moveTo>
                  <a:pt x="717912" y="382173"/>
                </a:moveTo>
                <a:lnTo>
                  <a:pt x="738947" y="325745"/>
                </a:lnTo>
                <a:lnTo>
                  <a:pt x="763018" y="334611"/>
                </a:lnTo>
                <a:lnTo>
                  <a:pt x="883220" y="334611"/>
                </a:lnTo>
                <a:lnTo>
                  <a:pt x="908506" y="361737"/>
                </a:lnTo>
                <a:lnTo>
                  <a:pt x="717912" y="3821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83261" y="2508522"/>
            <a:ext cx="591820" cy="375920"/>
          </a:xfrm>
          <a:custGeom>
            <a:avLst/>
            <a:gdLst/>
            <a:ahLst/>
            <a:cxnLst/>
            <a:rect l="l" t="t" r="r" b="b"/>
            <a:pathLst>
              <a:path w="591819" h="375919">
                <a:moveTo>
                  <a:pt x="66644" y="0"/>
                </a:moveTo>
                <a:lnTo>
                  <a:pt x="591314" y="205730"/>
                </a:lnTo>
                <a:lnTo>
                  <a:pt x="524669" y="375693"/>
                </a:lnTo>
                <a:lnTo>
                  <a:pt x="0" y="169963"/>
                </a:lnTo>
                <a:lnTo>
                  <a:pt x="66644" y="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83261" y="2508522"/>
            <a:ext cx="591820" cy="375920"/>
          </a:xfrm>
          <a:custGeom>
            <a:avLst/>
            <a:gdLst/>
            <a:ahLst/>
            <a:cxnLst/>
            <a:rect l="l" t="t" r="r" b="b"/>
            <a:pathLst>
              <a:path w="591819" h="375919">
                <a:moveTo>
                  <a:pt x="66644" y="0"/>
                </a:moveTo>
                <a:lnTo>
                  <a:pt x="591314" y="205730"/>
                </a:lnTo>
                <a:lnTo>
                  <a:pt x="524669" y="375693"/>
                </a:lnTo>
                <a:lnTo>
                  <a:pt x="0" y="169963"/>
                </a:lnTo>
                <a:lnTo>
                  <a:pt x="66644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8329" y="2782888"/>
            <a:ext cx="7456632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87362" y="5113337"/>
          <a:ext cx="5221605" cy="43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/>
                <a:gridCol w="1524000"/>
                <a:gridCol w="1524000"/>
                <a:gridCol w="1466850"/>
                <a:gridCol w="371475"/>
              </a:tblGrid>
              <a:tr h="427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AP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MAC</a:t>
                      </a:r>
                      <a:r>
                        <a:rPr dirty="0" sz="18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addr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H1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MAC</a:t>
                      </a:r>
                      <a:r>
                        <a:rPr dirty="0" sz="1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addr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R1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MAC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addr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52449" y="5441950"/>
            <a:ext cx="190500" cy="20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7849" y="5016500"/>
            <a:ext cx="190500" cy="200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10200" y="5035550"/>
            <a:ext cx="190500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19725" y="5435600"/>
            <a:ext cx="190500" cy="200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2802" y="5598646"/>
            <a:ext cx="8058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address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83789" y="5595471"/>
            <a:ext cx="8058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address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39540" y="5581183"/>
            <a:ext cx="8058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address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0202" y="5965542"/>
            <a:ext cx="1370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802.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11</a:t>
            </a:r>
            <a:r>
              <a:rPr dirty="0" sz="1800" spc="-8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1587" y="2725738"/>
            <a:ext cx="958850" cy="171450"/>
          </a:xfrm>
          <a:custGeom>
            <a:avLst/>
            <a:gdLst/>
            <a:ahLst/>
            <a:cxnLst/>
            <a:rect l="l" t="t" r="r" b="b"/>
            <a:pathLst>
              <a:path w="958850" h="171450">
                <a:moveTo>
                  <a:pt x="787400" y="57149"/>
                </a:moveTo>
                <a:lnTo>
                  <a:pt x="787400" y="0"/>
                </a:lnTo>
                <a:lnTo>
                  <a:pt x="901698" y="57149"/>
                </a:lnTo>
                <a:lnTo>
                  <a:pt x="787400" y="57149"/>
                </a:lnTo>
                <a:close/>
              </a:path>
              <a:path w="958850" h="171450">
                <a:moveTo>
                  <a:pt x="787400" y="114299"/>
                </a:moveTo>
                <a:lnTo>
                  <a:pt x="787400" y="57149"/>
                </a:lnTo>
                <a:lnTo>
                  <a:pt x="804541" y="57149"/>
                </a:lnTo>
                <a:lnTo>
                  <a:pt x="804541" y="114299"/>
                </a:lnTo>
                <a:lnTo>
                  <a:pt x="787400" y="114299"/>
                </a:lnTo>
                <a:close/>
              </a:path>
              <a:path w="958850" h="171450">
                <a:moveTo>
                  <a:pt x="787400" y="171450"/>
                </a:moveTo>
                <a:lnTo>
                  <a:pt x="787400" y="114299"/>
                </a:lnTo>
                <a:lnTo>
                  <a:pt x="804541" y="114299"/>
                </a:lnTo>
                <a:lnTo>
                  <a:pt x="804541" y="57149"/>
                </a:lnTo>
                <a:lnTo>
                  <a:pt x="901700" y="57150"/>
                </a:lnTo>
                <a:lnTo>
                  <a:pt x="958850" y="85725"/>
                </a:lnTo>
                <a:lnTo>
                  <a:pt x="787400" y="171450"/>
                </a:lnTo>
                <a:close/>
              </a:path>
              <a:path w="958850" h="171450">
                <a:moveTo>
                  <a:pt x="0" y="114300"/>
                </a:moveTo>
                <a:lnTo>
                  <a:pt x="0" y="57150"/>
                </a:lnTo>
                <a:lnTo>
                  <a:pt x="787400" y="57149"/>
                </a:lnTo>
                <a:lnTo>
                  <a:pt x="787400" y="114299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68763" y="2933700"/>
            <a:ext cx="563880" cy="182880"/>
          </a:xfrm>
          <a:custGeom>
            <a:avLst/>
            <a:gdLst/>
            <a:ahLst/>
            <a:cxnLst/>
            <a:rect l="l" t="t" r="r" b="b"/>
            <a:pathLst>
              <a:path w="563879" h="182880">
                <a:moveTo>
                  <a:pt x="0" y="0"/>
                </a:moveTo>
                <a:lnTo>
                  <a:pt x="563562" y="0"/>
                </a:lnTo>
                <a:lnTo>
                  <a:pt x="563562" y="182562"/>
                </a:lnTo>
                <a:lnTo>
                  <a:pt x="0" y="182562"/>
                </a:lnTo>
                <a:lnTo>
                  <a:pt x="0" y="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68763" y="2933700"/>
            <a:ext cx="563880" cy="182880"/>
          </a:xfrm>
          <a:custGeom>
            <a:avLst/>
            <a:gdLst/>
            <a:ahLst/>
            <a:cxnLst/>
            <a:rect l="l" t="t" r="r" b="b"/>
            <a:pathLst>
              <a:path w="563879" h="182880">
                <a:moveTo>
                  <a:pt x="0" y="0"/>
                </a:moveTo>
                <a:lnTo>
                  <a:pt x="563562" y="0"/>
                </a:lnTo>
                <a:lnTo>
                  <a:pt x="563562" y="182562"/>
                </a:lnTo>
                <a:lnTo>
                  <a:pt x="0" y="1825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154488" y="3802063"/>
          <a:ext cx="3800475" cy="43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/>
                <a:gridCol w="1524000"/>
                <a:gridCol w="1524000"/>
                <a:gridCol w="417829"/>
              </a:tblGrid>
              <a:tr h="427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R1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MAC</a:t>
                      </a:r>
                      <a:r>
                        <a:rPr dirty="0" sz="1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addr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H1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MAC</a:t>
                      </a:r>
                      <a:r>
                        <a:rPr dirty="0" sz="1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addr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4219575" y="4130675"/>
            <a:ext cx="190500" cy="2000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44975" y="3705225"/>
            <a:ext cx="190500" cy="2000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642225" y="3724275"/>
            <a:ext cx="190500" cy="200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651750" y="4124325"/>
            <a:ext cx="190500" cy="2000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499928" y="4287372"/>
            <a:ext cx="1092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dest.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50915" y="4185769"/>
            <a:ext cx="1853564" cy="73850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400">
                <a:latin typeface="Arial"/>
                <a:cs typeface="Arial"/>
              </a:rPr>
              <a:t>source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994"/>
              </a:spcBef>
            </a:pPr>
            <a:r>
              <a:rPr dirty="0" sz="1800" spc="-5">
                <a:latin typeface="Arial"/>
                <a:cs typeface="Arial"/>
              </a:rPr>
              <a:t>802.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dirty="0" sz="1800" spc="-8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52800" y="2324100"/>
            <a:ext cx="556995" cy="5775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14700" y="2235200"/>
            <a:ext cx="762000" cy="1996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05000" y="1930400"/>
            <a:ext cx="609600" cy="462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17700" y="1803400"/>
            <a:ext cx="588962" cy="3836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70200" y="1625600"/>
            <a:ext cx="609599" cy="4627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82900" y="1498600"/>
            <a:ext cx="588962" cy="3836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12139" y="174747"/>
            <a:ext cx="346646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802.11</a:t>
            </a:r>
            <a:r>
              <a:rPr dirty="0" spc="-100"/>
              <a:t> </a:t>
            </a:r>
            <a:r>
              <a:rPr dirty="0" spc="-10"/>
              <a:t>frame:  </a:t>
            </a:r>
            <a:r>
              <a:rPr dirty="0" spc="-5"/>
              <a:t>addressing</a:t>
            </a:r>
          </a:p>
        </p:txBody>
      </p:sp>
      <p:sp>
        <p:nvSpPr>
          <p:cNvPr id="47" name="object 47"/>
          <p:cNvSpPr/>
          <p:nvPr/>
        </p:nvSpPr>
        <p:spPr>
          <a:xfrm>
            <a:off x="596900" y="965200"/>
            <a:ext cx="5942012" cy="1730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76359"/>
            <a:ext cx="4283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7</a:t>
            </a:r>
            <a:r>
              <a:rPr dirty="0" spc="-60"/>
              <a:t> </a:t>
            </a: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39" y="1371081"/>
            <a:ext cx="3629660" cy="414147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lvl="1" marL="520700" indent="-508000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u="heavy" sz="2800" spc="-5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Wireless</a:t>
            </a:r>
            <a:endParaRPr sz="2800">
              <a:latin typeface="Arial"/>
              <a:cs typeface="Arial"/>
            </a:endParaRPr>
          </a:p>
          <a:p>
            <a:pPr lvl="1" marL="354965" marR="1158240" indent="-342900">
              <a:lnSpc>
                <a:spcPts val="2480"/>
              </a:lnSpc>
              <a:spcBef>
                <a:spcPts val="530"/>
              </a:spcBef>
              <a:buClr>
                <a:srgbClr val="000099"/>
              </a:buClr>
              <a:buAutoNum type="arabicPeriod" startAt="2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Wireless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links,  </a:t>
            </a:r>
            <a:r>
              <a:rPr dirty="0" sz="2400"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CDMA</a:t>
            </a:r>
            <a:endParaRPr sz="2000">
              <a:latin typeface="Arial"/>
              <a:cs typeface="Arial"/>
            </a:endParaRPr>
          </a:p>
          <a:p>
            <a:pPr marL="354965" marR="37465" indent="-342900">
              <a:lnSpc>
                <a:spcPts val="2450"/>
              </a:lnSpc>
              <a:spcBef>
                <a:spcPts val="585"/>
              </a:spcBef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6.73 </a:t>
            </a:r>
            <a:r>
              <a:rPr dirty="0" sz="2400" spc="-5">
                <a:latin typeface="Arial"/>
                <a:cs typeface="Arial"/>
              </a:rPr>
              <a:t>IEEE 802.11 wireless  LANs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(“Wi-Fi”)</a:t>
            </a:r>
            <a:endParaRPr sz="2400">
              <a:latin typeface="Arial"/>
              <a:cs typeface="Arial"/>
            </a:endParaRPr>
          </a:p>
          <a:p>
            <a:pPr lvl="1" marL="354965" marR="784225" indent="-342900">
              <a:lnSpc>
                <a:spcPts val="2480"/>
              </a:lnSpc>
              <a:spcBef>
                <a:spcPts val="515"/>
              </a:spcBef>
              <a:buClr>
                <a:srgbClr val="000099"/>
              </a:buClr>
              <a:buAutoNum type="arabicPeriod" startAt="4"/>
              <a:tabLst>
                <a:tab pos="690880" algn="l"/>
              </a:tabLst>
            </a:pPr>
            <a:r>
              <a:rPr dirty="0" sz="2400" spc="-5">
                <a:latin typeface="Arial"/>
                <a:cs typeface="Arial"/>
              </a:rPr>
              <a:t>Cellular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Internet  Access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standards </a:t>
            </a:r>
            <a:r>
              <a:rPr dirty="0" sz="2000" spc="-5">
                <a:latin typeface="Arial"/>
                <a:cs typeface="Arial"/>
              </a:rPr>
              <a:t>(e.g., 3G,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540" y="1490568"/>
            <a:ext cx="3852545" cy="323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Mobility</a:t>
            </a:r>
            <a:endParaRPr sz="2800">
              <a:latin typeface="Arial"/>
              <a:cs typeface="Arial"/>
            </a:endParaRPr>
          </a:p>
          <a:p>
            <a:pPr lvl="1" marL="355600" marR="349250" indent="-342900">
              <a:lnSpc>
                <a:spcPct val="85500"/>
              </a:lnSpc>
              <a:spcBef>
                <a:spcPts val="525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 spc="-5">
                <a:latin typeface="Arial"/>
                <a:cs typeface="Arial"/>
              </a:rPr>
              <a:t>Principles: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  and </a:t>
            </a:r>
            <a:r>
              <a:rPr dirty="0" sz="2400">
                <a:latin typeface="Arial"/>
                <a:cs typeface="Arial"/>
              </a:rPr>
              <a:t>routing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mobile  </a:t>
            </a:r>
            <a:r>
              <a:rPr dirty="0" sz="2400" spc="-5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lvl="1" marL="520700" indent="-508634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>
                <a:latin typeface="Arial"/>
                <a:cs typeface="Arial"/>
              </a:rPr>
              <a:t>Mobile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lvl="1" marL="355600" marR="681990" indent="-342900">
              <a:lnSpc>
                <a:spcPts val="2550"/>
              </a:lnSpc>
              <a:spcBef>
                <a:spcPts val="465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 spc="-5">
                <a:latin typeface="Arial"/>
                <a:cs typeface="Arial"/>
              </a:rPr>
              <a:t>Handling </a:t>
            </a:r>
            <a:r>
              <a:rPr dirty="0" sz="2400">
                <a:latin typeface="Arial"/>
                <a:cs typeface="Arial"/>
              </a:rPr>
              <a:t>mobility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  </a:t>
            </a:r>
            <a:r>
              <a:rPr dirty="0" sz="2400">
                <a:latin typeface="Arial"/>
                <a:cs typeface="Arial"/>
              </a:rPr>
              <a:t>cellular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lvl="1" marL="355600" marR="5080" indent="-342900">
              <a:lnSpc>
                <a:spcPts val="2480"/>
              </a:lnSpc>
              <a:spcBef>
                <a:spcPts val="430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>
                <a:latin typeface="Arial"/>
                <a:cs typeface="Arial"/>
              </a:rPr>
              <a:t>Mobility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higher-layer  protocols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016000"/>
            <a:ext cx="4113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430" y="1361793"/>
            <a:ext cx="4267835" cy="1184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4600" marR="488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duration of </a:t>
            </a:r>
            <a:r>
              <a:rPr dirty="0" sz="1800">
                <a:latin typeface="Arial"/>
                <a:cs typeface="Arial"/>
              </a:rPr>
              <a:t>reserved  </a:t>
            </a:r>
            <a:r>
              <a:rPr dirty="0" sz="1800" spc="-5">
                <a:latin typeface="Arial"/>
                <a:cs typeface="Arial"/>
              </a:rPr>
              <a:t>transmission time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(RTS/CTS)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74065" algn="l"/>
                <a:tab pos="1688464" algn="l"/>
                <a:tab pos="2450465" algn="l"/>
                <a:tab pos="3288665" algn="l"/>
                <a:tab pos="4126865" algn="l"/>
              </a:tabLst>
            </a:pPr>
            <a:r>
              <a:rPr dirty="0" sz="1800">
                <a:latin typeface="Arial"/>
                <a:cs typeface="Arial"/>
              </a:rPr>
              <a:t>2	2	6	6	6	2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4350" y="2519363"/>
          <a:ext cx="8091805" cy="61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1371600"/>
                <a:gridCol w="838200"/>
              </a:tblGrid>
              <a:tr h="609599">
                <a:tc>
                  <a:txBody>
                    <a:bodyPr/>
                    <a:lstStyle/>
                    <a:p>
                      <a:pPr marL="122555" marR="97790" indent="444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frame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control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duration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70840" marR="41275" indent="-3048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70840" marR="41275" indent="-3048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70840" marR="41275" indent="-3048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57480" marR="62230" indent="13525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seq  control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70840" marR="41275" indent="-3048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payload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CRC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92178" y="220634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6234" y="2246031"/>
            <a:ext cx="864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0 -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2312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5778" y="220634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38150" y="4195762"/>
          <a:ext cx="8549005" cy="619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/>
                <a:gridCol w="990600"/>
                <a:gridCol w="1066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609599">
                <a:tc>
                  <a:txBody>
                    <a:bodyPr/>
                    <a:lstStyle/>
                    <a:p>
                      <a:pPr marL="182245" marR="107314" indent="-514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Protocol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version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Subtype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16535" marR="190500" indent="16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To  AP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216535" marR="90170" indent="-1028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From  AP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75895" marR="123825" indent="-8509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More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frag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Retry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81610" marR="38735" indent="-1174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Power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mgt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53670" marR="95250" indent="-3429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More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WEP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Rsvd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771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62978" y="388274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1830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2430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6830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6430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2226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35834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1634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31234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4234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3834" y="3922431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0212" y="3144838"/>
            <a:ext cx="8562188" cy="106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98251" y="1551781"/>
            <a:ext cx="271780" cy="642620"/>
          </a:xfrm>
          <a:custGeom>
            <a:avLst/>
            <a:gdLst/>
            <a:ahLst/>
            <a:cxnLst/>
            <a:rect l="l" t="t" r="r" b="b"/>
            <a:pathLst>
              <a:path w="271780" h="642619">
                <a:moveTo>
                  <a:pt x="40128" y="576549"/>
                </a:moveTo>
                <a:lnTo>
                  <a:pt x="271398" y="4761"/>
                </a:lnTo>
                <a:lnTo>
                  <a:pt x="259624" y="0"/>
                </a:lnTo>
                <a:lnTo>
                  <a:pt x="30209" y="573546"/>
                </a:lnTo>
                <a:lnTo>
                  <a:pt x="40128" y="576549"/>
                </a:lnTo>
                <a:close/>
              </a:path>
              <a:path w="271780" h="642619">
                <a:moveTo>
                  <a:pt x="4372" y="614773"/>
                </a:moveTo>
                <a:lnTo>
                  <a:pt x="13719" y="614773"/>
                </a:lnTo>
                <a:lnTo>
                  <a:pt x="30209" y="573546"/>
                </a:lnTo>
                <a:lnTo>
                  <a:pt x="0" y="564400"/>
                </a:lnTo>
                <a:lnTo>
                  <a:pt x="4372" y="614773"/>
                </a:lnTo>
                <a:close/>
              </a:path>
              <a:path w="271780" h="642619">
                <a:moveTo>
                  <a:pt x="13719" y="614773"/>
                </a:moveTo>
                <a:lnTo>
                  <a:pt x="25492" y="612735"/>
                </a:lnTo>
                <a:lnTo>
                  <a:pt x="40128" y="576549"/>
                </a:lnTo>
                <a:lnTo>
                  <a:pt x="30209" y="573546"/>
                </a:lnTo>
                <a:lnTo>
                  <a:pt x="13719" y="614773"/>
                </a:lnTo>
                <a:close/>
              </a:path>
              <a:path w="271780" h="642619">
                <a:moveTo>
                  <a:pt x="6748" y="642142"/>
                </a:moveTo>
                <a:lnTo>
                  <a:pt x="70640" y="585788"/>
                </a:lnTo>
                <a:lnTo>
                  <a:pt x="40128" y="576549"/>
                </a:lnTo>
                <a:lnTo>
                  <a:pt x="25492" y="612735"/>
                </a:lnTo>
                <a:lnTo>
                  <a:pt x="13719" y="614773"/>
                </a:lnTo>
                <a:lnTo>
                  <a:pt x="4372" y="614773"/>
                </a:lnTo>
                <a:lnTo>
                  <a:pt x="6748" y="642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04877" y="1223680"/>
            <a:ext cx="1230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frame </a:t>
            </a:r>
            <a:r>
              <a:rPr dirty="0" sz="1800">
                <a:latin typeface="Arial"/>
                <a:cs typeface="Arial"/>
              </a:rPr>
              <a:t>seq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#  (for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RDT)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10200" y="1490847"/>
            <a:ext cx="493395" cy="916305"/>
          </a:xfrm>
          <a:custGeom>
            <a:avLst/>
            <a:gdLst/>
            <a:ahLst/>
            <a:cxnLst/>
            <a:rect l="l" t="t" r="r" b="b"/>
            <a:pathLst>
              <a:path w="493395" h="916305">
                <a:moveTo>
                  <a:pt x="41491" y="851574"/>
                </a:moveTo>
                <a:lnTo>
                  <a:pt x="492964" y="5981"/>
                </a:lnTo>
                <a:lnTo>
                  <a:pt x="481761" y="0"/>
                </a:lnTo>
                <a:lnTo>
                  <a:pt x="30288" y="845593"/>
                </a:lnTo>
                <a:lnTo>
                  <a:pt x="41491" y="851574"/>
                </a:lnTo>
                <a:close/>
              </a:path>
              <a:path w="493395" h="916305">
                <a:moveTo>
                  <a:pt x="729" y="888551"/>
                </a:moveTo>
                <a:lnTo>
                  <a:pt x="21749" y="888551"/>
                </a:lnTo>
                <a:lnTo>
                  <a:pt x="10545" y="882569"/>
                </a:lnTo>
                <a:lnTo>
                  <a:pt x="30288" y="845593"/>
                </a:lnTo>
                <a:lnTo>
                  <a:pt x="2279" y="830638"/>
                </a:lnTo>
                <a:lnTo>
                  <a:pt x="729" y="888551"/>
                </a:lnTo>
                <a:close/>
              </a:path>
              <a:path w="493395" h="916305">
                <a:moveTo>
                  <a:pt x="21749" y="888551"/>
                </a:moveTo>
                <a:lnTo>
                  <a:pt x="41491" y="851574"/>
                </a:lnTo>
                <a:lnTo>
                  <a:pt x="30288" y="845593"/>
                </a:lnTo>
                <a:lnTo>
                  <a:pt x="10545" y="882569"/>
                </a:lnTo>
                <a:lnTo>
                  <a:pt x="21749" y="888551"/>
                </a:lnTo>
                <a:close/>
              </a:path>
              <a:path w="493395" h="916305">
                <a:moveTo>
                  <a:pt x="0" y="915802"/>
                </a:moveTo>
                <a:lnTo>
                  <a:pt x="69498" y="866528"/>
                </a:lnTo>
                <a:lnTo>
                  <a:pt x="41491" y="851574"/>
                </a:lnTo>
                <a:lnTo>
                  <a:pt x="21749" y="888551"/>
                </a:lnTo>
                <a:lnTo>
                  <a:pt x="729" y="888551"/>
                </a:lnTo>
                <a:lnTo>
                  <a:pt x="0" y="915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06201" y="4908550"/>
            <a:ext cx="267335" cy="642620"/>
          </a:xfrm>
          <a:custGeom>
            <a:avLst/>
            <a:gdLst/>
            <a:ahLst/>
            <a:cxnLst/>
            <a:rect l="l" t="t" r="r" b="b"/>
            <a:pathLst>
              <a:path w="267335" h="642620">
                <a:moveTo>
                  <a:pt x="40976" y="68352"/>
                </a:moveTo>
                <a:lnTo>
                  <a:pt x="267228" y="637382"/>
                </a:lnTo>
                <a:lnTo>
                  <a:pt x="259625" y="642143"/>
                </a:lnTo>
                <a:lnTo>
                  <a:pt x="29432" y="73022"/>
                </a:lnTo>
                <a:lnTo>
                  <a:pt x="40976" y="68352"/>
                </a:lnTo>
                <a:close/>
              </a:path>
              <a:path w="267335" h="642620">
                <a:moveTo>
                  <a:pt x="4411" y="29409"/>
                </a:moveTo>
                <a:lnTo>
                  <a:pt x="25492" y="29409"/>
                </a:lnTo>
                <a:lnTo>
                  <a:pt x="13718" y="34171"/>
                </a:lnTo>
                <a:lnTo>
                  <a:pt x="29432" y="73022"/>
                </a:lnTo>
                <a:lnTo>
                  <a:pt x="0" y="84926"/>
                </a:lnTo>
                <a:lnTo>
                  <a:pt x="4411" y="29409"/>
                </a:lnTo>
                <a:close/>
              </a:path>
              <a:path w="267335" h="642620">
                <a:moveTo>
                  <a:pt x="25492" y="29409"/>
                </a:moveTo>
                <a:lnTo>
                  <a:pt x="40976" y="68352"/>
                </a:lnTo>
                <a:lnTo>
                  <a:pt x="29432" y="73022"/>
                </a:lnTo>
                <a:lnTo>
                  <a:pt x="13718" y="34171"/>
                </a:lnTo>
                <a:lnTo>
                  <a:pt x="25492" y="29409"/>
                </a:lnTo>
                <a:close/>
              </a:path>
              <a:path w="267335" h="642620">
                <a:moveTo>
                  <a:pt x="6748" y="0"/>
                </a:moveTo>
                <a:lnTo>
                  <a:pt x="70640" y="56354"/>
                </a:lnTo>
                <a:lnTo>
                  <a:pt x="40976" y="68352"/>
                </a:lnTo>
                <a:lnTo>
                  <a:pt x="25492" y="29409"/>
                </a:lnTo>
                <a:lnTo>
                  <a:pt x="4411" y="29409"/>
                </a:lnTo>
                <a:lnTo>
                  <a:pt x="6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71078" y="5506755"/>
            <a:ext cx="23856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frame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(RTS, </a:t>
            </a:r>
            <a:r>
              <a:rPr dirty="0" sz="1800" spc="-5">
                <a:latin typeface="Arial"/>
                <a:cs typeface="Arial"/>
              </a:rPr>
              <a:t>CTS, ACK,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12140" y="246184"/>
            <a:ext cx="48945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802.11 </a:t>
            </a:r>
            <a:r>
              <a:rPr dirty="0" spc="-10"/>
              <a:t>frame:</a:t>
            </a:r>
            <a:r>
              <a:rPr dirty="0" spc="-100"/>
              <a:t> </a:t>
            </a:r>
            <a:r>
              <a:rPr dirty="0"/>
              <a:t>more</a:t>
            </a:r>
          </a:p>
        </p:txBody>
      </p:sp>
      <p:sp>
        <p:nvSpPr>
          <p:cNvPr id="26" name="object 26"/>
          <p:cNvSpPr/>
          <p:nvPr/>
        </p:nvSpPr>
        <p:spPr>
          <a:xfrm>
            <a:off x="647700" y="863600"/>
            <a:ext cx="4570411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78" y="57405"/>
            <a:ext cx="640334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802.11: mobility within</a:t>
            </a:r>
            <a:r>
              <a:rPr dirty="0" sz="4000" spc="-90"/>
              <a:t> </a:t>
            </a:r>
            <a:r>
              <a:rPr dirty="0" sz="4000"/>
              <a:t>same  subnet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1178" y="1311712"/>
            <a:ext cx="3472179" cy="487743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106680" indent="-342900">
              <a:lnSpc>
                <a:spcPts val="3000"/>
              </a:lnSpc>
              <a:spcBef>
                <a:spcPts val="5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H1 </a:t>
            </a:r>
            <a:r>
              <a:rPr dirty="0" sz="2800">
                <a:latin typeface="Arial"/>
                <a:cs typeface="Arial"/>
              </a:rPr>
              <a:t>remains </a:t>
            </a:r>
            <a:r>
              <a:rPr dirty="0" sz="2800" spc="-5">
                <a:latin typeface="Arial"/>
                <a:cs typeface="Arial"/>
              </a:rPr>
              <a:t>in  </a:t>
            </a:r>
            <a:r>
              <a:rPr dirty="0" sz="2800">
                <a:latin typeface="Arial"/>
                <a:cs typeface="Arial"/>
              </a:rPr>
              <a:t>same </a:t>
            </a:r>
            <a:r>
              <a:rPr dirty="0" sz="2800" spc="-5">
                <a:latin typeface="Arial"/>
                <a:cs typeface="Arial"/>
              </a:rPr>
              <a:t>IP </a:t>
            </a:r>
            <a:r>
              <a:rPr dirty="0" sz="2800">
                <a:latin typeface="Arial"/>
                <a:cs typeface="Arial"/>
              </a:rPr>
              <a:t>subnet: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IP  address </a:t>
            </a:r>
            <a:r>
              <a:rPr dirty="0" sz="2800">
                <a:latin typeface="Arial"/>
                <a:cs typeface="Arial"/>
              </a:rPr>
              <a:t>can  remain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same</a:t>
            </a:r>
            <a:endParaRPr sz="2800">
              <a:latin typeface="Arial"/>
              <a:cs typeface="Arial"/>
            </a:endParaRPr>
          </a:p>
          <a:p>
            <a:pPr marL="355600" marR="87630" indent="-342900">
              <a:lnSpc>
                <a:spcPts val="3000"/>
              </a:lnSpc>
              <a:spcBef>
                <a:spcPts val="69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switch: </a:t>
            </a:r>
            <a:r>
              <a:rPr dirty="0" sz="2800" spc="-5">
                <a:latin typeface="Arial"/>
                <a:cs typeface="Arial"/>
              </a:rPr>
              <a:t>which AP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is  associated with  H1?</a:t>
            </a:r>
            <a:endParaRPr sz="2800">
              <a:latin typeface="Arial"/>
              <a:cs typeface="Arial"/>
            </a:endParaRPr>
          </a:p>
          <a:p>
            <a:pPr lvl="1" marL="698500" marR="5080" indent="-228600">
              <a:lnSpc>
                <a:spcPct val="90300"/>
              </a:lnSpc>
              <a:spcBef>
                <a:spcPts val="505"/>
              </a:spcBef>
              <a:buClr>
                <a:srgbClr val="000099"/>
              </a:buClr>
              <a:buSzPct val="102083"/>
              <a:buChar char="•"/>
              <a:tabLst>
                <a:tab pos="698500" algn="l"/>
              </a:tabLst>
            </a:pPr>
            <a:r>
              <a:rPr dirty="0" sz="2400">
                <a:latin typeface="Arial"/>
                <a:cs typeface="Arial"/>
              </a:rPr>
              <a:t>self-learning (Ch.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5):  </a:t>
            </a:r>
            <a:r>
              <a:rPr dirty="0" sz="2400">
                <a:latin typeface="Arial"/>
                <a:cs typeface="Arial"/>
              </a:rPr>
              <a:t>switch </a:t>
            </a:r>
            <a:r>
              <a:rPr dirty="0" sz="2400" spc="-5">
                <a:latin typeface="Arial"/>
                <a:cs typeface="Arial"/>
              </a:rPr>
              <a:t>will </a:t>
            </a:r>
            <a:r>
              <a:rPr dirty="0" sz="2400">
                <a:latin typeface="Arial"/>
                <a:cs typeface="Arial"/>
              </a:rPr>
              <a:t>see  </a:t>
            </a:r>
            <a:r>
              <a:rPr dirty="0" sz="2400" spc="-5">
                <a:latin typeface="Arial"/>
                <a:cs typeface="Arial"/>
              </a:rPr>
              <a:t>frame from H1 and  </a:t>
            </a:r>
            <a:r>
              <a:rPr dirty="0" sz="2400">
                <a:latin typeface="Arial"/>
                <a:cs typeface="Arial"/>
              </a:rPr>
              <a:t>“remember” </a:t>
            </a:r>
            <a:r>
              <a:rPr dirty="0" sz="2400" spc="-5">
                <a:latin typeface="Arial"/>
                <a:cs typeface="Arial"/>
              </a:rPr>
              <a:t>which  </a:t>
            </a:r>
            <a:r>
              <a:rPr dirty="0" sz="2400">
                <a:latin typeface="Arial"/>
                <a:cs typeface="Arial"/>
              </a:rPr>
              <a:t>switch </a:t>
            </a:r>
            <a:r>
              <a:rPr dirty="0" sz="2400" spc="-5">
                <a:latin typeface="Arial"/>
                <a:cs typeface="Arial"/>
              </a:rPr>
              <a:t>port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be  used to </a:t>
            </a:r>
            <a:r>
              <a:rPr dirty="0" sz="2400">
                <a:latin typeface="Arial"/>
                <a:cs typeface="Arial"/>
              </a:rPr>
              <a:t>reach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0162" y="3179763"/>
            <a:ext cx="2154555" cy="2094230"/>
          </a:xfrm>
          <a:custGeom>
            <a:avLst/>
            <a:gdLst/>
            <a:ahLst/>
            <a:cxnLst/>
            <a:rect l="l" t="t" r="r" b="b"/>
            <a:pathLst>
              <a:path w="2154554" h="2094229">
                <a:moveTo>
                  <a:pt x="1077118" y="2093911"/>
                </a:moveTo>
                <a:lnTo>
                  <a:pt x="1027814" y="2092834"/>
                </a:lnTo>
                <a:lnTo>
                  <a:pt x="979078" y="2089633"/>
                </a:lnTo>
                <a:lnTo>
                  <a:pt x="930959" y="2084354"/>
                </a:lnTo>
                <a:lnTo>
                  <a:pt x="883504" y="2077043"/>
                </a:lnTo>
                <a:lnTo>
                  <a:pt x="836761" y="2067748"/>
                </a:lnTo>
                <a:lnTo>
                  <a:pt x="790777" y="2056513"/>
                </a:lnTo>
                <a:lnTo>
                  <a:pt x="745600" y="2043385"/>
                </a:lnTo>
                <a:lnTo>
                  <a:pt x="701276" y="2028411"/>
                </a:lnTo>
                <a:lnTo>
                  <a:pt x="657855" y="2011636"/>
                </a:lnTo>
                <a:lnTo>
                  <a:pt x="615382" y="1993107"/>
                </a:lnTo>
                <a:lnTo>
                  <a:pt x="573907" y="1972870"/>
                </a:lnTo>
                <a:lnTo>
                  <a:pt x="533476" y="1950971"/>
                </a:lnTo>
                <a:lnTo>
                  <a:pt x="494136" y="1927456"/>
                </a:lnTo>
                <a:lnTo>
                  <a:pt x="455936" y="1902372"/>
                </a:lnTo>
                <a:lnTo>
                  <a:pt x="418923" y="1875765"/>
                </a:lnTo>
                <a:lnTo>
                  <a:pt x="383144" y="1847680"/>
                </a:lnTo>
                <a:lnTo>
                  <a:pt x="348647" y="1818165"/>
                </a:lnTo>
                <a:lnTo>
                  <a:pt x="315480" y="1787265"/>
                </a:lnTo>
                <a:lnTo>
                  <a:pt x="283690" y="1755026"/>
                </a:lnTo>
                <a:lnTo>
                  <a:pt x="253324" y="1721496"/>
                </a:lnTo>
                <a:lnTo>
                  <a:pt x="224431" y="1686719"/>
                </a:lnTo>
                <a:lnTo>
                  <a:pt x="197057" y="1650742"/>
                </a:lnTo>
                <a:lnTo>
                  <a:pt x="171250" y="1613612"/>
                </a:lnTo>
                <a:lnTo>
                  <a:pt x="147058" y="1575374"/>
                </a:lnTo>
                <a:lnTo>
                  <a:pt x="124528" y="1536075"/>
                </a:lnTo>
                <a:lnTo>
                  <a:pt x="103708" y="1495761"/>
                </a:lnTo>
                <a:lnTo>
                  <a:pt x="84645" y="1454478"/>
                </a:lnTo>
                <a:lnTo>
                  <a:pt x="67387" y="1412272"/>
                </a:lnTo>
                <a:lnTo>
                  <a:pt x="51981" y="1369190"/>
                </a:lnTo>
                <a:lnTo>
                  <a:pt x="38475" y="1325278"/>
                </a:lnTo>
                <a:lnTo>
                  <a:pt x="26917" y="1280581"/>
                </a:lnTo>
                <a:lnTo>
                  <a:pt x="17353" y="1235147"/>
                </a:lnTo>
                <a:lnTo>
                  <a:pt x="9832" y="1189021"/>
                </a:lnTo>
                <a:lnTo>
                  <a:pt x="4401" y="1142250"/>
                </a:lnTo>
                <a:lnTo>
                  <a:pt x="1108" y="1094879"/>
                </a:lnTo>
                <a:lnTo>
                  <a:pt x="0" y="1046955"/>
                </a:lnTo>
                <a:lnTo>
                  <a:pt x="1108" y="999032"/>
                </a:lnTo>
                <a:lnTo>
                  <a:pt x="4401" y="951661"/>
                </a:lnTo>
                <a:lnTo>
                  <a:pt x="9832" y="904890"/>
                </a:lnTo>
                <a:lnTo>
                  <a:pt x="17353" y="858764"/>
                </a:lnTo>
                <a:lnTo>
                  <a:pt x="26917" y="813329"/>
                </a:lnTo>
                <a:lnTo>
                  <a:pt x="38475" y="768633"/>
                </a:lnTo>
                <a:lnTo>
                  <a:pt x="51981" y="724721"/>
                </a:lnTo>
                <a:lnTo>
                  <a:pt x="67387" y="681639"/>
                </a:lnTo>
                <a:lnTo>
                  <a:pt x="84645" y="639433"/>
                </a:lnTo>
                <a:lnTo>
                  <a:pt x="103708" y="598150"/>
                </a:lnTo>
                <a:lnTo>
                  <a:pt x="124528" y="557836"/>
                </a:lnTo>
                <a:lnTo>
                  <a:pt x="147058" y="518537"/>
                </a:lnTo>
                <a:lnTo>
                  <a:pt x="171250" y="480299"/>
                </a:lnTo>
                <a:lnTo>
                  <a:pt x="197057" y="443169"/>
                </a:lnTo>
                <a:lnTo>
                  <a:pt x="224431" y="407192"/>
                </a:lnTo>
                <a:lnTo>
                  <a:pt x="253324" y="372415"/>
                </a:lnTo>
                <a:lnTo>
                  <a:pt x="283690" y="338884"/>
                </a:lnTo>
                <a:lnTo>
                  <a:pt x="315480" y="306646"/>
                </a:lnTo>
                <a:lnTo>
                  <a:pt x="348647" y="275746"/>
                </a:lnTo>
                <a:lnTo>
                  <a:pt x="383144" y="246230"/>
                </a:lnTo>
                <a:lnTo>
                  <a:pt x="418923" y="218146"/>
                </a:lnTo>
                <a:lnTo>
                  <a:pt x="455936" y="191538"/>
                </a:lnTo>
                <a:lnTo>
                  <a:pt x="494136" y="166454"/>
                </a:lnTo>
                <a:lnTo>
                  <a:pt x="533476" y="142940"/>
                </a:lnTo>
                <a:lnTo>
                  <a:pt x="573907" y="121041"/>
                </a:lnTo>
                <a:lnTo>
                  <a:pt x="615382" y="100804"/>
                </a:lnTo>
                <a:lnTo>
                  <a:pt x="657855" y="82274"/>
                </a:lnTo>
                <a:lnTo>
                  <a:pt x="701276" y="65500"/>
                </a:lnTo>
                <a:lnTo>
                  <a:pt x="745600" y="50525"/>
                </a:lnTo>
                <a:lnTo>
                  <a:pt x="790777" y="37398"/>
                </a:lnTo>
                <a:lnTo>
                  <a:pt x="836761" y="26163"/>
                </a:lnTo>
                <a:lnTo>
                  <a:pt x="883504" y="16867"/>
                </a:lnTo>
                <a:lnTo>
                  <a:pt x="930959" y="9557"/>
                </a:lnTo>
                <a:lnTo>
                  <a:pt x="979078" y="4278"/>
                </a:lnTo>
                <a:lnTo>
                  <a:pt x="1027814" y="1077"/>
                </a:lnTo>
                <a:lnTo>
                  <a:pt x="1077118" y="0"/>
                </a:lnTo>
                <a:lnTo>
                  <a:pt x="1126676" y="1077"/>
                </a:lnTo>
                <a:lnTo>
                  <a:pt x="1175636" y="4278"/>
                </a:lnTo>
                <a:lnTo>
                  <a:pt x="1223952" y="9557"/>
                </a:lnTo>
                <a:lnTo>
                  <a:pt x="1271578" y="16867"/>
                </a:lnTo>
                <a:lnTo>
                  <a:pt x="1318468" y="26163"/>
                </a:lnTo>
                <a:lnTo>
                  <a:pt x="1364575" y="37398"/>
                </a:lnTo>
                <a:lnTo>
                  <a:pt x="1409854" y="50525"/>
                </a:lnTo>
                <a:lnTo>
                  <a:pt x="1454256" y="65500"/>
                </a:lnTo>
                <a:lnTo>
                  <a:pt x="1497738" y="82274"/>
                </a:lnTo>
                <a:lnTo>
                  <a:pt x="1540251" y="100804"/>
                </a:lnTo>
                <a:lnTo>
                  <a:pt x="1581751" y="121041"/>
                </a:lnTo>
                <a:lnTo>
                  <a:pt x="1622190" y="142940"/>
                </a:lnTo>
                <a:lnTo>
                  <a:pt x="1661522" y="166454"/>
                </a:lnTo>
                <a:lnTo>
                  <a:pt x="1699701" y="191538"/>
                </a:lnTo>
                <a:lnTo>
                  <a:pt x="1736681" y="218146"/>
                </a:lnTo>
                <a:lnTo>
                  <a:pt x="1772415" y="246230"/>
                </a:lnTo>
                <a:lnTo>
                  <a:pt x="1806858" y="275746"/>
                </a:lnTo>
                <a:lnTo>
                  <a:pt x="1839962" y="306646"/>
                </a:lnTo>
                <a:lnTo>
                  <a:pt x="1871682" y="338884"/>
                </a:lnTo>
                <a:lnTo>
                  <a:pt x="1901971" y="372415"/>
                </a:lnTo>
                <a:lnTo>
                  <a:pt x="1930782" y="407192"/>
                </a:lnTo>
                <a:lnTo>
                  <a:pt x="1958071" y="443169"/>
                </a:lnTo>
                <a:lnTo>
                  <a:pt x="1983790" y="480299"/>
                </a:lnTo>
                <a:lnTo>
                  <a:pt x="2007893" y="518537"/>
                </a:lnTo>
                <a:lnTo>
                  <a:pt x="2030334" y="557836"/>
                </a:lnTo>
                <a:lnTo>
                  <a:pt x="2051066" y="598150"/>
                </a:lnTo>
                <a:lnTo>
                  <a:pt x="2070044" y="639433"/>
                </a:lnTo>
                <a:lnTo>
                  <a:pt x="2087220" y="681639"/>
                </a:lnTo>
                <a:lnTo>
                  <a:pt x="2102549" y="724721"/>
                </a:lnTo>
                <a:lnTo>
                  <a:pt x="2115984" y="768633"/>
                </a:lnTo>
                <a:lnTo>
                  <a:pt x="2127480" y="813329"/>
                </a:lnTo>
                <a:lnTo>
                  <a:pt x="2136989" y="858764"/>
                </a:lnTo>
                <a:lnTo>
                  <a:pt x="2144465" y="904890"/>
                </a:lnTo>
                <a:lnTo>
                  <a:pt x="2149863" y="951661"/>
                </a:lnTo>
                <a:lnTo>
                  <a:pt x="2153135" y="999032"/>
                </a:lnTo>
                <a:lnTo>
                  <a:pt x="2154237" y="1046955"/>
                </a:lnTo>
                <a:lnTo>
                  <a:pt x="2153135" y="1094879"/>
                </a:lnTo>
                <a:lnTo>
                  <a:pt x="2149863" y="1142250"/>
                </a:lnTo>
                <a:lnTo>
                  <a:pt x="2144465" y="1189021"/>
                </a:lnTo>
                <a:lnTo>
                  <a:pt x="2136989" y="1235147"/>
                </a:lnTo>
                <a:lnTo>
                  <a:pt x="2127480" y="1280581"/>
                </a:lnTo>
                <a:lnTo>
                  <a:pt x="2115984" y="1325278"/>
                </a:lnTo>
                <a:lnTo>
                  <a:pt x="2102549" y="1369190"/>
                </a:lnTo>
                <a:lnTo>
                  <a:pt x="2087220" y="1412272"/>
                </a:lnTo>
                <a:lnTo>
                  <a:pt x="2070044" y="1454478"/>
                </a:lnTo>
                <a:lnTo>
                  <a:pt x="2051066" y="1495761"/>
                </a:lnTo>
                <a:lnTo>
                  <a:pt x="2030334" y="1536075"/>
                </a:lnTo>
                <a:lnTo>
                  <a:pt x="2007893" y="1575374"/>
                </a:lnTo>
                <a:lnTo>
                  <a:pt x="1983790" y="1613612"/>
                </a:lnTo>
                <a:lnTo>
                  <a:pt x="1958071" y="1650742"/>
                </a:lnTo>
                <a:lnTo>
                  <a:pt x="1930782" y="1686719"/>
                </a:lnTo>
                <a:lnTo>
                  <a:pt x="1901971" y="1721496"/>
                </a:lnTo>
                <a:lnTo>
                  <a:pt x="1871682" y="1755026"/>
                </a:lnTo>
                <a:lnTo>
                  <a:pt x="1839962" y="1787265"/>
                </a:lnTo>
                <a:lnTo>
                  <a:pt x="1806858" y="1818165"/>
                </a:lnTo>
                <a:lnTo>
                  <a:pt x="1772415" y="1847680"/>
                </a:lnTo>
                <a:lnTo>
                  <a:pt x="1736681" y="1875765"/>
                </a:lnTo>
                <a:lnTo>
                  <a:pt x="1699701" y="1902372"/>
                </a:lnTo>
                <a:lnTo>
                  <a:pt x="1661522" y="1927456"/>
                </a:lnTo>
                <a:lnTo>
                  <a:pt x="1622190" y="1950971"/>
                </a:lnTo>
                <a:lnTo>
                  <a:pt x="1581751" y="1972870"/>
                </a:lnTo>
                <a:lnTo>
                  <a:pt x="1540251" y="1993107"/>
                </a:lnTo>
                <a:lnTo>
                  <a:pt x="1497738" y="2011636"/>
                </a:lnTo>
                <a:lnTo>
                  <a:pt x="1454256" y="2028411"/>
                </a:lnTo>
                <a:lnTo>
                  <a:pt x="1409854" y="2043385"/>
                </a:lnTo>
                <a:lnTo>
                  <a:pt x="1364575" y="2056513"/>
                </a:lnTo>
                <a:lnTo>
                  <a:pt x="1318468" y="2067748"/>
                </a:lnTo>
                <a:lnTo>
                  <a:pt x="1271578" y="2077043"/>
                </a:lnTo>
                <a:lnTo>
                  <a:pt x="1223952" y="2084354"/>
                </a:lnTo>
                <a:lnTo>
                  <a:pt x="1175636" y="2089633"/>
                </a:lnTo>
                <a:lnTo>
                  <a:pt x="1126676" y="2092834"/>
                </a:lnTo>
                <a:lnTo>
                  <a:pt x="1077118" y="2093911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73600" y="3241675"/>
            <a:ext cx="2278380" cy="2051050"/>
          </a:xfrm>
          <a:custGeom>
            <a:avLst/>
            <a:gdLst/>
            <a:ahLst/>
            <a:cxnLst/>
            <a:rect l="l" t="t" r="r" b="b"/>
            <a:pathLst>
              <a:path w="2278379" h="2051050">
                <a:moveTo>
                  <a:pt x="1139031" y="2051050"/>
                </a:moveTo>
                <a:lnTo>
                  <a:pt x="1088294" y="2050050"/>
                </a:lnTo>
                <a:lnTo>
                  <a:pt x="1038126" y="2047080"/>
                </a:lnTo>
                <a:lnTo>
                  <a:pt x="988572" y="2042182"/>
                </a:lnTo>
                <a:lnTo>
                  <a:pt x="939679" y="2035396"/>
                </a:lnTo>
                <a:lnTo>
                  <a:pt x="891493" y="2026764"/>
                </a:lnTo>
                <a:lnTo>
                  <a:pt x="844060" y="2016328"/>
                </a:lnTo>
                <a:lnTo>
                  <a:pt x="797428" y="2004131"/>
                </a:lnTo>
                <a:lnTo>
                  <a:pt x="751641" y="1990212"/>
                </a:lnTo>
                <a:lnTo>
                  <a:pt x="706747" y="1974615"/>
                </a:lnTo>
                <a:lnTo>
                  <a:pt x="662792" y="1957381"/>
                </a:lnTo>
                <a:lnTo>
                  <a:pt x="619822" y="1938551"/>
                </a:lnTo>
                <a:lnTo>
                  <a:pt x="577883" y="1918168"/>
                </a:lnTo>
                <a:lnTo>
                  <a:pt x="537021" y="1896272"/>
                </a:lnTo>
                <a:lnTo>
                  <a:pt x="497284" y="1872906"/>
                </a:lnTo>
                <a:lnTo>
                  <a:pt x="458716" y="1848111"/>
                </a:lnTo>
                <a:lnTo>
                  <a:pt x="421365" y="1821930"/>
                </a:lnTo>
                <a:lnTo>
                  <a:pt x="385277" y="1794402"/>
                </a:lnTo>
                <a:lnTo>
                  <a:pt x="350498" y="1765571"/>
                </a:lnTo>
                <a:lnTo>
                  <a:pt x="317075" y="1735479"/>
                </a:lnTo>
                <a:lnTo>
                  <a:pt x="285053" y="1704165"/>
                </a:lnTo>
                <a:lnTo>
                  <a:pt x="254479" y="1671674"/>
                </a:lnTo>
                <a:lnTo>
                  <a:pt x="225399" y="1638045"/>
                </a:lnTo>
                <a:lnTo>
                  <a:pt x="197860" y="1603321"/>
                </a:lnTo>
                <a:lnTo>
                  <a:pt x="171908" y="1567543"/>
                </a:lnTo>
                <a:lnTo>
                  <a:pt x="147589" y="1530754"/>
                </a:lnTo>
                <a:lnTo>
                  <a:pt x="124949" y="1492994"/>
                </a:lnTo>
                <a:lnTo>
                  <a:pt x="104035" y="1454306"/>
                </a:lnTo>
                <a:lnTo>
                  <a:pt x="84893" y="1414730"/>
                </a:lnTo>
                <a:lnTo>
                  <a:pt x="67570" y="1374310"/>
                </a:lnTo>
                <a:lnTo>
                  <a:pt x="52111" y="1333086"/>
                </a:lnTo>
                <a:lnTo>
                  <a:pt x="38564" y="1291101"/>
                </a:lnTo>
                <a:lnTo>
                  <a:pt x="26973" y="1248395"/>
                </a:lnTo>
                <a:lnTo>
                  <a:pt x="17386" y="1205011"/>
                </a:lnTo>
                <a:lnTo>
                  <a:pt x="9849" y="1160990"/>
                </a:lnTo>
                <a:lnTo>
                  <a:pt x="4408" y="1116375"/>
                </a:lnTo>
                <a:lnTo>
                  <a:pt x="1109" y="1071205"/>
                </a:lnTo>
                <a:lnTo>
                  <a:pt x="0" y="1025525"/>
                </a:lnTo>
                <a:lnTo>
                  <a:pt x="1109" y="979844"/>
                </a:lnTo>
                <a:lnTo>
                  <a:pt x="4408" y="934674"/>
                </a:lnTo>
                <a:lnTo>
                  <a:pt x="9849" y="890059"/>
                </a:lnTo>
                <a:lnTo>
                  <a:pt x="17386" y="846038"/>
                </a:lnTo>
                <a:lnTo>
                  <a:pt x="26973" y="802654"/>
                </a:lnTo>
                <a:lnTo>
                  <a:pt x="38564" y="759948"/>
                </a:lnTo>
                <a:lnTo>
                  <a:pt x="52111" y="717963"/>
                </a:lnTo>
                <a:lnTo>
                  <a:pt x="67570" y="676739"/>
                </a:lnTo>
                <a:lnTo>
                  <a:pt x="84893" y="636319"/>
                </a:lnTo>
                <a:lnTo>
                  <a:pt x="104035" y="596743"/>
                </a:lnTo>
                <a:lnTo>
                  <a:pt x="124949" y="558055"/>
                </a:lnTo>
                <a:lnTo>
                  <a:pt x="147589" y="520295"/>
                </a:lnTo>
                <a:lnTo>
                  <a:pt x="171908" y="483506"/>
                </a:lnTo>
                <a:lnTo>
                  <a:pt x="197860" y="447728"/>
                </a:lnTo>
                <a:lnTo>
                  <a:pt x="225399" y="413004"/>
                </a:lnTo>
                <a:lnTo>
                  <a:pt x="254479" y="379375"/>
                </a:lnTo>
                <a:lnTo>
                  <a:pt x="285053" y="346884"/>
                </a:lnTo>
                <a:lnTo>
                  <a:pt x="317075" y="315570"/>
                </a:lnTo>
                <a:lnTo>
                  <a:pt x="350498" y="285478"/>
                </a:lnTo>
                <a:lnTo>
                  <a:pt x="385277" y="256647"/>
                </a:lnTo>
                <a:lnTo>
                  <a:pt x="421365" y="229119"/>
                </a:lnTo>
                <a:lnTo>
                  <a:pt x="458716" y="202938"/>
                </a:lnTo>
                <a:lnTo>
                  <a:pt x="497284" y="178143"/>
                </a:lnTo>
                <a:lnTo>
                  <a:pt x="537021" y="154777"/>
                </a:lnTo>
                <a:lnTo>
                  <a:pt x="577883" y="132881"/>
                </a:lnTo>
                <a:lnTo>
                  <a:pt x="619822" y="112498"/>
                </a:lnTo>
                <a:lnTo>
                  <a:pt x="662792" y="93668"/>
                </a:lnTo>
                <a:lnTo>
                  <a:pt x="706747" y="76434"/>
                </a:lnTo>
                <a:lnTo>
                  <a:pt x="751641" y="60837"/>
                </a:lnTo>
                <a:lnTo>
                  <a:pt x="797428" y="46918"/>
                </a:lnTo>
                <a:lnTo>
                  <a:pt x="844060" y="34721"/>
                </a:lnTo>
                <a:lnTo>
                  <a:pt x="891493" y="24285"/>
                </a:lnTo>
                <a:lnTo>
                  <a:pt x="939679" y="15653"/>
                </a:lnTo>
                <a:lnTo>
                  <a:pt x="988572" y="8867"/>
                </a:lnTo>
                <a:lnTo>
                  <a:pt x="1038126" y="3969"/>
                </a:lnTo>
                <a:lnTo>
                  <a:pt x="1088294" y="999"/>
                </a:lnTo>
                <a:lnTo>
                  <a:pt x="1139031" y="0"/>
                </a:lnTo>
                <a:lnTo>
                  <a:pt x="1189768" y="999"/>
                </a:lnTo>
                <a:lnTo>
                  <a:pt x="1239937" y="3969"/>
                </a:lnTo>
                <a:lnTo>
                  <a:pt x="1289491" y="8867"/>
                </a:lnTo>
                <a:lnTo>
                  <a:pt x="1338384" y="15653"/>
                </a:lnTo>
                <a:lnTo>
                  <a:pt x="1386570" y="24285"/>
                </a:lnTo>
                <a:lnTo>
                  <a:pt x="1434002" y="34721"/>
                </a:lnTo>
                <a:lnTo>
                  <a:pt x="1480635" y="46918"/>
                </a:lnTo>
                <a:lnTo>
                  <a:pt x="1526421" y="60837"/>
                </a:lnTo>
                <a:lnTo>
                  <a:pt x="1571315" y="76434"/>
                </a:lnTo>
                <a:lnTo>
                  <a:pt x="1615270" y="93668"/>
                </a:lnTo>
                <a:lnTo>
                  <a:pt x="1658241" y="112498"/>
                </a:lnTo>
                <a:lnTo>
                  <a:pt x="1700180" y="132881"/>
                </a:lnTo>
                <a:lnTo>
                  <a:pt x="1741041" y="154777"/>
                </a:lnTo>
                <a:lnTo>
                  <a:pt x="1780779" y="178143"/>
                </a:lnTo>
                <a:lnTo>
                  <a:pt x="1819346" y="202938"/>
                </a:lnTo>
                <a:lnTo>
                  <a:pt x="1856697" y="229119"/>
                </a:lnTo>
                <a:lnTo>
                  <a:pt x="1892785" y="256647"/>
                </a:lnTo>
                <a:lnTo>
                  <a:pt x="1927564" y="285478"/>
                </a:lnTo>
                <a:lnTo>
                  <a:pt x="1960988" y="315570"/>
                </a:lnTo>
                <a:lnTo>
                  <a:pt x="1993010" y="346884"/>
                </a:lnTo>
                <a:lnTo>
                  <a:pt x="2023583" y="379375"/>
                </a:lnTo>
                <a:lnTo>
                  <a:pt x="2052663" y="413004"/>
                </a:lnTo>
                <a:lnTo>
                  <a:pt x="2080202" y="447728"/>
                </a:lnTo>
                <a:lnTo>
                  <a:pt x="2106155" y="483506"/>
                </a:lnTo>
                <a:lnTo>
                  <a:pt x="2130474" y="520295"/>
                </a:lnTo>
                <a:lnTo>
                  <a:pt x="2153113" y="558055"/>
                </a:lnTo>
                <a:lnTo>
                  <a:pt x="2174027" y="596743"/>
                </a:lnTo>
                <a:lnTo>
                  <a:pt x="2193169" y="636319"/>
                </a:lnTo>
                <a:lnTo>
                  <a:pt x="2210492" y="676739"/>
                </a:lnTo>
                <a:lnTo>
                  <a:pt x="2225951" y="717963"/>
                </a:lnTo>
                <a:lnTo>
                  <a:pt x="2239499" y="759948"/>
                </a:lnTo>
                <a:lnTo>
                  <a:pt x="2251089" y="802654"/>
                </a:lnTo>
                <a:lnTo>
                  <a:pt x="2260676" y="846038"/>
                </a:lnTo>
                <a:lnTo>
                  <a:pt x="2268213" y="890059"/>
                </a:lnTo>
                <a:lnTo>
                  <a:pt x="2273654" y="934674"/>
                </a:lnTo>
                <a:lnTo>
                  <a:pt x="2276953" y="979844"/>
                </a:lnTo>
                <a:lnTo>
                  <a:pt x="2278063" y="1025525"/>
                </a:lnTo>
                <a:lnTo>
                  <a:pt x="2276953" y="1071205"/>
                </a:lnTo>
                <a:lnTo>
                  <a:pt x="2273654" y="1116375"/>
                </a:lnTo>
                <a:lnTo>
                  <a:pt x="2268213" y="1160990"/>
                </a:lnTo>
                <a:lnTo>
                  <a:pt x="2260676" y="1205011"/>
                </a:lnTo>
                <a:lnTo>
                  <a:pt x="2251089" y="1248395"/>
                </a:lnTo>
                <a:lnTo>
                  <a:pt x="2239499" y="1291101"/>
                </a:lnTo>
                <a:lnTo>
                  <a:pt x="2225951" y="1333086"/>
                </a:lnTo>
                <a:lnTo>
                  <a:pt x="2210492" y="1374310"/>
                </a:lnTo>
                <a:lnTo>
                  <a:pt x="2193169" y="1414730"/>
                </a:lnTo>
                <a:lnTo>
                  <a:pt x="2174027" y="1454306"/>
                </a:lnTo>
                <a:lnTo>
                  <a:pt x="2153113" y="1492994"/>
                </a:lnTo>
                <a:lnTo>
                  <a:pt x="2130474" y="1530754"/>
                </a:lnTo>
                <a:lnTo>
                  <a:pt x="2106155" y="1567543"/>
                </a:lnTo>
                <a:lnTo>
                  <a:pt x="2080202" y="1603321"/>
                </a:lnTo>
                <a:lnTo>
                  <a:pt x="2052663" y="1638045"/>
                </a:lnTo>
                <a:lnTo>
                  <a:pt x="2023583" y="1671674"/>
                </a:lnTo>
                <a:lnTo>
                  <a:pt x="1993010" y="1704165"/>
                </a:lnTo>
                <a:lnTo>
                  <a:pt x="1960988" y="1735479"/>
                </a:lnTo>
                <a:lnTo>
                  <a:pt x="1927564" y="1765571"/>
                </a:lnTo>
                <a:lnTo>
                  <a:pt x="1892785" y="1794402"/>
                </a:lnTo>
                <a:lnTo>
                  <a:pt x="1856697" y="1821930"/>
                </a:lnTo>
                <a:lnTo>
                  <a:pt x="1819346" y="1848111"/>
                </a:lnTo>
                <a:lnTo>
                  <a:pt x="1780779" y="1872906"/>
                </a:lnTo>
                <a:lnTo>
                  <a:pt x="1741041" y="1896272"/>
                </a:lnTo>
                <a:lnTo>
                  <a:pt x="1700180" y="1918168"/>
                </a:lnTo>
                <a:lnTo>
                  <a:pt x="1658241" y="1938551"/>
                </a:lnTo>
                <a:lnTo>
                  <a:pt x="1615270" y="1957381"/>
                </a:lnTo>
                <a:lnTo>
                  <a:pt x="1571315" y="1974615"/>
                </a:lnTo>
                <a:lnTo>
                  <a:pt x="1526421" y="1990212"/>
                </a:lnTo>
                <a:lnTo>
                  <a:pt x="1480635" y="2004131"/>
                </a:lnTo>
                <a:lnTo>
                  <a:pt x="1434002" y="2016328"/>
                </a:lnTo>
                <a:lnTo>
                  <a:pt x="1386570" y="2026764"/>
                </a:lnTo>
                <a:lnTo>
                  <a:pt x="1338384" y="2035396"/>
                </a:lnTo>
                <a:lnTo>
                  <a:pt x="1289491" y="2042182"/>
                </a:lnTo>
                <a:lnTo>
                  <a:pt x="1239937" y="2047080"/>
                </a:lnTo>
                <a:lnTo>
                  <a:pt x="1189768" y="2050050"/>
                </a:lnTo>
                <a:lnTo>
                  <a:pt x="1139031" y="205105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92913" y="418782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76200"/>
                </a:moveTo>
                <a:lnTo>
                  <a:pt x="228600" y="0"/>
                </a:lnTo>
                <a:lnTo>
                  <a:pt x="292100" y="31750"/>
                </a:lnTo>
                <a:lnTo>
                  <a:pt x="270533" y="31750"/>
                </a:lnTo>
                <a:lnTo>
                  <a:pt x="270533" y="44450"/>
                </a:lnTo>
                <a:lnTo>
                  <a:pt x="292100" y="44450"/>
                </a:lnTo>
                <a:lnTo>
                  <a:pt x="228600" y="76200"/>
                </a:lnTo>
                <a:close/>
              </a:path>
              <a:path w="304800" h="76200">
                <a:moveTo>
                  <a:pt x="2286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28600" y="31750"/>
                </a:lnTo>
                <a:lnTo>
                  <a:pt x="228600" y="44450"/>
                </a:lnTo>
                <a:close/>
              </a:path>
              <a:path w="304800" h="76200">
                <a:moveTo>
                  <a:pt x="292100" y="44450"/>
                </a:moveTo>
                <a:lnTo>
                  <a:pt x="270533" y="44450"/>
                </a:lnTo>
                <a:lnTo>
                  <a:pt x="270533" y="31750"/>
                </a:lnTo>
                <a:lnTo>
                  <a:pt x="292100" y="31750"/>
                </a:lnTo>
                <a:lnTo>
                  <a:pt x="304800" y="38100"/>
                </a:lnTo>
                <a:lnTo>
                  <a:pt x="29210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05550" y="41290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19837" y="420528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62687" y="427196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01000" y="3746500"/>
            <a:ext cx="333375" cy="28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13700" y="3670300"/>
            <a:ext cx="322088" cy="237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68900" y="4216400"/>
            <a:ext cx="172879" cy="333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65700" y="4152900"/>
            <a:ext cx="525462" cy="902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40600" y="4673600"/>
            <a:ext cx="363536" cy="26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53300" y="4597400"/>
            <a:ext cx="351229" cy="2244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21400" y="4686300"/>
            <a:ext cx="376236" cy="2688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21400" y="4610100"/>
            <a:ext cx="363499" cy="222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97500" y="4737100"/>
            <a:ext cx="384175" cy="3387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97500" y="4635500"/>
            <a:ext cx="371169" cy="2808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73700" y="3530600"/>
            <a:ext cx="160344" cy="3419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95900" y="3479800"/>
            <a:ext cx="487362" cy="924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51800" y="4191000"/>
            <a:ext cx="173401" cy="333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48600" y="4140200"/>
            <a:ext cx="527050" cy="90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26200" y="4076700"/>
            <a:ext cx="376237" cy="270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26200" y="3987800"/>
            <a:ext cx="363499" cy="2238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62600" y="3898900"/>
            <a:ext cx="556995" cy="5775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11800" y="3810000"/>
            <a:ext cx="762000" cy="1996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00900" y="3911600"/>
            <a:ext cx="556994" cy="5761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50100" y="3835400"/>
            <a:ext cx="762000" cy="1991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798503" y="4921670"/>
            <a:ext cx="2851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00340" y="4915320"/>
            <a:ext cx="600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BBS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92015" y="5016920"/>
            <a:ext cx="6007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BBS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524625" y="1941513"/>
            <a:ext cx="14604" cy="773430"/>
          </a:xfrm>
          <a:custGeom>
            <a:avLst/>
            <a:gdLst/>
            <a:ahLst/>
            <a:cxnLst/>
            <a:rect l="l" t="t" r="r" b="b"/>
            <a:pathLst>
              <a:path w="14604" h="773430">
                <a:moveTo>
                  <a:pt x="0" y="773112"/>
                </a:moveTo>
                <a:lnTo>
                  <a:pt x="1428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30988" y="2997200"/>
            <a:ext cx="744855" cy="1168400"/>
          </a:xfrm>
          <a:custGeom>
            <a:avLst/>
            <a:gdLst/>
            <a:ahLst/>
            <a:cxnLst/>
            <a:rect l="l" t="t" r="r" b="b"/>
            <a:pathLst>
              <a:path w="744854" h="1168400">
                <a:moveTo>
                  <a:pt x="744537" y="1168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84850" y="3017838"/>
            <a:ext cx="657225" cy="1138555"/>
          </a:xfrm>
          <a:custGeom>
            <a:avLst/>
            <a:gdLst/>
            <a:ahLst/>
            <a:cxnLst/>
            <a:rect l="l" t="t" r="r" b="b"/>
            <a:pathLst>
              <a:path w="657225" h="1138554">
                <a:moveTo>
                  <a:pt x="0" y="1138236"/>
                </a:moveTo>
                <a:lnTo>
                  <a:pt x="657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76950" y="1888028"/>
            <a:ext cx="874712" cy="2550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76950" y="1888028"/>
            <a:ext cx="875030" cy="255270"/>
          </a:xfrm>
          <a:custGeom>
            <a:avLst/>
            <a:gdLst/>
            <a:ahLst/>
            <a:cxnLst/>
            <a:rect l="l" t="t" r="r" b="b"/>
            <a:pathLst>
              <a:path w="875029" h="255269">
                <a:moveTo>
                  <a:pt x="0" y="127548"/>
                </a:moveTo>
                <a:lnTo>
                  <a:pt x="8885" y="101842"/>
                </a:lnTo>
                <a:lnTo>
                  <a:pt x="34369" y="77900"/>
                </a:lnTo>
                <a:lnTo>
                  <a:pt x="74693" y="66702"/>
                </a:lnTo>
                <a:lnTo>
                  <a:pt x="128098" y="37357"/>
                </a:lnTo>
                <a:lnTo>
                  <a:pt x="192826" y="21783"/>
                </a:lnTo>
                <a:lnTo>
                  <a:pt x="267117" y="10023"/>
                </a:lnTo>
                <a:lnTo>
                  <a:pt x="349213" y="2591"/>
                </a:lnTo>
                <a:lnTo>
                  <a:pt x="437355" y="0"/>
                </a:lnTo>
                <a:lnTo>
                  <a:pt x="525498" y="2591"/>
                </a:lnTo>
                <a:lnTo>
                  <a:pt x="607594" y="10023"/>
                </a:lnTo>
                <a:lnTo>
                  <a:pt x="681885" y="21783"/>
                </a:lnTo>
                <a:lnTo>
                  <a:pt x="746612" y="37357"/>
                </a:lnTo>
                <a:lnTo>
                  <a:pt x="800018" y="66702"/>
                </a:lnTo>
                <a:lnTo>
                  <a:pt x="840342" y="77900"/>
                </a:lnTo>
                <a:lnTo>
                  <a:pt x="865826" y="101842"/>
                </a:lnTo>
                <a:lnTo>
                  <a:pt x="874712" y="127548"/>
                </a:lnTo>
                <a:lnTo>
                  <a:pt x="840342" y="177195"/>
                </a:lnTo>
                <a:lnTo>
                  <a:pt x="800018" y="198861"/>
                </a:lnTo>
                <a:lnTo>
                  <a:pt x="746612" y="217738"/>
                </a:lnTo>
                <a:lnTo>
                  <a:pt x="681885" y="237288"/>
                </a:lnTo>
                <a:lnTo>
                  <a:pt x="607594" y="245073"/>
                </a:lnTo>
                <a:lnTo>
                  <a:pt x="525498" y="252505"/>
                </a:lnTo>
                <a:lnTo>
                  <a:pt x="437355" y="255096"/>
                </a:lnTo>
                <a:lnTo>
                  <a:pt x="349213" y="252505"/>
                </a:lnTo>
                <a:lnTo>
                  <a:pt x="267117" y="245073"/>
                </a:lnTo>
                <a:lnTo>
                  <a:pt x="192826" y="237288"/>
                </a:lnTo>
                <a:lnTo>
                  <a:pt x="128098" y="217738"/>
                </a:lnTo>
                <a:lnTo>
                  <a:pt x="74693" y="198861"/>
                </a:lnTo>
                <a:lnTo>
                  <a:pt x="34369" y="177195"/>
                </a:lnTo>
                <a:lnTo>
                  <a:pt x="0" y="12754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075362" y="1689100"/>
            <a:ext cx="881062" cy="32764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75362" y="1689100"/>
            <a:ext cx="875030" cy="297815"/>
          </a:xfrm>
          <a:custGeom>
            <a:avLst/>
            <a:gdLst/>
            <a:ahLst/>
            <a:cxnLst/>
            <a:rect l="l" t="t" r="r" b="b"/>
            <a:pathLst>
              <a:path w="875029" h="297814">
                <a:moveTo>
                  <a:pt x="0" y="148611"/>
                </a:moveTo>
                <a:lnTo>
                  <a:pt x="43662" y="90765"/>
                </a:lnTo>
                <a:lnTo>
                  <a:pt x="74693" y="65521"/>
                </a:lnTo>
                <a:lnTo>
                  <a:pt x="128098" y="43527"/>
                </a:lnTo>
                <a:lnTo>
                  <a:pt x="192826" y="25380"/>
                </a:lnTo>
                <a:lnTo>
                  <a:pt x="267117" y="11678"/>
                </a:lnTo>
                <a:lnTo>
                  <a:pt x="349213" y="3019"/>
                </a:lnTo>
                <a:lnTo>
                  <a:pt x="437355" y="0"/>
                </a:lnTo>
                <a:lnTo>
                  <a:pt x="525498" y="3019"/>
                </a:lnTo>
                <a:lnTo>
                  <a:pt x="607594" y="11678"/>
                </a:lnTo>
                <a:lnTo>
                  <a:pt x="689524" y="25380"/>
                </a:lnTo>
                <a:lnTo>
                  <a:pt x="746612" y="43527"/>
                </a:lnTo>
                <a:lnTo>
                  <a:pt x="800018" y="65521"/>
                </a:lnTo>
                <a:lnTo>
                  <a:pt x="840342" y="90765"/>
                </a:lnTo>
                <a:lnTo>
                  <a:pt x="874712" y="148611"/>
                </a:lnTo>
                <a:lnTo>
                  <a:pt x="840342" y="206457"/>
                </a:lnTo>
                <a:lnTo>
                  <a:pt x="800018" y="231701"/>
                </a:lnTo>
                <a:lnTo>
                  <a:pt x="746612" y="253695"/>
                </a:lnTo>
                <a:lnTo>
                  <a:pt x="689524" y="271842"/>
                </a:lnTo>
                <a:lnTo>
                  <a:pt x="607594" y="285544"/>
                </a:lnTo>
                <a:lnTo>
                  <a:pt x="525498" y="294203"/>
                </a:lnTo>
                <a:lnTo>
                  <a:pt x="437355" y="297222"/>
                </a:lnTo>
                <a:lnTo>
                  <a:pt x="349213" y="294203"/>
                </a:lnTo>
                <a:lnTo>
                  <a:pt x="267117" y="285544"/>
                </a:lnTo>
                <a:lnTo>
                  <a:pt x="192826" y="271842"/>
                </a:lnTo>
                <a:lnTo>
                  <a:pt x="128098" y="253695"/>
                </a:lnTo>
                <a:lnTo>
                  <a:pt x="74693" y="231701"/>
                </a:lnTo>
                <a:lnTo>
                  <a:pt x="43662" y="206457"/>
                </a:lnTo>
                <a:lnTo>
                  <a:pt x="17421" y="185415"/>
                </a:lnTo>
                <a:lnTo>
                  <a:pt x="0" y="14861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53162" y="1763990"/>
            <a:ext cx="492125" cy="140970"/>
          </a:xfrm>
          <a:custGeom>
            <a:avLst/>
            <a:gdLst/>
            <a:ahLst/>
            <a:cxnLst/>
            <a:rect l="l" t="t" r="r" b="b"/>
            <a:pathLst>
              <a:path w="492125" h="140969">
                <a:moveTo>
                  <a:pt x="0" y="140420"/>
                </a:moveTo>
                <a:lnTo>
                  <a:pt x="152400" y="140420"/>
                </a:lnTo>
                <a:lnTo>
                  <a:pt x="304800" y="0"/>
                </a:lnTo>
                <a:lnTo>
                  <a:pt x="4921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75387" y="1763990"/>
            <a:ext cx="447675" cy="140970"/>
          </a:xfrm>
          <a:custGeom>
            <a:avLst/>
            <a:gdLst/>
            <a:ahLst/>
            <a:cxnLst/>
            <a:rect l="l" t="t" r="r" b="b"/>
            <a:pathLst>
              <a:path w="447675" h="140969">
                <a:moveTo>
                  <a:pt x="0" y="0"/>
                </a:moveTo>
                <a:lnTo>
                  <a:pt x="152400" y="0"/>
                </a:lnTo>
                <a:lnTo>
                  <a:pt x="304800" y="140420"/>
                </a:lnTo>
                <a:lnTo>
                  <a:pt x="447675" y="1404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76950" y="1831860"/>
            <a:ext cx="0" cy="196850"/>
          </a:xfrm>
          <a:custGeom>
            <a:avLst/>
            <a:gdLst/>
            <a:ahLst/>
            <a:cxnLst/>
            <a:rect l="l" t="t" r="r" b="b"/>
            <a:pathLst>
              <a:path w="0" h="196850">
                <a:moveTo>
                  <a:pt x="0" y="0"/>
                </a:moveTo>
                <a:lnTo>
                  <a:pt x="0" y="1965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50075" y="1836541"/>
            <a:ext cx="0" cy="207010"/>
          </a:xfrm>
          <a:custGeom>
            <a:avLst/>
            <a:gdLst/>
            <a:ahLst/>
            <a:cxnLst/>
            <a:rect l="l" t="t" r="r" b="b"/>
            <a:pathLst>
              <a:path w="0" h="207010">
                <a:moveTo>
                  <a:pt x="0" y="0"/>
                </a:moveTo>
                <a:lnTo>
                  <a:pt x="0" y="206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84900" y="2616200"/>
            <a:ext cx="703262" cy="39846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9100" y="889000"/>
            <a:ext cx="7313613" cy="1730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78" y="330322"/>
            <a:ext cx="7385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802.11: advanced</a:t>
            </a:r>
            <a:r>
              <a:rPr dirty="0" spc="-90"/>
              <a:t> </a:t>
            </a:r>
            <a:r>
              <a:rPr dirty="0"/>
              <a:t>capabilities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328" y="1336580"/>
            <a:ext cx="3465829" cy="2705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Rate</a:t>
            </a:r>
            <a:r>
              <a:rPr dirty="0" sz="2800" spc="-15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adaptation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85200"/>
              </a:lnSpc>
              <a:spcBef>
                <a:spcPts val="56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base </a:t>
            </a:r>
            <a:r>
              <a:rPr dirty="0" sz="2400">
                <a:latin typeface="Arial"/>
                <a:cs typeface="Arial"/>
              </a:rPr>
              <a:t>station, mobile  </a:t>
            </a:r>
            <a:r>
              <a:rPr dirty="0" sz="2400" spc="-5">
                <a:latin typeface="Arial"/>
                <a:cs typeface="Arial"/>
              </a:rPr>
              <a:t>dynamically </a:t>
            </a:r>
            <a:r>
              <a:rPr dirty="0" sz="2400">
                <a:latin typeface="Arial"/>
                <a:cs typeface="Arial"/>
              </a:rPr>
              <a:t>change  </a:t>
            </a:r>
            <a:r>
              <a:rPr dirty="0" sz="2400" spc="-5">
                <a:latin typeface="Arial"/>
                <a:cs typeface="Arial"/>
              </a:rPr>
              <a:t>transmission </a:t>
            </a:r>
            <a:r>
              <a:rPr dirty="0" sz="2400">
                <a:latin typeface="Arial"/>
                <a:cs typeface="Arial"/>
              </a:rPr>
              <a:t>rate  (physical </a:t>
            </a:r>
            <a:r>
              <a:rPr dirty="0" sz="2400" spc="-5">
                <a:latin typeface="Arial"/>
                <a:cs typeface="Arial"/>
              </a:rPr>
              <a:t>layer  </a:t>
            </a:r>
            <a:r>
              <a:rPr dirty="0" sz="2400">
                <a:latin typeface="Arial"/>
                <a:cs typeface="Arial"/>
              </a:rPr>
              <a:t>modulation </a:t>
            </a:r>
            <a:r>
              <a:rPr dirty="0" sz="2400" spc="-5">
                <a:latin typeface="Arial"/>
                <a:cs typeface="Arial"/>
              </a:rPr>
              <a:t>technique)  as </a:t>
            </a:r>
            <a:r>
              <a:rPr dirty="0" sz="2400">
                <a:latin typeface="Arial"/>
                <a:cs typeface="Arial"/>
              </a:rPr>
              <a:t>mobile moves,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SNR  </a:t>
            </a:r>
            <a:r>
              <a:rPr dirty="0" sz="2400">
                <a:latin typeface="Arial"/>
                <a:cs typeface="Arial"/>
              </a:rPr>
              <a:t>varies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7075" y="523716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 h="0">
                <a:moveTo>
                  <a:pt x="0" y="0"/>
                </a:moveTo>
                <a:lnTo>
                  <a:pt x="296863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97075" y="5064125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 h="0">
                <a:moveTo>
                  <a:pt x="0" y="0"/>
                </a:moveTo>
                <a:lnTo>
                  <a:pt x="296863" y="0"/>
                </a:lnTo>
              </a:path>
            </a:pathLst>
          </a:custGeom>
          <a:ln w="285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06600" y="4894262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 h="0">
                <a:moveTo>
                  <a:pt x="0" y="0"/>
                </a:moveTo>
                <a:lnTo>
                  <a:pt x="269875" y="0"/>
                </a:lnTo>
              </a:path>
            </a:pathLst>
          </a:custGeom>
          <a:ln w="28575">
            <a:solidFill>
              <a:srgbClr val="0099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57812" y="1806575"/>
            <a:ext cx="631825" cy="1687830"/>
          </a:xfrm>
          <a:custGeom>
            <a:avLst/>
            <a:gdLst/>
            <a:ahLst/>
            <a:cxnLst/>
            <a:rect l="l" t="t" r="r" b="b"/>
            <a:pathLst>
              <a:path w="631825" h="1687829">
                <a:moveTo>
                  <a:pt x="0" y="0"/>
                </a:moveTo>
                <a:lnTo>
                  <a:pt x="81317" y="88344"/>
                </a:lnTo>
                <a:lnTo>
                  <a:pt x="160630" y="182054"/>
                </a:lnTo>
                <a:lnTo>
                  <a:pt x="235315" y="286497"/>
                </a:lnTo>
                <a:lnTo>
                  <a:pt x="302749" y="407038"/>
                </a:lnTo>
                <a:lnTo>
                  <a:pt x="361366" y="549790"/>
                </a:lnTo>
                <a:lnTo>
                  <a:pt x="412578" y="710329"/>
                </a:lnTo>
                <a:lnTo>
                  <a:pt x="500195" y="1043035"/>
                </a:lnTo>
                <a:lnTo>
                  <a:pt x="540661" y="1218713"/>
                </a:lnTo>
                <a:lnTo>
                  <a:pt x="578350" y="1405421"/>
                </a:lnTo>
                <a:lnTo>
                  <a:pt x="631825" y="1687513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65800" y="1652588"/>
            <a:ext cx="605155" cy="1879600"/>
          </a:xfrm>
          <a:custGeom>
            <a:avLst/>
            <a:gdLst/>
            <a:ahLst/>
            <a:cxnLst/>
            <a:rect l="l" t="t" r="r" b="b"/>
            <a:pathLst>
              <a:path w="605154" h="1879600">
                <a:moveTo>
                  <a:pt x="0" y="0"/>
                </a:moveTo>
                <a:lnTo>
                  <a:pt x="127582" y="153761"/>
                </a:lnTo>
                <a:lnTo>
                  <a:pt x="185270" y="231132"/>
                </a:lnTo>
                <a:lnTo>
                  <a:pt x="235214" y="309089"/>
                </a:lnTo>
                <a:lnTo>
                  <a:pt x="273563" y="380863"/>
                </a:lnTo>
                <a:lnTo>
                  <a:pt x="302593" y="448623"/>
                </a:lnTo>
                <a:lnTo>
                  <a:pt x="358422" y="626533"/>
                </a:lnTo>
                <a:lnTo>
                  <a:pt x="441822" y="915652"/>
                </a:lnTo>
                <a:lnTo>
                  <a:pt x="504031" y="1244712"/>
                </a:lnTo>
                <a:lnTo>
                  <a:pt x="558110" y="1568321"/>
                </a:lnTo>
                <a:lnTo>
                  <a:pt x="604837" y="1879599"/>
                </a:lnTo>
              </a:path>
            </a:pathLst>
          </a:custGeom>
          <a:ln w="28575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03950" y="1652588"/>
            <a:ext cx="571500" cy="1889125"/>
          </a:xfrm>
          <a:custGeom>
            <a:avLst/>
            <a:gdLst/>
            <a:ahLst/>
            <a:cxnLst/>
            <a:rect l="l" t="t" r="r" b="b"/>
            <a:pathLst>
              <a:path w="571500" h="1889125">
                <a:moveTo>
                  <a:pt x="0" y="0"/>
                </a:moveTo>
                <a:lnTo>
                  <a:pt x="115385" y="155626"/>
                </a:lnTo>
                <a:lnTo>
                  <a:pt x="167628" y="233785"/>
                </a:lnTo>
                <a:lnTo>
                  <a:pt x="212911" y="312042"/>
                </a:lnTo>
                <a:lnTo>
                  <a:pt x="247163" y="382740"/>
                </a:lnTo>
                <a:lnTo>
                  <a:pt x="272618" y="448298"/>
                </a:lnTo>
                <a:lnTo>
                  <a:pt x="335058" y="624085"/>
                </a:lnTo>
                <a:lnTo>
                  <a:pt x="404987" y="920184"/>
                </a:lnTo>
                <a:lnTo>
                  <a:pt x="446506" y="1093642"/>
                </a:lnTo>
                <a:lnTo>
                  <a:pt x="481852" y="1264647"/>
                </a:lnTo>
                <a:lnTo>
                  <a:pt x="510830" y="1429411"/>
                </a:lnTo>
                <a:lnTo>
                  <a:pt x="536131" y="1618218"/>
                </a:lnTo>
                <a:lnTo>
                  <a:pt x="571500" y="1889125"/>
                </a:lnTo>
              </a:path>
            </a:pathLst>
          </a:custGeom>
          <a:ln w="28575">
            <a:solidFill>
              <a:srgbClr val="0099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38762" y="1639887"/>
          <a:ext cx="1862455" cy="1920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600"/>
                <a:gridCol w="457200"/>
                <a:gridCol w="455930"/>
                <a:gridCol w="452755"/>
              </a:tblGrid>
              <a:tr h="3286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5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809039" y="2346393"/>
            <a:ext cx="224154" cy="39052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latin typeface="Arial"/>
                <a:cs typeface="Arial"/>
              </a:rPr>
              <a:t>BER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26978" y="1478411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1740" y="1797498"/>
            <a:ext cx="342265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-2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-3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1265" y="3048448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-6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4915" y="3377061"/>
            <a:ext cx="334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-7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8565" y="2432498"/>
            <a:ext cx="34544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-4</a:t>
            </a:r>
            <a:endParaRPr sz="8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894"/>
              </a:spcBef>
            </a:pPr>
            <a:r>
              <a:rPr dirty="0" baseline="-13888" sz="1800" spc="-15">
                <a:latin typeface="Arial"/>
                <a:cs typeface="Arial"/>
              </a:rPr>
              <a:t>10</a:t>
            </a:r>
            <a:r>
              <a:rPr dirty="0" sz="800" spc="-10">
                <a:latin typeface="Arial"/>
                <a:cs typeface="Arial"/>
              </a:rPr>
              <a:t>-5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62737" y="3171825"/>
            <a:ext cx="161925" cy="171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60575" y="5326062"/>
            <a:ext cx="161925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58389" y="4798362"/>
            <a:ext cx="1061720" cy="70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QAM256 </a:t>
            </a:r>
            <a:r>
              <a:rPr dirty="0" sz="1000">
                <a:latin typeface="Arial"/>
                <a:cs typeface="Arial"/>
              </a:rPr>
              <a:t>(8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Mbps)</a:t>
            </a:r>
            <a:endParaRPr sz="10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latin typeface="Arial"/>
                <a:cs typeface="Arial"/>
              </a:rPr>
              <a:t>QAM16 </a:t>
            </a:r>
            <a:r>
              <a:rPr dirty="0" sz="1000">
                <a:latin typeface="Arial"/>
                <a:cs typeface="Arial"/>
              </a:rPr>
              <a:t>(4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Mbps)</a:t>
            </a:r>
            <a:endParaRPr sz="10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25"/>
              </a:spcBef>
            </a:pPr>
            <a:r>
              <a:rPr dirty="0" sz="1000" spc="-5">
                <a:latin typeface="Arial"/>
                <a:cs typeface="Arial"/>
              </a:rPr>
              <a:t>BPSK </a:t>
            </a:r>
            <a:r>
              <a:rPr dirty="0" sz="1000">
                <a:latin typeface="Arial"/>
                <a:cs typeface="Arial"/>
              </a:rPr>
              <a:t>(1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Mbps)</a:t>
            </a:r>
            <a:endParaRPr sz="10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300"/>
              </a:spcBef>
            </a:pPr>
            <a:r>
              <a:rPr dirty="0" sz="1000" spc="-5">
                <a:latin typeface="Arial"/>
                <a:cs typeface="Arial"/>
              </a:rPr>
              <a:t>operating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point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1902" y="3575285"/>
            <a:ext cx="2788920" cy="263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6600">
              <a:lnSpc>
                <a:spcPts val="1225"/>
              </a:lnSpc>
              <a:spcBef>
                <a:spcPts val="100"/>
              </a:spcBef>
              <a:tabLst>
                <a:tab pos="1191895" algn="l"/>
                <a:tab pos="1637664" algn="l"/>
                <a:tab pos="2104390" algn="l"/>
              </a:tabLst>
            </a:pPr>
            <a:r>
              <a:rPr dirty="0" baseline="2314" sz="1800" spc="-7">
                <a:latin typeface="Arial"/>
                <a:cs typeface="Arial"/>
              </a:rPr>
              <a:t>10	20	</a:t>
            </a:r>
            <a:r>
              <a:rPr dirty="0" sz="1200" spc="-5">
                <a:latin typeface="Arial"/>
                <a:cs typeface="Arial"/>
              </a:rPr>
              <a:t>30	40</a:t>
            </a:r>
            <a:endParaRPr sz="1200">
              <a:latin typeface="Arial"/>
              <a:cs typeface="Arial"/>
            </a:endParaRPr>
          </a:p>
          <a:p>
            <a:pPr algn="ctr" marR="69850">
              <a:lnSpc>
                <a:spcPts val="1465"/>
              </a:lnSpc>
            </a:pPr>
            <a:r>
              <a:rPr dirty="0" sz="1400" spc="-5">
                <a:latin typeface="Arial"/>
                <a:cs typeface="Arial"/>
              </a:rPr>
              <a:t>SNR(dB)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algn="just" marL="12700" marR="2914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6700" algn="l"/>
              </a:tabLst>
            </a:pPr>
            <a:r>
              <a:rPr dirty="0" sz="1800" spc="-5">
                <a:latin typeface="Arial"/>
                <a:cs typeface="Arial"/>
              </a:rPr>
              <a:t>SNR decreases, BER  increase as node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moves  </a:t>
            </a:r>
            <a:r>
              <a:rPr dirty="0" sz="1800" spc="-5">
                <a:latin typeface="Arial"/>
                <a:cs typeface="Arial"/>
              </a:rPr>
              <a:t>away from base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station</a:t>
            </a:r>
            <a:endParaRPr sz="1800">
              <a:latin typeface="Arial"/>
              <a:cs typeface="Arial"/>
            </a:endParaRPr>
          </a:p>
          <a:p>
            <a:pPr marL="23495" marR="5080">
              <a:lnSpc>
                <a:spcPct val="100000"/>
              </a:lnSpc>
              <a:spcBef>
                <a:spcPts val="905"/>
              </a:spcBef>
              <a:buAutoNum type="arabicPeriod"/>
              <a:tabLst>
                <a:tab pos="278130" algn="l"/>
              </a:tabLst>
            </a:pPr>
            <a:r>
              <a:rPr dirty="0" sz="1800" spc="-5">
                <a:latin typeface="Arial"/>
                <a:cs typeface="Arial"/>
              </a:rPr>
              <a:t>When BER becomes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too  high, </a:t>
            </a:r>
            <a:r>
              <a:rPr dirty="0" sz="1800">
                <a:latin typeface="Arial"/>
                <a:cs typeface="Arial"/>
              </a:rPr>
              <a:t>switch </a:t>
            </a:r>
            <a:r>
              <a:rPr dirty="0" sz="1800" spc="-5">
                <a:latin typeface="Arial"/>
                <a:cs typeface="Arial"/>
              </a:rPr>
              <a:t>to lower  transmission </a:t>
            </a:r>
            <a:r>
              <a:rPr dirty="0" sz="1800">
                <a:latin typeface="Arial"/>
                <a:cs typeface="Arial"/>
              </a:rPr>
              <a:t>rate </a:t>
            </a:r>
            <a:r>
              <a:rPr dirty="0" sz="1800" spc="-5">
                <a:latin typeface="Arial"/>
                <a:cs typeface="Arial"/>
              </a:rPr>
              <a:t>but with  lower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1800" y="927100"/>
            <a:ext cx="6399211" cy="173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0703" y="1212414"/>
            <a:ext cx="6976745" cy="445706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power</a:t>
            </a:r>
            <a:r>
              <a:rPr dirty="0" sz="2800" spc="-10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290195" marR="38735" indent="-278130">
              <a:lnSpc>
                <a:spcPct val="100000"/>
              </a:lnSpc>
              <a:spcBef>
                <a:spcPts val="6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290830" algn="l"/>
              </a:tabLst>
            </a:pPr>
            <a:r>
              <a:rPr dirty="0" sz="2800" spc="-5">
                <a:latin typeface="Arial"/>
                <a:cs typeface="Arial"/>
              </a:rPr>
              <a:t>node-to-AP: </a:t>
            </a:r>
            <a:r>
              <a:rPr dirty="0" sz="2800">
                <a:latin typeface="Arial"/>
                <a:cs typeface="Arial"/>
              </a:rPr>
              <a:t>“I </a:t>
            </a:r>
            <a:r>
              <a:rPr dirty="0" sz="2800" spc="-5">
                <a:latin typeface="Arial"/>
                <a:cs typeface="Arial"/>
              </a:rPr>
              <a:t>am going to </a:t>
            </a:r>
            <a:r>
              <a:rPr dirty="0" sz="2800">
                <a:latin typeface="Arial"/>
                <a:cs typeface="Arial"/>
              </a:rPr>
              <a:t>sleep </a:t>
            </a:r>
            <a:r>
              <a:rPr dirty="0" sz="2800" spc="-5">
                <a:latin typeface="Arial"/>
                <a:cs typeface="Arial"/>
              </a:rPr>
              <a:t>until next  beacon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frame”</a:t>
            </a:r>
            <a:endParaRPr sz="2800">
              <a:latin typeface="Arial"/>
              <a:cs typeface="Arial"/>
            </a:endParaRPr>
          </a:p>
          <a:p>
            <a:pPr lvl="1" marL="708025" indent="-238125">
              <a:lnSpc>
                <a:spcPct val="100000"/>
              </a:lnSpc>
              <a:spcBef>
                <a:spcPts val="590"/>
              </a:spcBef>
              <a:buClr>
                <a:srgbClr val="000099"/>
              </a:buClr>
              <a:buSzPct val="102083"/>
              <a:buChar char="•"/>
              <a:tabLst>
                <a:tab pos="708025" algn="l"/>
              </a:tabLst>
            </a:pPr>
            <a:r>
              <a:rPr dirty="0" sz="2400" spc="-5">
                <a:latin typeface="Arial"/>
                <a:cs typeface="Arial"/>
              </a:rPr>
              <a:t>AP </a:t>
            </a:r>
            <a:r>
              <a:rPr dirty="0" sz="2400">
                <a:latin typeface="Arial"/>
                <a:cs typeface="Arial"/>
              </a:rPr>
              <a:t>knows </a:t>
            </a:r>
            <a:r>
              <a:rPr dirty="0" sz="2400" spc="-5">
                <a:latin typeface="Arial"/>
                <a:cs typeface="Arial"/>
              </a:rPr>
              <a:t>not to transmit frames to this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lvl="1" marL="708025" indent="-238125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02083"/>
              <a:buChar char="•"/>
              <a:tabLst>
                <a:tab pos="708025" algn="l"/>
              </a:tabLst>
            </a:pPr>
            <a:r>
              <a:rPr dirty="0" sz="2400" spc="-5">
                <a:latin typeface="Arial"/>
                <a:cs typeface="Arial"/>
              </a:rPr>
              <a:t>node wakes up before next beacon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frame</a:t>
            </a:r>
            <a:endParaRPr sz="24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6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290830" algn="l"/>
              </a:tabLst>
            </a:pPr>
            <a:r>
              <a:rPr dirty="0" sz="2800" spc="-5">
                <a:latin typeface="Arial"/>
                <a:cs typeface="Arial"/>
              </a:rPr>
              <a:t>beacon frame: </a:t>
            </a:r>
            <a:r>
              <a:rPr dirty="0" sz="2800">
                <a:latin typeface="Arial"/>
                <a:cs typeface="Arial"/>
              </a:rPr>
              <a:t>contains </a:t>
            </a:r>
            <a:r>
              <a:rPr dirty="0" sz="2800" spc="-5">
                <a:latin typeface="Arial"/>
                <a:cs typeface="Arial"/>
              </a:rPr>
              <a:t>list of </a:t>
            </a:r>
            <a:r>
              <a:rPr dirty="0" sz="2800">
                <a:latin typeface="Arial"/>
                <a:cs typeface="Arial"/>
              </a:rPr>
              <a:t>mobiles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with  </a:t>
            </a:r>
            <a:r>
              <a:rPr dirty="0" sz="2800" spc="-10">
                <a:latin typeface="Arial"/>
                <a:cs typeface="Arial"/>
              </a:rPr>
              <a:t>AP-to-mobile </a:t>
            </a:r>
            <a:r>
              <a:rPr dirty="0" sz="2800" spc="-5">
                <a:latin typeface="Arial"/>
                <a:cs typeface="Arial"/>
              </a:rPr>
              <a:t>frames waiting to be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sent</a:t>
            </a:r>
            <a:endParaRPr sz="2800">
              <a:latin typeface="Arial"/>
              <a:cs typeface="Arial"/>
            </a:endParaRPr>
          </a:p>
          <a:p>
            <a:pPr lvl="1" marL="714375" marR="34925" indent="-244475">
              <a:lnSpc>
                <a:spcPct val="100000"/>
              </a:lnSpc>
              <a:spcBef>
                <a:spcPts val="590"/>
              </a:spcBef>
              <a:buClr>
                <a:srgbClr val="000099"/>
              </a:buClr>
              <a:buSzPct val="102083"/>
              <a:buChar char="•"/>
              <a:tabLst>
                <a:tab pos="713740" algn="l"/>
                <a:tab pos="714375" algn="l"/>
              </a:tabLst>
            </a:pPr>
            <a:r>
              <a:rPr dirty="0" sz="2400" spc="-5">
                <a:latin typeface="Arial"/>
                <a:cs typeface="Arial"/>
              </a:rPr>
              <a:t>node will </a:t>
            </a:r>
            <a:r>
              <a:rPr dirty="0" sz="2400">
                <a:latin typeface="Arial"/>
                <a:cs typeface="Arial"/>
              </a:rPr>
              <a:t>stay </a:t>
            </a:r>
            <a:r>
              <a:rPr dirty="0" sz="2400" spc="-5">
                <a:latin typeface="Arial"/>
                <a:cs typeface="Arial"/>
              </a:rPr>
              <a:t>awake if AP-to-mobile frames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  be </a:t>
            </a:r>
            <a:r>
              <a:rPr dirty="0" sz="2400">
                <a:latin typeface="Arial"/>
                <a:cs typeface="Arial"/>
              </a:rPr>
              <a:t>sent; </a:t>
            </a:r>
            <a:r>
              <a:rPr dirty="0" sz="2400" spc="-5">
                <a:latin typeface="Arial"/>
                <a:cs typeface="Arial"/>
              </a:rPr>
              <a:t>otherwise </a:t>
            </a:r>
            <a:r>
              <a:rPr dirty="0" sz="2400">
                <a:latin typeface="Arial"/>
                <a:cs typeface="Arial"/>
              </a:rPr>
              <a:t>sleep </a:t>
            </a:r>
            <a:r>
              <a:rPr dirty="0" sz="2400" spc="-5">
                <a:latin typeface="Arial"/>
                <a:cs typeface="Arial"/>
              </a:rPr>
              <a:t>again until next  beacon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frame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578" y="330322"/>
            <a:ext cx="7385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802.11: advanced</a:t>
            </a:r>
            <a:r>
              <a:rPr dirty="0" spc="-90"/>
              <a:t> </a:t>
            </a:r>
            <a:r>
              <a:rPr dirty="0"/>
              <a:t>capabilities</a:t>
            </a:r>
          </a:p>
        </p:txBody>
      </p:sp>
      <p:sp>
        <p:nvSpPr>
          <p:cNvPr id="4" name="object 4"/>
          <p:cNvSpPr/>
          <p:nvPr/>
        </p:nvSpPr>
        <p:spPr>
          <a:xfrm>
            <a:off x="431800" y="927100"/>
            <a:ext cx="6399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1292225"/>
            <a:ext cx="3479800" cy="3416300"/>
          </a:xfrm>
          <a:custGeom>
            <a:avLst/>
            <a:gdLst/>
            <a:ahLst/>
            <a:cxnLst/>
            <a:rect l="l" t="t" r="r" b="b"/>
            <a:pathLst>
              <a:path w="3479800" h="3416300">
                <a:moveTo>
                  <a:pt x="1739900" y="3416300"/>
                </a:moveTo>
                <a:lnTo>
                  <a:pt x="1691199" y="3415643"/>
                </a:lnTo>
                <a:lnTo>
                  <a:pt x="1642829" y="3413686"/>
                </a:lnTo>
                <a:lnTo>
                  <a:pt x="1594808" y="3410445"/>
                </a:lnTo>
                <a:lnTo>
                  <a:pt x="1547153" y="3405937"/>
                </a:lnTo>
                <a:lnTo>
                  <a:pt x="1499881" y="3400179"/>
                </a:lnTo>
                <a:lnTo>
                  <a:pt x="1453010" y="3393189"/>
                </a:lnTo>
                <a:lnTo>
                  <a:pt x="1406557" y="3384983"/>
                </a:lnTo>
                <a:lnTo>
                  <a:pt x="1360540" y="3375579"/>
                </a:lnTo>
                <a:lnTo>
                  <a:pt x="1314976" y="3364994"/>
                </a:lnTo>
                <a:lnTo>
                  <a:pt x="1269883" y="3353244"/>
                </a:lnTo>
                <a:lnTo>
                  <a:pt x="1225278" y="3340348"/>
                </a:lnTo>
                <a:lnTo>
                  <a:pt x="1181178" y="3326322"/>
                </a:lnTo>
                <a:lnTo>
                  <a:pt x="1137601" y="3311183"/>
                </a:lnTo>
                <a:lnTo>
                  <a:pt x="1094564" y="3294949"/>
                </a:lnTo>
                <a:lnTo>
                  <a:pt x="1052085" y="3277636"/>
                </a:lnTo>
                <a:lnTo>
                  <a:pt x="1010182" y="3259262"/>
                </a:lnTo>
                <a:lnTo>
                  <a:pt x="968871" y="3239844"/>
                </a:lnTo>
                <a:lnTo>
                  <a:pt x="928170" y="3219398"/>
                </a:lnTo>
                <a:lnTo>
                  <a:pt x="888097" y="3197943"/>
                </a:lnTo>
                <a:lnTo>
                  <a:pt x="848669" y="3175495"/>
                </a:lnTo>
                <a:lnTo>
                  <a:pt x="809903" y="3152071"/>
                </a:lnTo>
                <a:lnTo>
                  <a:pt x="771817" y="3127689"/>
                </a:lnTo>
                <a:lnTo>
                  <a:pt x="734428" y="3102365"/>
                </a:lnTo>
                <a:lnTo>
                  <a:pt x="697754" y="3076116"/>
                </a:lnTo>
                <a:lnTo>
                  <a:pt x="661813" y="3048961"/>
                </a:lnTo>
                <a:lnTo>
                  <a:pt x="626621" y="3020915"/>
                </a:lnTo>
                <a:lnTo>
                  <a:pt x="592196" y="2991997"/>
                </a:lnTo>
                <a:lnTo>
                  <a:pt x="558556" y="2962223"/>
                </a:lnTo>
                <a:lnTo>
                  <a:pt x="525717" y="2931610"/>
                </a:lnTo>
                <a:lnTo>
                  <a:pt x="493698" y="2900175"/>
                </a:lnTo>
                <a:lnTo>
                  <a:pt x="462516" y="2867936"/>
                </a:lnTo>
                <a:lnTo>
                  <a:pt x="432189" y="2834909"/>
                </a:lnTo>
                <a:lnTo>
                  <a:pt x="402733" y="2801113"/>
                </a:lnTo>
                <a:lnTo>
                  <a:pt x="374166" y="2766563"/>
                </a:lnTo>
                <a:lnTo>
                  <a:pt x="346506" y="2731277"/>
                </a:lnTo>
                <a:lnTo>
                  <a:pt x="319769" y="2695273"/>
                </a:lnTo>
                <a:lnTo>
                  <a:pt x="293975" y="2658566"/>
                </a:lnTo>
                <a:lnTo>
                  <a:pt x="269139" y="2621175"/>
                </a:lnTo>
                <a:lnTo>
                  <a:pt x="245280" y="2583117"/>
                </a:lnTo>
                <a:lnTo>
                  <a:pt x="222414" y="2544408"/>
                </a:lnTo>
                <a:lnTo>
                  <a:pt x="200560" y="2505066"/>
                </a:lnTo>
                <a:lnTo>
                  <a:pt x="179735" y="2465108"/>
                </a:lnTo>
                <a:lnTo>
                  <a:pt x="159956" y="2424551"/>
                </a:lnTo>
                <a:lnTo>
                  <a:pt x="141240" y="2383412"/>
                </a:lnTo>
                <a:lnTo>
                  <a:pt x="123606" y="2341708"/>
                </a:lnTo>
                <a:lnTo>
                  <a:pt x="107069" y="2299457"/>
                </a:lnTo>
                <a:lnTo>
                  <a:pt x="91649" y="2256675"/>
                </a:lnTo>
                <a:lnTo>
                  <a:pt x="77363" y="2213380"/>
                </a:lnTo>
                <a:lnTo>
                  <a:pt x="64227" y="2169589"/>
                </a:lnTo>
                <a:lnTo>
                  <a:pt x="52259" y="2125319"/>
                </a:lnTo>
                <a:lnTo>
                  <a:pt x="41477" y="2080586"/>
                </a:lnTo>
                <a:lnTo>
                  <a:pt x="31898" y="2035409"/>
                </a:lnTo>
                <a:lnTo>
                  <a:pt x="23540" y="1989804"/>
                </a:lnTo>
                <a:lnTo>
                  <a:pt x="16420" y="1943788"/>
                </a:lnTo>
                <a:lnTo>
                  <a:pt x="10555" y="1897379"/>
                </a:lnTo>
                <a:lnTo>
                  <a:pt x="5963" y="1850593"/>
                </a:lnTo>
                <a:lnTo>
                  <a:pt x="2662" y="1803448"/>
                </a:lnTo>
                <a:lnTo>
                  <a:pt x="668" y="1755961"/>
                </a:lnTo>
                <a:lnTo>
                  <a:pt x="0" y="1708150"/>
                </a:lnTo>
                <a:lnTo>
                  <a:pt x="668" y="1660338"/>
                </a:lnTo>
                <a:lnTo>
                  <a:pt x="2662" y="1612851"/>
                </a:lnTo>
                <a:lnTo>
                  <a:pt x="5963" y="1565706"/>
                </a:lnTo>
                <a:lnTo>
                  <a:pt x="10555" y="1518920"/>
                </a:lnTo>
                <a:lnTo>
                  <a:pt x="16420" y="1472511"/>
                </a:lnTo>
                <a:lnTo>
                  <a:pt x="23540" y="1426495"/>
                </a:lnTo>
                <a:lnTo>
                  <a:pt x="31898" y="1380890"/>
                </a:lnTo>
                <a:lnTo>
                  <a:pt x="41477" y="1335713"/>
                </a:lnTo>
                <a:lnTo>
                  <a:pt x="52259" y="1290980"/>
                </a:lnTo>
                <a:lnTo>
                  <a:pt x="64227" y="1246710"/>
                </a:lnTo>
                <a:lnTo>
                  <a:pt x="77363" y="1202919"/>
                </a:lnTo>
                <a:lnTo>
                  <a:pt x="91649" y="1159623"/>
                </a:lnTo>
                <a:lnTo>
                  <a:pt x="107069" y="1116842"/>
                </a:lnTo>
                <a:lnTo>
                  <a:pt x="123606" y="1074590"/>
                </a:lnTo>
                <a:lnTo>
                  <a:pt x="141240" y="1032887"/>
                </a:lnTo>
                <a:lnTo>
                  <a:pt x="159956" y="991748"/>
                </a:lnTo>
                <a:lnTo>
                  <a:pt x="179735" y="951191"/>
                </a:lnTo>
                <a:lnTo>
                  <a:pt x="200560" y="911233"/>
                </a:lnTo>
                <a:lnTo>
                  <a:pt x="222414" y="871891"/>
                </a:lnTo>
                <a:lnTo>
                  <a:pt x="245280" y="833182"/>
                </a:lnTo>
                <a:lnTo>
                  <a:pt x="269139" y="795124"/>
                </a:lnTo>
                <a:lnTo>
                  <a:pt x="293975" y="757733"/>
                </a:lnTo>
                <a:lnTo>
                  <a:pt x="319769" y="721026"/>
                </a:lnTo>
                <a:lnTo>
                  <a:pt x="346506" y="685022"/>
                </a:lnTo>
                <a:lnTo>
                  <a:pt x="374166" y="649736"/>
                </a:lnTo>
                <a:lnTo>
                  <a:pt x="402733" y="615186"/>
                </a:lnTo>
                <a:lnTo>
                  <a:pt x="432189" y="581390"/>
                </a:lnTo>
                <a:lnTo>
                  <a:pt x="462516" y="548363"/>
                </a:lnTo>
                <a:lnTo>
                  <a:pt x="493698" y="516124"/>
                </a:lnTo>
                <a:lnTo>
                  <a:pt x="525717" y="484689"/>
                </a:lnTo>
                <a:lnTo>
                  <a:pt x="558556" y="454076"/>
                </a:lnTo>
                <a:lnTo>
                  <a:pt x="592196" y="424302"/>
                </a:lnTo>
                <a:lnTo>
                  <a:pt x="626621" y="395383"/>
                </a:lnTo>
                <a:lnTo>
                  <a:pt x="661813" y="367338"/>
                </a:lnTo>
                <a:lnTo>
                  <a:pt x="697754" y="340182"/>
                </a:lnTo>
                <a:lnTo>
                  <a:pt x="734428" y="313934"/>
                </a:lnTo>
                <a:lnTo>
                  <a:pt x="771817" y="288610"/>
                </a:lnTo>
                <a:lnTo>
                  <a:pt x="809903" y="264228"/>
                </a:lnTo>
                <a:lnTo>
                  <a:pt x="848669" y="240804"/>
                </a:lnTo>
                <a:lnTo>
                  <a:pt x="888097" y="218356"/>
                </a:lnTo>
                <a:lnTo>
                  <a:pt x="928170" y="196901"/>
                </a:lnTo>
                <a:lnTo>
                  <a:pt x="968871" y="176455"/>
                </a:lnTo>
                <a:lnTo>
                  <a:pt x="1010182" y="157037"/>
                </a:lnTo>
                <a:lnTo>
                  <a:pt x="1052085" y="138663"/>
                </a:lnTo>
                <a:lnTo>
                  <a:pt x="1094564" y="121350"/>
                </a:lnTo>
                <a:lnTo>
                  <a:pt x="1137601" y="105116"/>
                </a:lnTo>
                <a:lnTo>
                  <a:pt x="1181178" y="89977"/>
                </a:lnTo>
                <a:lnTo>
                  <a:pt x="1225278" y="75951"/>
                </a:lnTo>
                <a:lnTo>
                  <a:pt x="1269883" y="63055"/>
                </a:lnTo>
                <a:lnTo>
                  <a:pt x="1314976" y="51305"/>
                </a:lnTo>
                <a:lnTo>
                  <a:pt x="1360540" y="40720"/>
                </a:lnTo>
                <a:lnTo>
                  <a:pt x="1406557" y="31316"/>
                </a:lnTo>
                <a:lnTo>
                  <a:pt x="1453010" y="23110"/>
                </a:lnTo>
                <a:lnTo>
                  <a:pt x="1499881" y="16120"/>
                </a:lnTo>
                <a:lnTo>
                  <a:pt x="1547153" y="10362"/>
                </a:lnTo>
                <a:lnTo>
                  <a:pt x="1594808" y="5854"/>
                </a:lnTo>
                <a:lnTo>
                  <a:pt x="1642829" y="2613"/>
                </a:lnTo>
                <a:lnTo>
                  <a:pt x="1691199" y="656"/>
                </a:lnTo>
                <a:lnTo>
                  <a:pt x="1739900" y="0"/>
                </a:lnTo>
                <a:lnTo>
                  <a:pt x="1788600" y="656"/>
                </a:lnTo>
                <a:lnTo>
                  <a:pt x="1836970" y="2613"/>
                </a:lnTo>
                <a:lnTo>
                  <a:pt x="1884991" y="5854"/>
                </a:lnTo>
                <a:lnTo>
                  <a:pt x="1932646" y="10362"/>
                </a:lnTo>
                <a:lnTo>
                  <a:pt x="1979918" y="16120"/>
                </a:lnTo>
                <a:lnTo>
                  <a:pt x="2026789" y="23110"/>
                </a:lnTo>
                <a:lnTo>
                  <a:pt x="2073242" y="31316"/>
                </a:lnTo>
                <a:lnTo>
                  <a:pt x="2119259" y="40720"/>
                </a:lnTo>
                <a:lnTo>
                  <a:pt x="2164823" y="51305"/>
                </a:lnTo>
                <a:lnTo>
                  <a:pt x="2209916" y="63055"/>
                </a:lnTo>
                <a:lnTo>
                  <a:pt x="2254521" y="75951"/>
                </a:lnTo>
                <a:lnTo>
                  <a:pt x="2298621" y="89977"/>
                </a:lnTo>
                <a:lnTo>
                  <a:pt x="2342198" y="105116"/>
                </a:lnTo>
                <a:lnTo>
                  <a:pt x="2385235" y="121350"/>
                </a:lnTo>
                <a:lnTo>
                  <a:pt x="2427714" y="138663"/>
                </a:lnTo>
                <a:lnTo>
                  <a:pt x="2469617" y="157037"/>
                </a:lnTo>
                <a:lnTo>
                  <a:pt x="2510928" y="176455"/>
                </a:lnTo>
                <a:lnTo>
                  <a:pt x="2551629" y="196901"/>
                </a:lnTo>
                <a:lnTo>
                  <a:pt x="2591702" y="218356"/>
                </a:lnTo>
                <a:lnTo>
                  <a:pt x="2631130" y="240804"/>
                </a:lnTo>
                <a:lnTo>
                  <a:pt x="2669896" y="264228"/>
                </a:lnTo>
                <a:lnTo>
                  <a:pt x="2707982" y="288610"/>
                </a:lnTo>
                <a:lnTo>
                  <a:pt x="2745371" y="313934"/>
                </a:lnTo>
                <a:lnTo>
                  <a:pt x="2782045" y="340182"/>
                </a:lnTo>
                <a:lnTo>
                  <a:pt x="2817986" y="367338"/>
                </a:lnTo>
                <a:lnTo>
                  <a:pt x="2853178" y="395383"/>
                </a:lnTo>
                <a:lnTo>
                  <a:pt x="2887603" y="424302"/>
                </a:lnTo>
                <a:lnTo>
                  <a:pt x="2921243" y="454076"/>
                </a:lnTo>
                <a:lnTo>
                  <a:pt x="2954082" y="484689"/>
                </a:lnTo>
                <a:lnTo>
                  <a:pt x="2986101" y="516124"/>
                </a:lnTo>
                <a:lnTo>
                  <a:pt x="3017283" y="548363"/>
                </a:lnTo>
                <a:lnTo>
                  <a:pt x="3047610" y="581390"/>
                </a:lnTo>
                <a:lnTo>
                  <a:pt x="3077066" y="615186"/>
                </a:lnTo>
                <a:lnTo>
                  <a:pt x="3105633" y="649736"/>
                </a:lnTo>
                <a:lnTo>
                  <a:pt x="3133293" y="685022"/>
                </a:lnTo>
                <a:lnTo>
                  <a:pt x="3160030" y="721026"/>
                </a:lnTo>
                <a:lnTo>
                  <a:pt x="3185824" y="757733"/>
                </a:lnTo>
                <a:lnTo>
                  <a:pt x="3210660" y="795124"/>
                </a:lnTo>
                <a:lnTo>
                  <a:pt x="3234519" y="833182"/>
                </a:lnTo>
                <a:lnTo>
                  <a:pt x="3257385" y="871891"/>
                </a:lnTo>
                <a:lnTo>
                  <a:pt x="3279239" y="911233"/>
                </a:lnTo>
                <a:lnTo>
                  <a:pt x="3300064" y="951191"/>
                </a:lnTo>
                <a:lnTo>
                  <a:pt x="3319843" y="991748"/>
                </a:lnTo>
                <a:lnTo>
                  <a:pt x="3338559" y="1032887"/>
                </a:lnTo>
                <a:lnTo>
                  <a:pt x="3356193" y="1074590"/>
                </a:lnTo>
                <a:lnTo>
                  <a:pt x="3372730" y="1116842"/>
                </a:lnTo>
                <a:lnTo>
                  <a:pt x="3388150" y="1159623"/>
                </a:lnTo>
                <a:lnTo>
                  <a:pt x="3402436" y="1202919"/>
                </a:lnTo>
                <a:lnTo>
                  <a:pt x="3415572" y="1246710"/>
                </a:lnTo>
                <a:lnTo>
                  <a:pt x="3427540" y="1290980"/>
                </a:lnTo>
                <a:lnTo>
                  <a:pt x="3438322" y="1335713"/>
                </a:lnTo>
                <a:lnTo>
                  <a:pt x="3447901" y="1380890"/>
                </a:lnTo>
                <a:lnTo>
                  <a:pt x="3456259" y="1426495"/>
                </a:lnTo>
                <a:lnTo>
                  <a:pt x="3463379" y="1472511"/>
                </a:lnTo>
                <a:lnTo>
                  <a:pt x="3469244" y="1518920"/>
                </a:lnTo>
                <a:lnTo>
                  <a:pt x="3473836" y="1565706"/>
                </a:lnTo>
                <a:lnTo>
                  <a:pt x="3477137" y="1612851"/>
                </a:lnTo>
                <a:lnTo>
                  <a:pt x="3479131" y="1660338"/>
                </a:lnTo>
                <a:lnTo>
                  <a:pt x="3479800" y="1708150"/>
                </a:lnTo>
                <a:lnTo>
                  <a:pt x="3479131" y="1755961"/>
                </a:lnTo>
                <a:lnTo>
                  <a:pt x="3477137" y="1803448"/>
                </a:lnTo>
                <a:lnTo>
                  <a:pt x="3473836" y="1850593"/>
                </a:lnTo>
                <a:lnTo>
                  <a:pt x="3469244" y="1897379"/>
                </a:lnTo>
                <a:lnTo>
                  <a:pt x="3463379" y="1943788"/>
                </a:lnTo>
                <a:lnTo>
                  <a:pt x="3456259" y="1989804"/>
                </a:lnTo>
                <a:lnTo>
                  <a:pt x="3447901" y="2035409"/>
                </a:lnTo>
                <a:lnTo>
                  <a:pt x="3438322" y="2080586"/>
                </a:lnTo>
                <a:lnTo>
                  <a:pt x="3427540" y="2125319"/>
                </a:lnTo>
                <a:lnTo>
                  <a:pt x="3415572" y="2169589"/>
                </a:lnTo>
                <a:lnTo>
                  <a:pt x="3402436" y="2213380"/>
                </a:lnTo>
                <a:lnTo>
                  <a:pt x="3388150" y="2256675"/>
                </a:lnTo>
                <a:lnTo>
                  <a:pt x="3372730" y="2299457"/>
                </a:lnTo>
                <a:lnTo>
                  <a:pt x="3356193" y="2341708"/>
                </a:lnTo>
                <a:lnTo>
                  <a:pt x="3338559" y="2383412"/>
                </a:lnTo>
                <a:lnTo>
                  <a:pt x="3319843" y="2424551"/>
                </a:lnTo>
                <a:lnTo>
                  <a:pt x="3300064" y="2465108"/>
                </a:lnTo>
                <a:lnTo>
                  <a:pt x="3279239" y="2505066"/>
                </a:lnTo>
                <a:lnTo>
                  <a:pt x="3257385" y="2544408"/>
                </a:lnTo>
                <a:lnTo>
                  <a:pt x="3234519" y="2583117"/>
                </a:lnTo>
                <a:lnTo>
                  <a:pt x="3210660" y="2621175"/>
                </a:lnTo>
                <a:lnTo>
                  <a:pt x="3185824" y="2658566"/>
                </a:lnTo>
                <a:lnTo>
                  <a:pt x="3160030" y="2695273"/>
                </a:lnTo>
                <a:lnTo>
                  <a:pt x="3133293" y="2731277"/>
                </a:lnTo>
                <a:lnTo>
                  <a:pt x="3105633" y="2766563"/>
                </a:lnTo>
                <a:lnTo>
                  <a:pt x="3077066" y="2801113"/>
                </a:lnTo>
                <a:lnTo>
                  <a:pt x="3047610" y="2834909"/>
                </a:lnTo>
                <a:lnTo>
                  <a:pt x="3017283" y="2867936"/>
                </a:lnTo>
                <a:lnTo>
                  <a:pt x="2986101" y="2900175"/>
                </a:lnTo>
                <a:lnTo>
                  <a:pt x="2954082" y="2931610"/>
                </a:lnTo>
                <a:lnTo>
                  <a:pt x="2921243" y="2962223"/>
                </a:lnTo>
                <a:lnTo>
                  <a:pt x="2887603" y="2991997"/>
                </a:lnTo>
                <a:lnTo>
                  <a:pt x="2853178" y="3020915"/>
                </a:lnTo>
                <a:lnTo>
                  <a:pt x="2817986" y="3048961"/>
                </a:lnTo>
                <a:lnTo>
                  <a:pt x="2782045" y="3076116"/>
                </a:lnTo>
                <a:lnTo>
                  <a:pt x="2745371" y="3102365"/>
                </a:lnTo>
                <a:lnTo>
                  <a:pt x="2707982" y="3127689"/>
                </a:lnTo>
                <a:lnTo>
                  <a:pt x="2669896" y="3152071"/>
                </a:lnTo>
                <a:lnTo>
                  <a:pt x="2631130" y="3175495"/>
                </a:lnTo>
                <a:lnTo>
                  <a:pt x="2591702" y="3197943"/>
                </a:lnTo>
                <a:lnTo>
                  <a:pt x="2551629" y="3219398"/>
                </a:lnTo>
                <a:lnTo>
                  <a:pt x="2510928" y="3239844"/>
                </a:lnTo>
                <a:lnTo>
                  <a:pt x="2469617" y="3259262"/>
                </a:lnTo>
                <a:lnTo>
                  <a:pt x="2427714" y="3277636"/>
                </a:lnTo>
                <a:lnTo>
                  <a:pt x="2385235" y="3294949"/>
                </a:lnTo>
                <a:lnTo>
                  <a:pt x="2342198" y="3311183"/>
                </a:lnTo>
                <a:lnTo>
                  <a:pt x="2298621" y="3326322"/>
                </a:lnTo>
                <a:lnTo>
                  <a:pt x="2254521" y="3340348"/>
                </a:lnTo>
                <a:lnTo>
                  <a:pt x="2209916" y="3353244"/>
                </a:lnTo>
                <a:lnTo>
                  <a:pt x="2164823" y="3364994"/>
                </a:lnTo>
                <a:lnTo>
                  <a:pt x="2119259" y="3375579"/>
                </a:lnTo>
                <a:lnTo>
                  <a:pt x="2073242" y="3384983"/>
                </a:lnTo>
                <a:lnTo>
                  <a:pt x="2026789" y="3393189"/>
                </a:lnTo>
                <a:lnTo>
                  <a:pt x="1979918" y="3400179"/>
                </a:lnTo>
                <a:lnTo>
                  <a:pt x="1932646" y="3405937"/>
                </a:lnTo>
                <a:lnTo>
                  <a:pt x="1884991" y="3410445"/>
                </a:lnTo>
                <a:lnTo>
                  <a:pt x="1836970" y="3413686"/>
                </a:lnTo>
                <a:lnTo>
                  <a:pt x="1788600" y="3415643"/>
                </a:lnTo>
                <a:lnTo>
                  <a:pt x="1739900" y="3416300"/>
                </a:lnTo>
                <a:close/>
              </a:path>
            </a:pathLst>
          </a:custGeom>
          <a:solidFill>
            <a:srgbClr val="00CC99">
              <a:alpha val="490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54800" y="2879724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152400" y="292100"/>
                </a:moveTo>
                <a:lnTo>
                  <a:pt x="104229" y="284654"/>
                </a:lnTo>
                <a:lnTo>
                  <a:pt x="62394" y="263920"/>
                </a:lnTo>
                <a:lnTo>
                  <a:pt x="29404" y="232305"/>
                </a:lnTo>
                <a:lnTo>
                  <a:pt x="7769" y="192213"/>
                </a:ln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5" y="59794"/>
                </a:lnTo>
                <a:lnTo>
                  <a:pt x="297030" y="99886"/>
                </a:lnTo>
                <a:lnTo>
                  <a:pt x="304800" y="146050"/>
                </a:lnTo>
                <a:lnTo>
                  <a:pt x="297030" y="192213"/>
                </a:lnTo>
                <a:lnTo>
                  <a:pt x="275395" y="232305"/>
                </a:lnTo>
                <a:lnTo>
                  <a:pt x="242405" y="263920"/>
                </a:lnTo>
                <a:lnTo>
                  <a:pt x="200570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54800" y="2879724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3095" y="116615"/>
                </a:lnTo>
                <a:lnTo>
                  <a:pt x="11976" y="89200"/>
                </a:lnTo>
                <a:lnTo>
                  <a:pt x="31670" y="64391"/>
                </a:lnTo>
                <a:lnTo>
                  <a:pt x="44636" y="42777"/>
                </a:lnTo>
                <a:lnTo>
                  <a:pt x="67191" y="24943"/>
                </a:lnTo>
                <a:lnTo>
                  <a:pt x="93078" y="11477"/>
                </a:lnTo>
                <a:lnTo>
                  <a:pt x="121686" y="2967"/>
                </a:lnTo>
                <a:lnTo>
                  <a:pt x="152400" y="0"/>
                </a:lnTo>
                <a:lnTo>
                  <a:pt x="183113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4" y="116615"/>
                </a:lnTo>
                <a:lnTo>
                  <a:pt x="304800" y="146050"/>
                </a:lnTo>
                <a:lnTo>
                  <a:pt x="301704" y="175484"/>
                </a:lnTo>
                <a:lnTo>
                  <a:pt x="299339" y="202899"/>
                </a:lnTo>
                <a:lnTo>
                  <a:pt x="260163" y="249322"/>
                </a:lnTo>
                <a:lnTo>
                  <a:pt x="211721" y="280622"/>
                </a:lnTo>
                <a:lnTo>
                  <a:pt x="152400" y="292100"/>
                </a:lnTo>
                <a:lnTo>
                  <a:pt x="121686" y="289132"/>
                </a:lnTo>
                <a:lnTo>
                  <a:pt x="93078" y="280622"/>
                </a:lnTo>
                <a:lnTo>
                  <a:pt x="67191" y="267156"/>
                </a:lnTo>
                <a:lnTo>
                  <a:pt x="44636" y="249322"/>
                </a:lnTo>
                <a:lnTo>
                  <a:pt x="31670" y="227708"/>
                </a:lnTo>
                <a:lnTo>
                  <a:pt x="11976" y="202899"/>
                </a:lnTo>
                <a:lnTo>
                  <a:pt x="3095" y="175484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04965" y="2891257"/>
            <a:ext cx="1949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72293" y="2982833"/>
            <a:ext cx="1524635" cy="76200"/>
          </a:xfrm>
          <a:custGeom>
            <a:avLst/>
            <a:gdLst/>
            <a:ahLst/>
            <a:cxnLst/>
            <a:rect l="l" t="t" r="r" b="b"/>
            <a:pathLst>
              <a:path w="1524634" h="76200">
                <a:moveTo>
                  <a:pt x="1511344" y="44493"/>
                </a:moveTo>
                <a:lnTo>
                  <a:pt x="1489709" y="44493"/>
                </a:lnTo>
                <a:lnTo>
                  <a:pt x="1489723" y="31793"/>
                </a:lnTo>
                <a:lnTo>
                  <a:pt x="1450096" y="31752"/>
                </a:lnTo>
                <a:lnTo>
                  <a:pt x="1451760" y="0"/>
                </a:lnTo>
                <a:lnTo>
                  <a:pt x="1524006" y="38179"/>
                </a:lnTo>
                <a:lnTo>
                  <a:pt x="1511344" y="44493"/>
                </a:lnTo>
                <a:close/>
              </a:path>
              <a:path w="1524634" h="76200">
                <a:moveTo>
                  <a:pt x="1449430" y="44452"/>
                </a:moveTo>
                <a:lnTo>
                  <a:pt x="0" y="42941"/>
                </a:lnTo>
                <a:lnTo>
                  <a:pt x="13" y="30241"/>
                </a:lnTo>
                <a:lnTo>
                  <a:pt x="1450096" y="31752"/>
                </a:lnTo>
                <a:lnTo>
                  <a:pt x="1449430" y="44452"/>
                </a:lnTo>
                <a:close/>
              </a:path>
              <a:path w="1524634" h="76200">
                <a:moveTo>
                  <a:pt x="1489709" y="44493"/>
                </a:moveTo>
                <a:lnTo>
                  <a:pt x="1449430" y="44452"/>
                </a:lnTo>
                <a:lnTo>
                  <a:pt x="1450096" y="31752"/>
                </a:lnTo>
                <a:lnTo>
                  <a:pt x="1489723" y="31793"/>
                </a:lnTo>
                <a:lnTo>
                  <a:pt x="1489709" y="44493"/>
                </a:lnTo>
                <a:close/>
              </a:path>
              <a:path w="1524634" h="76200">
                <a:moveTo>
                  <a:pt x="1447767" y="76199"/>
                </a:moveTo>
                <a:lnTo>
                  <a:pt x="1449430" y="44452"/>
                </a:lnTo>
                <a:lnTo>
                  <a:pt x="1511344" y="44493"/>
                </a:lnTo>
                <a:lnTo>
                  <a:pt x="1447767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29200" y="2981401"/>
            <a:ext cx="1587500" cy="76200"/>
          </a:xfrm>
          <a:custGeom>
            <a:avLst/>
            <a:gdLst/>
            <a:ahLst/>
            <a:cxnLst/>
            <a:rect l="l" t="t" r="r" b="b"/>
            <a:pathLst>
              <a:path w="1587500" h="76200">
                <a:moveTo>
                  <a:pt x="76162" y="76200"/>
                </a:moveTo>
                <a:lnTo>
                  <a:pt x="0" y="38023"/>
                </a:lnTo>
                <a:lnTo>
                  <a:pt x="79998" y="0"/>
                </a:lnTo>
                <a:lnTo>
                  <a:pt x="78401" y="31708"/>
                </a:lnTo>
                <a:lnTo>
                  <a:pt x="34296" y="31708"/>
                </a:lnTo>
                <a:lnTo>
                  <a:pt x="34283" y="44408"/>
                </a:lnTo>
                <a:lnTo>
                  <a:pt x="77760" y="44452"/>
                </a:lnTo>
                <a:lnTo>
                  <a:pt x="76162" y="76200"/>
                </a:lnTo>
                <a:close/>
              </a:path>
              <a:path w="1587500" h="76200">
                <a:moveTo>
                  <a:pt x="77760" y="44452"/>
                </a:moveTo>
                <a:lnTo>
                  <a:pt x="34283" y="44408"/>
                </a:lnTo>
                <a:lnTo>
                  <a:pt x="34296" y="31708"/>
                </a:lnTo>
                <a:lnTo>
                  <a:pt x="78399" y="31752"/>
                </a:lnTo>
                <a:lnTo>
                  <a:pt x="77760" y="44452"/>
                </a:lnTo>
                <a:close/>
              </a:path>
              <a:path w="1587500" h="76200">
                <a:moveTo>
                  <a:pt x="78399" y="31752"/>
                </a:moveTo>
                <a:lnTo>
                  <a:pt x="34296" y="31708"/>
                </a:lnTo>
                <a:lnTo>
                  <a:pt x="78401" y="31708"/>
                </a:lnTo>
                <a:close/>
              </a:path>
              <a:path w="1587500" h="76200">
                <a:moveTo>
                  <a:pt x="1587493" y="45961"/>
                </a:moveTo>
                <a:lnTo>
                  <a:pt x="77760" y="44452"/>
                </a:lnTo>
                <a:lnTo>
                  <a:pt x="78399" y="31752"/>
                </a:lnTo>
                <a:lnTo>
                  <a:pt x="1587506" y="33261"/>
                </a:lnTo>
                <a:lnTo>
                  <a:pt x="1587493" y="45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70165" y="2764257"/>
            <a:ext cx="86169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radius </a:t>
            </a:r>
            <a:r>
              <a:rPr dirty="0" sz="1600" spc="-5">
                <a:latin typeface="Arial"/>
                <a:cs typeface="Arial"/>
              </a:rPr>
              <a:t>of  </a:t>
            </a:r>
            <a:r>
              <a:rPr dirty="0" sz="1600">
                <a:latin typeface="Arial"/>
                <a:cs typeface="Arial"/>
              </a:rPr>
              <a:t>coverage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3299" y="2244724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152400" y="292100"/>
                </a:moveTo>
                <a:lnTo>
                  <a:pt x="104229" y="284654"/>
                </a:lnTo>
                <a:lnTo>
                  <a:pt x="62394" y="263920"/>
                </a:lnTo>
                <a:lnTo>
                  <a:pt x="29404" y="232305"/>
                </a:lnTo>
                <a:lnTo>
                  <a:pt x="7769" y="192213"/>
                </a:ln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5" y="59794"/>
                </a:lnTo>
                <a:lnTo>
                  <a:pt x="297030" y="99886"/>
                </a:lnTo>
                <a:lnTo>
                  <a:pt x="304800" y="146050"/>
                </a:lnTo>
                <a:lnTo>
                  <a:pt x="297030" y="192213"/>
                </a:lnTo>
                <a:lnTo>
                  <a:pt x="275395" y="232305"/>
                </a:lnTo>
                <a:lnTo>
                  <a:pt x="242405" y="263920"/>
                </a:lnTo>
                <a:lnTo>
                  <a:pt x="200570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83299" y="2244724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3096" y="116615"/>
                </a:lnTo>
                <a:lnTo>
                  <a:pt x="11976" y="89200"/>
                </a:lnTo>
                <a:lnTo>
                  <a:pt x="31671" y="64391"/>
                </a:lnTo>
                <a:lnTo>
                  <a:pt x="44636" y="42777"/>
                </a:lnTo>
                <a:lnTo>
                  <a:pt x="67191" y="24943"/>
                </a:lnTo>
                <a:lnTo>
                  <a:pt x="93079" y="11477"/>
                </a:lnTo>
                <a:lnTo>
                  <a:pt x="121685" y="2967"/>
                </a:lnTo>
                <a:lnTo>
                  <a:pt x="152400" y="0"/>
                </a:lnTo>
                <a:lnTo>
                  <a:pt x="183114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3" y="116615"/>
                </a:lnTo>
                <a:lnTo>
                  <a:pt x="304800" y="146050"/>
                </a:lnTo>
                <a:lnTo>
                  <a:pt x="301703" y="175484"/>
                </a:lnTo>
                <a:lnTo>
                  <a:pt x="299332" y="202899"/>
                </a:lnTo>
                <a:lnTo>
                  <a:pt x="260163" y="249322"/>
                </a:lnTo>
                <a:lnTo>
                  <a:pt x="211720" y="280622"/>
                </a:lnTo>
                <a:lnTo>
                  <a:pt x="152400" y="292100"/>
                </a:lnTo>
                <a:lnTo>
                  <a:pt x="121685" y="289132"/>
                </a:lnTo>
                <a:lnTo>
                  <a:pt x="93079" y="280622"/>
                </a:lnTo>
                <a:lnTo>
                  <a:pt x="67191" y="267156"/>
                </a:lnTo>
                <a:lnTo>
                  <a:pt x="44636" y="249322"/>
                </a:lnTo>
                <a:lnTo>
                  <a:pt x="31671" y="227708"/>
                </a:lnTo>
                <a:lnTo>
                  <a:pt x="11976" y="202899"/>
                </a:lnTo>
                <a:lnTo>
                  <a:pt x="3096" y="175484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146165" y="2256257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97700" y="35401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152400" y="292100"/>
                </a:moveTo>
                <a:lnTo>
                  <a:pt x="104229" y="284654"/>
                </a:lnTo>
                <a:lnTo>
                  <a:pt x="62394" y="263920"/>
                </a:lnTo>
                <a:lnTo>
                  <a:pt x="29404" y="232305"/>
                </a:lnTo>
                <a:lnTo>
                  <a:pt x="7769" y="192213"/>
                </a:ln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5" y="59794"/>
                </a:lnTo>
                <a:lnTo>
                  <a:pt x="297030" y="99886"/>
                </a:lnTo>
                <a:lnTo>
                  <a:pt x="304800" y="146050"/>
                </a:lnTo>
                <a:lnTo>
                  <a:pt x="297030" y="192213"/>
                </a:lnTo>
                <a:lnTo>
                  <a:pt x="275395" y="232305"/>
                </a:lnTo>
                <a:lnTo>
                  <a:pt x="242405" y="263920"/>
                </a:lnTo>
                <a:lnTo>
                  <a:pt x="200570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97700" y="35401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3095" y="116615"/>
                </a:lnTo>
                <a:lnTo>
                  <a:pt x="11976" y="89200"/>
                </a:lnTo>
                <a:lnTo>
                  <a:pt x="31670" y="64391"/>
                </a:lnTo>
                <a:lnTo>
                  <a:pt x="44636" y="42776"/>
                </a:lnTo>
                <a:lnTo>
                  <a:pt x="67191" y="24943"/>
                </a:lnTo>
                <a:lnTo>
                  <a:pt x="93078" y="11477"/>
                </a:lnTo>
                <a:lnTo>
                  <a:pt x="121686" y="2967"/>
                </a:lnTo>
                <a:lnTo>
                  <a:pt x="152400" y="0"/>
                </a:lnTo>
                <a:lnTo>
                  <a:pt x="183113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4" y="116615"/>
                </a:lnTo>
                <a:lnTo>
                  <a:pt x="304800" y="146050"/>
                </a:lnTo>
                <a:lnTo>
                  <a:pt x="301704" y="175484"/>
                </a:lnTo>
                <a:lnTo>
                  <a:pt x="299339" y="202899"/>
                </a:lnTo>
                <a:lnTo>
                  <a:pt x="260163" y="249323"/>
                </a:lnTo>
                <a:lnTo>
                  <a:pt x="211721" y="280622"/>
                </a:lnTo>
                <a:lnTo>
                  <a:pt x="152400" y="292100"/>
                </a:lnTo>
                <a:lnTo>
                  <a:pt x="121686" y="289132"/>
                </a:lnTo>
                <a:lnTo>
                  <a:pt x="93078" y="280622"/>
                </a:lnTo>
                <a:lnTo>
                  <a:pt x="67191" y="267156"/>
                </a:lnTo>
                <a:lnTo>
                  <a:pt x="44636" y="249323"/>
                </a:lnTo>
                <a:lnTo>
                  <a:pt x="31670" y="227708"/>
                </a:lnTo>
                <a:lnTo>
                  <a:pt x="11976" y="202899"/>
                </a:lnTo>
                <a:lnTo>
                  <a:pt x="3095" y="175484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60565" y="3551657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1199" y="36036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152400" y="292100"/>
                </a:moveTo>
                <a:lnTo>
                  <a:pt x="104229" y="284654"/>
                </a:lnTo>
                <a:lnTo>
                  <a:pt x="62394" y="263920"/>
                </a:lnTo>
                <a:lnTo>
                  <a:pt x="29404" y="232305"/>
                </a:lnTo>
                <a:lnTo>
                  <a:pt x="7769" y="192213"/>
                </a:ln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5" y="59794"/>
                </a:lnTo>
                <a:lnTo>
                  <a:pt x="297030" y="99886"/>
                </a:lnTo>
                <a:lnTo>
                  <a:pt x="304800" y="146050"/>
                </a:lnTo>
                <a:lnTo>
                  <a:pt x="297030" y="192213"/>
                </a:lnTo>
                <a:lnTo>
                  <a:pt x="275395" y="232305"/>
                </a:lnTo>
                <a:lnTo>
                  <a:pt x="242405" y="263920"/>
                </a:lnTo>
                <a:lnTo>
                  <a:pt x="200570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91199" y="36036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3096" y="116615"/>
                </a:lnTo>
                <a:lnTo>
                  <a:pt x="11976" y="89200"/>
                </a:lnTo>
                <a:lnTo>
                  <a:pt x="31671" y="64391"/>
                </a:lnTo>
                <a:lnTo>
                  <a:pt x="44636" y="42776"/>
                </a:lnTo>
                <a:lnTo>
                  <a:pt x="67191" y="24943"/>
                </a:lnTo>
                <a:lnTo>
                  <a:pt x="93079" y="11477"/>
                </a:lnTo>
                <a:lnTo>
                  <a:pt x="121685" y="2967"/>
                </a:lnTo>
                <a:lnTo>
                  <a:pt x="152400" y="0"/>
                </a:lnTo>
                <a:lnTo>
                  <a:pt x="183114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3" y="116615"/>
                </a:lnTo>
                <a:lnTo>
                  <a:pt x="304800" y="146050"/>
                </a:lnTo>
                <a:lnTo>
                  <a:pt x="301703" y="175484"/>
                </a:lnTo>
                <a:lnTo>
                  <a:pt x="299332" y="202899"/>
                </a:lnTo>
                <a:lnTo>
                  <a:pt x="260163" y="249323"/>
                </a:lnTo>
                <a:lnTo>
                  <a:pt x="211720" y="280622"/>
                </a:lnTo>
                <a:lnTo>
                  <a:pt x="152400" y="292100"/>
                </a:lnTo>
                <a:lnTo>
                  <a:pt x="121685" y="289132"/>
                </a:lnTo>
                <a:lnTo>
                  <a:pt x="93079" y="280622"/>
                </a:lnTo>
                <a:lnTo>
                  <a:pt x="67191" y="267156"/>
                </a:lnTo>
                <a:lnTo>
                  <a:pt x="44636" y="249323"/>
                </a:lnTo>
                <a:lnTo>
                  <a:pt x="31671" y="227708"/>
                </a:lnTo>
                <a:lnTo>
                  <a:pt x="11976" y="202899"/>
                </a:lnTo>
                <a:lnTo>
                  <a:pt x="3096" y="175484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854065" y="3615157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31050" y="21431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304800" y="146050"/>
                </a:move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6" y="59794"/>
                </a:lnTo>
                <a:lnTo>
                  <a:pt x="297031" y="99886"/>
                </a:lnTo>
                <a:lnTo>
                  <a:pt x="304800" y="146050"/>
                </a:lnTo>
                <a:close/>
              </a:path>
              <a:path w="304800" h="292100">
                <a:moveTo>
                  <a:pt x="152400" y="292100"/>
                </a:moveTo>
                <a:lnTo>
                  <a:pt x="104230" y="284654"/>
                </a:lnTo>
                <a:lnTo>
                  <a:pt x="62395" y="263920"/>
                </a:lnTo>
                <a:lnTo>
                  <a:pt x="29405" y="232305"/>
                </a:lnTo>
                <a:lnTo>
                  <a:pt x="7770" y="192213"/>
                </a:lnTo>
                <a:lnTo>
                  <a:pt x="0" y="146050"/>
                </a:lnTo>
                <a:lnTo>
                  <a:pt x="304801" y="146050"/>
                </a:lnTo>
                <a:lnTo>
                  <a:pt x="297032" y="192213"/>
                </a:lnTo>
                <a:lnTo>
                  <a:pt x="275397" y="232305"/>
                </a:lnTo>
                <a:lnTo>
                  <a:pt x="242406" y="263920"/>
                </a:lnTo>
                <a:lnTo>
                  <a:pt x="200571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31050" y="21431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11976" y="89200"/>
                </a:lnTo>
                <a:lnTo>
                  <a:pt x="46318" y="42777"/>
                </a:lnTo>
                <a:lnTo>
                  <a:pt x="93079" y="11477"/>
                </a:lnTo>
                <a:lnTo>
                  <a:pt x="131013" y="2967"/>
                </a:lnTo>
                <a:lnTo>
                  <a:pt x="152400" y="0"/>
                </a:lnTo>
                <a:lnTo>
                  <a:pt x="183114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4" y="116615"/>
                </a:lnTo>
                <a:lnTo>
                  <a:pt x="304800" y="146050"/>
                </a:lnTo>
                <a:lnTo>
                  <a:pt x="301705" y="175484"/>
                </a:lnTo>
                <a:lnTo>
                  <a:pt x="278773" y="227708"/>
                </a:lnTo>
                <a:lnTo>
                  <a:pt x="237609" y="267156"/>
                </a:lnTo>
                <a:lnTo>
                  <a:pt x="183115" y="289132"/>
                </a:lnTo>
                <a:lnTo>
                  <a:pt x="152400" y="292100"/>
                </a:lnTo>
                <a:lnTo>
                  <a:pt x="131021" y="289132"/>
                </a:lnTo>
                <a:lnTo>
                  <a:pt x="93080" y="280622"/>
                </a:lnTo>
                <a:lnTo>
                  <a:pt x="46325" y="249322"/>
                </a:lnTo>
                <a:lnTo>
                  <a:pt x="11977" y="202899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80808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212965" y="2154657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969696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84950" y="36925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304800" y="146050"/>
                </a:move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6" y="59794"/>
                </a:lnTo>
                <a:lnTo>
                  <a:pt x="297031" y="99886"/>
                </a:lnTo>
                <a:lnTo>
                  <a:pt x="304800" y="146050"/>
                </a:lnTo>
                <a:close/>
              </a:path>
              <a:path w="304800" h="292100">
                <a:moveTo>
                  <a:pt x="152400" y="292100"/>
                </a:moveTo>
                <a:lnTo>
                  <a:pt x="104230" y="284654"/>
                </a:lnTo>
                <a:lnTo>
                  <a:pt x="62395" y="263920"/>
                </a:lnTo>
                <a:lnTo>
                  <a:pt x="29405" y="232305"/>
                </a:lnTo>
                <a:lnTo>
                  <a:pt x="7770" y="192213"/>
                </a:lnTo>
                <a:lnTo>
                  <a:pt x="0" y="146050"/>
                </a:lnTo>
                <a:lnTo>
                  <a:pt x="304801" y="146050"/>
                </a:lnTo>
                <a:lnTo>
                  <a:pt x="297032" y="192213"/>
                </a:lnTo>
                <a:lnTo>
                  <a:pt x="275397" y="232305"/>
                </a:lnTo>
                <a:lnTo>
                  <a:pt x="242406" y="263920"/>
                </a:lnTo>
                <a:lnTo>
                  <a:pt x="200571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84950" y="36925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11976" y="89200"/>
                </a:lnTo>
                <a:lnTo>
                  <a:pt x="46318" y="42776"/>
                </a:lnTo>
                <a:lnTo>
                  <a:pt x="93079" y="11477"/>
                </a:lnTo>
                <a:lnTo>
                  <a:pt x="131013" y="2967"/>
                </a:lnTo>
                <a:lnTo>
                  <a:pt x="152400" y="0"/>
                </a:lnTo>
                <a:lnTo>
                  <a:pt x="183114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4" y="116615"/>
                </a:lnTo>
                <a:lnTo>
                  <a:pt x="304800" y="146050"/>
                </a:lnTo>
                <a:lnTo>
                  <a:pt x="301705" y="175484"/>
                </a:lnTo>
                <a:lnTo>
                  <a:pt x="278773" y="227708"/>
                </a:lnTo>
                <a:lnTo>
                  <a:pt x="237609" y="267156"/>
                </a:lnTo>
                <a:lnTo>
                  <a:pt x="183115" y="289132"/>
                </a:lnTo>
                <a:lnTo>
                  <a:pt x="152400" y="292100"/>
                </a:lnTo>
                <a:lnTo>
                  <a:pt x="131021" y="289132"/>
                </a:lnTo>
                <a:lnTo>
                  <a:pt x="93080" y="280622"/>
                </a:lnTo>
                <a:lnTo>
                  <a:pt x="46325" y="249323"/>
                </a:lnTo>
                <a:lnTo>
                  <a:pt x="11977" y="202899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80808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666865" y="3704057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969696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05550" y="26511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152400" y="292100"/>
                </a:moveTo>
                <a:lnTo>
                  <a:pt x="104230" y="284654"/>
                </a:lnTo>
                <a:lnTo>
                  <a:pt x="62394" y="263920"/>
                </a:lnTo>
                <a:lnTo>
                  <a:pt x="29404" y="232305"/>
                </a:lnTo>
                <a:lnTo>
                  <a:pt x="7769" y="192213"/>
                </a:ln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30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6" y="59794"/>
                </a:lnTo>
                <a:lnTo>
                  <a:pt x="297031" y="99886"/>
                </a:lnTo>
                <a:lnTo>
                  <a:pt x="304800" y="146050"/>
                </a:lnTo>
                <a:lnTo>
                  <a:pt x="297031" y="192213"/>
                </a:lnTo>
                <a:lnTo>
                  <a:pt x="275396" y="232305"/>
                </a:lnTo>
                <a:lnTo>
                  <a:pt x="242405" y="263920"/>
                </a:lnTo>
                <a:lnTo>
                  <a:pt x="200570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05550" y="26511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11976" y="89200"/>
                </a:lnTo>
                <a:lnTo>
                  <a:pt x="46318" y="42777"/>
                </a:lnTo>
                <a:lnTo>
                  <a:pt x="93079" y="11477"/>
                </a:lnTo>
                <a:lnTo>
                  <a:pt x="131013" y="2967"/>
                </a:lnTo>
                <a:lnTo>
                  <a:pt x="152400" y="0"/>
                </a:lnTo>
                <a:lnTo>
                  <a:pt x="183114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4" y="116615"/>
                </a:lnTo>
                <a:lnTo>
                  <a:pt x="304800" y="146050"/>
                </a:lnTo>
                <a:lnTo>
                  <a:pt x="292823" y="202899"/>
                </a:lnTo>
                <a:lnTo>
                  <a:pt x="260163" y="249322"/>
                </a:lnTo>
                <a:lnTo>
                  <a:pt x="211721" y="280622"/>
                </a:lnTo>
                <a:lnTo>
                  <a:pt x="152400" y="292100"/>
                </a:lnTo>
                <a:lnTo>
                  <a:pt x="131013" y="289132"/>
                </a:lnTo>
                <a:lnTo>
                  <a:pt x="93079" y="280622"/>
                </a:lnTo>
                <a:lnTo>
                  <a:pt x="46318" y="249322"/>
                </a:lnTo>
                <a:lnTo>
                  <a:pt x="11976" y="202899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80808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387465" y="2662657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969696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6350" y="35147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304800" y="146050"/>
                </a:move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6" y="59794"/>
                </a:lnTo>
                <a:lnTo>
                  <a:pt x="297031" y="99886"/>
                </a:lnTo>
                <a:lnTo>
                  <a:pt x="304800" y="146050"/>
                </a:lnTo>
                <a:close/>
              </a:path>
              <a:path w="304800" h="292100">
                <a:moveTo>
                  <a:pt x="152400" y="292100"/>
                </a:moveTo>
                <a:lnTo>
                  <a:pt x="104230" y="284654"/>
                </a:lnTo>
                <a:lnTo>
                  <a:pt x="62395" y="263920"/>
                </a:lnTo>
                <a:lnTo>
                  <a:pt x="29405" y="232305"/>
                </a:lnTo>
                <a:lnTo>
                  <a:pt x="7770" y="192213"/>
                </a:lnTo>
                <a:lnTo>
                  <a:pt x="0" y="146050"/>
                </a:lnTo>
                <a:lnTo>
                  <a:pt x="304801" y="146050"/>
                </a:lnTo>
                <a:lnTo>
                  <a:pt x="297032" y="192213"/>
                </a:lnTo>
                <a:lnTo>
                  <a:pt x="275397" y="232305"/>
                </a:lnTo>
                <a:lnTo>
                  <a:pt x="242406" y="263920"/>
                </a:lnTo>
                <a:lnTo>
                  <a:pt x="200571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26350" y="351472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11976" y="89200"/>
                </a:lnTo>
                <a:lnTo>
                  <a:pt x="46318" y="42776"/>
                </a:lnTo>
                <a:lnTo>
                  <a:pt x="93079" y="11477"/>
                </a:lnTo>
                <a:lnTo>
                  <a:pt x="131013" y="2967"/>
                </a:lnTo>
                <a:lnTo>
                  <a:pt x="152400" y="0"/>
                </a:lnTo>
                <a:lnTo>
                  <a:pt x="183114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4" y="116615"/>
                </a:lnTo>
                <a:lnTo>
                  <a:pt x="304800" y="146050"/>
                </a:lnTo>
                <a:lnTo>
                  <a:pt x="301705" y="175484"/>
                </a:lnTo>
                <a:lnTo>
                  <a:pt x="278773" y="227708"/>
                </a:lnTo>
                <a:lnTo>
                  <a:pt x="237609" y="267156"/>
                </a:lnTo>
                <a:lnTo>
                  <a:pt x="183115" y="289132"/>
                </a:lnTo>
                <a:lnTo>
                  <a:pt x="152400" y="292100"/>
                </a:lnTo>
                <a:lnTo>
                  <a:pt x="131021" y="289132"/>
                </a:lnTo>
                <a:lnTo>
                  <a:pt x="93080" y="280622"/>
                </a:lnTo>
                <a:lnTo>
                  <a:pt x="46325" y="249323"/>
                </a:lnTo>
                <a:lnTo>
                  <a:pt x="11977" y="202899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80808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708265" y="3526257"/>
            <a:ext cx="161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969696"/>
                </a:solidFill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27700" y="486727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152400" y="292100"/>
                </a:moveTo>
                <a:lnTo>
                  <a:pt x="104229" y="284654"/>
                </a:lnTo>
                <a:lnTo>
                  <a:pt x="62394" y="263920"/>
                </a:lnTo>
                <a:lnTo>
                  <a:pt x="29404" y="232305"/>
                </a:lnTo>
                <a:lnTo>
                  <a:pt x="7769" y="192213"/>
                </a:ln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5" y="59794"/>
                </a:lnTo>
                <a:lnTo>
                  <a:pt x="297030" y="99886"/>
                </a:lnTo>
                <a:lnTo>
                  <a:pt x="304800" y="146050"/>
                </a:lnTo>
                <a:lnTo>
                  <a:pt x="297030" y="192213"/>
                </a:lnTo>
                <a:lnTo>
                  <a:pt x="275395" y="232305"/>
                </a:lnTo>
                <a:lnTo>
                  <a:pt x="242405" y="263920"/>
                </a:lnTo>
                <a:lnTo>
                  <a:pt x="200570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27700" y="486727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3096" y="116615"/>
                </a:lnTo>
                <a:lnTo>
                  <a:pt x="11976" y="89200"/>
                </a:lnTo>
                <a:lnTo>
                  <a:pt x="31674" y="64391"/>
                </a:lnTo>
                <a:lnTo>
                  <a:pt x="44636" y="42776"/>
                </a:lnTo>
                <a:lnTo>
                  <a:pt x="67191" y="24943"/>
                </a:lnTo>
                <a:lnTo>
                  <a:pt x="93079" y="11477"/>
                </a:lnTo>
                <a:lnTo>
                  <a:pt x="121685" y="2967"/>
                </a:lnTo>
                <a:lnTo>
                  <a:pt x="152400" y="0"/>
                </a:lnTo>
                <a:lnTo>
                  <a:pt x="183114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3" y="116615"/>
                </a:lnTo>
                <a:lnTo>
                  <a:pt x="304800" y="146050"/>
                </a:lnTo>
                <a:lnTo>
                  <a:pt x="301703" y="183220"/>
                </a:lnTo>
                <a:lnTo>
                  <a:pt x="299335" y="202899"/>
                </a:lnTo>
                <a:lnTo>
                  <a:pt x="260163" y="249323"/>
                </a:lnTo>
                <a:lnTo>
                  <a:pt x="211720" y="280622"/>
                </a:lnTo>
                <a:lnTo>
                  <a:pt x="152400" y="292100"/>
                </a:lnTo>
                <a:lnTo>
                  <a:pt x="121685" y="291005"/>
                </a:lnTo>
                <a:lnTo>
                  <a:pt x="93079" y="280622"/>
                </a:lnTo>
                <a:lnTo>
                  <a:pt x="67191" y="267156"/>
                </a:lnTo>
                <a:lnTo>
                  <a:pt x="44636" y="249323"/>
                </a:lnTo>
                <a:lnTo>
                  <a:pt x="31674" y="227708"/>
                </a:lnTo>
                <a:lnTo>
                  <a:pt x="11976" y="202899"/>
                </a:lnTo>
                <a:lnTo>
                  <a:pt x="3096" y="183220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77865" y="4878807"/>
            <a:ext cx="1949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53099" y="532447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152400" y="292100"/>
                </a:moveTo>
                <a:lnTo>
                  <a:pt x="104229" y="284654"/>
                </a:lnTo>
                <a:lnTo>
                  <a:pt x="62394" y="263920"/>
                </a:lnTo>
                <a:lnTo>
                  <a:pt x="29404" y="232305"/>
                </a:lnTo>
                <a:lnTo>
                  <a:pt x="7769" y="192213"/>
                </a:ln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5" y="59794"/>
                </a:lnTo>
                <a:lnTo>
                  <a:pt x="297030" y="99886"/>
                </a:lnTo>
                <a:lnTo>
                  <a:pt x="304800" y="146050"/>
                </a:lnTo>
                <a:lnTo>
                  <a:pt x="297030" y="192213"/>
                </a:lnTo>
                <a:lnTo>
                  <a:pt x="275395" y="232305"/>
                </a:lnTo>
                <a:lnTo>
                  <a:pt x="242405" y="263920"/>
                </a:lnTo>
                <a:lnTo>
                  <a:pt x="200570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53099" y="5324475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3096" y="116615"/>
                </a:lnTo>
                <a:lnTo>
                  <a:pt x="11976" y="89200"/>
                </a:lnTo>
                <a:lnTo>
                  <a:pt x="31671" y="64391"/>
                </a:lnTo>
                <a:lnTo>
                  <a:pt x="44636" y="42776"/>
                </a:lnTo>
                <a:lnTo>
                  <a:pt x="67191" y="24943"/>
                </a:lnTo>
                <a:lnTo>
                  <a:pt x="93079" y="11477"/>
                </a:lnTo>
                <a:lnTo>
                  <a:pt x="121685" y="2967"/>
                </a:lnTo>
                <a:lnTo>
                  <a:pt x="152400" y="0"/>
                </a:lnTo>
                <a:lnTo>
                  <a:pt x="183114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3" y="116615"/>
                </a:lnTo>
                <a:lnTo>
                  <a:pt x="304800" y="146050"/>
                </a:lnTo>
                <a:lnTo>
                  <a:pt x="301703" y="183220"/>
                </a:lnTo>
                <a:lnTo>
                  <a:pt x="299332" y="202899"/>
                </a:lnTo>
                <a:lnTo>
                  <a:pt x="260163" y="249323"/>
                </a:lnTo>
                <a:lnTo>
                  <a:pt x="211720" y="280622"/>
                </a:lnTo>
                <a:lnTo>
                  <a:pt x="152400" y="292100"/>
                </a:lnTo>
                <a:lnTo>
                  <a:pt x="121685" y="291005"/>
                </a:lnTo>
                <a:lnTo>
                  <a:pt x="93079" y="280622"/>
                </a:lnTo>
                <a:lnTo>
                  <a:pt x="67191" y="267156"/>
                </a:lnTo>
                <a:lnTo>
                  <a:pt x="44636" y="249323"/>
                </a:lnTo>
                <a:lnTo>
                  <a:pt x="31671" y="227708"/>
                </a:lnTo>
                <a:lnTo>
                  <a:pt x="11976" y="202899"/>
                </a:lnTo>
                <a:lnTo>
                  <a:pt x="3096" y="183220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082665" y="4879711"/>
            <a:ext cx="144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Master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734050" y="5692776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152400" y="292100"/>
                </a:moveTo>
                <a:lnTo>
                  <a:pt x="104229" y="284654"/>
                </a:lnTo>
                <a:lnTo>
                  <a:pt x="62394" y="263920"/>
                </a:lnTo>
                <a:lnTo>
                  <a:pt x="29404" y="232305"/>
                </a:lnTo>
                <a:lnTo>
                  <a:pt x="7769" y="192213"/>
                </a:lnTo>
                <a:lnTo>
                  <a:pt x="0" y="146050"/>
                </a:lnTo>
                <a:lnTo>
                  <a:pt x="7769" y="99886"/>
                </a:lnTo>
                <a:lnTo>
                  <a:pt x="29404" y="59794"/>
                </a:lnTo>
                <a:lnTo>
                  <a:pt x="62394" y="28179"/>
                </a:lnTo>
                <a:lnTo>
                  <a:pt x="104229" y="7445"/>
                </a:lnTo>
                <a:lnTo>
                  <a:pt x="152400" y="0"/>
                </a:lnTo>
                <a:lnTo>
                  <a:pt x="200570" y="7445"/>
                </a:lnTo>
                <a:lnTo>
                  <a:pt x="242405" y="28179"/>
                </a:lnTo>
                <a:lnTo>
                  <a:pt x="275395" y="59794"/>
                </a:lnTo>
                <a:lnTo>
                  <a:pt x="297030" y="99886"/>
                </a:lnTo>
                <a:lnTo>
                  <a:pt x="304800" y="146050"/>
                </a:lnTo>
                <a:lnTo>
                  <a:pt x="297030" y="192213"/>
                </a:lnTo>
                <a:lnTo>
                  <a:pt x="275395" y="232305"/>
                </a:lnTo>
                <a:lnTo>
                  <a:pt x="242405" y="263920"/>
                </a:lnTo>
                <a:lnTo>
                  <a:pt x="200570" y="284654"/>
                </a:lnTo>
                <a:lnTo>
                  <a:pt x="152400" y="2921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34050" y="5692776"/>
            <a:ext cx="304800" cy="292100"/>
          </a:xfrm>
          <a:custGeom>
            <a:avLst/>
            <a:gdLst/>
            <a:ahLst/>
            <a:cxnLst/>
            <a:rect l="l" t="t" r="r" b="b"/>
            <a:pathLst>
              <a:path w="304800" h="292100">
                <a:moveTo>
                  <a:pt x="0" y="146050"/>
                </a:moveTo>
                <a:lnTo>
                  <a:pt x="11976" y="89200"/>
                </a:lnTo>
                <a:lnTo>
                  <a:pt x="46321" y="42776"/>
                </a:lnTo>
                <a:lnTo>
                  <a:pt x="93079" y="11477"/>
                </a:lnTo>
                <a:lnTo>
                  <a:pt x="131013" y="2967"/>
                </a:lnTo>
                <a:lnTo>
                  <a:pt x="152400" y="0"/>
                </a:lnTo>
                <a:lnTo>
                  <a:pt x="183114" y="2967"/>
                </a:lnTo>
                <a:lnTo>
                  <a:pt x="237608" y="24943"/>
                </a:lnTo>
                <a:lnTo>
                  <a:pt x="278772" y="64391"/>
                </a:lnTo>
                <a:lnTo>
                  <a:pt x="301703" y="116615"/>
                </a:lnTo>
                <a:lnTo>
                  <a:pt x="304800" y="146050"/>
                </a:lnTo>
                <a:lnTo>
                  <a:pt x="292823" y="202899"/>
                </a:lnTo>
                <a:lnTo>
                  <a:pt x="260163" y="249323"/>
                </a:lnTo>
                <a:lnTo>
                  <a:pt x="211720" y="280622"/>
                </a:lnTo>
                <a:lnTo>
                  <a:pt x="152400" y="292100"/>
                </a:lnTo>
                <a:lnTo>
                  <a:pt x="131013" y="291012"/>
                </a:lnTo>
                <a:lnTo>
                  <a:pt x="93079" y="280622"/>
                </a:lnTo>
                <a:lnTo>
                  <a:pt x="46321" y="249323"/>
                </a:lnTo>
                <a:lnTo>
                  <a:pt x="11976" y="202899"/>
                </a:lnTo>
                <a:lnTo>
                  <a:pt x="0" y="146050"/>
                </a:lnTo>
                <a:close/>
              </a:path>
            </a:pathLst>
          </a:custGeom>
          <a:ln w="9525">
            <a:solidFill>
              <a:srgbClr val="80808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790565" y="5147836"/>
            <a:ext cx="2779395" cy="8610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25"/>
              </a:spcBef>
              <a:tabLst>
                <a:tab pos="304165" algn="l"/>
              </a:tabLst>
            </a:pPr>
            <a:r>
              <a:rPr dirty="0" baseline="-5208" sz="2400" b="1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dirty="0" sz="1800" spc="-5">
                <a:latin typeface="Arial"/>
                <a:cs typeface="Arial"/>
              </a:rPr>
              <a:t>Slave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30"/>
              </a:spcBef>
              <a:tabLst>
                <a:tab pos="304165" algn="l"/>
              </a:tabLst>
            </a:pPr>
            <a:r>
              <a:rPr dirty="0" baseline="8680" sz="2400" b="1">
                <a:solidFill>
                  <a:srgbClr val="969696"/>
                </a:solidFill>
                <a:latin typeface="Arial"/>
                <a:cs typeface="Arial"/>
              </a:rPr>
              <a:t>P	</a:t>
            </a:r>
            <a:r>
              <a:rPr dirty="0" sz="1800" spc="-5">
                <a:latin typeface="Arial"/>
                <a:cs typeface="Arial"/>
              </a:rPr>
              <a:t>Parked device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(inactive)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29578" y="362205"/>
            <a:ext cx="68834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802.15: personal area</a:t>
            </a:r>
            <a:r>
              <a:rPr dirty="0" sz="4000" spc="-90"/>
              <a:t> </a:t>
            </a:r>
            <a:r>
              <a:rPr dirty="0" sz="4000" spc="-5"/>
              <a:t>network</a:t>
            </a:r>
            <a:endParaRPr sz="4000"/>
          </a:p>
        </p:txBody>
      </p:sp>
      <p:sp>
        <p:nvSpPr>
          <p:cNvPr id="40" name="object 40"/>
          <p:cNvSpPr txBox="1"/>
          <p:nvPr/>
        </p:nvSpPr>
        <p:spPr>
          <a:xfrm>
            <a:off x="551814" y="1299733"/>
            <a:ext cx="3512820" cy="80581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250825" indent="-238125">
              <a:lnSpc>
                <a:spcPct val="100000"/>
              </a:lnSpc>
              <a:spcBef>
                <a:spcPts val="259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50825" algn="l"/>
              </a:tabLst>
            </a:pPr>
            <a:r>
              <a:rPr dirty="0" sz="2400" spc="-5">
                <a:latin typeface="Arial"/>
                <a:cs typeface="Arial"/>
              </a:rPr>
              <a:t>less than 10 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diameter</a:t>
            </a:r>
            <a:endParaRPr sz="2400">
              <a:latin typeface="Arial"/>
              <a:cs typeface="Arial"/>
            </a:endParaRPr>
          </a:p>
          <a:p>
            <a:pPr marL="250825" indent="-238125">
              <a:lnSpc>
                <a:spcPct val="100000"/>
              </a:lnSpc>
              <a:spcBef>
                <a:spcPts val="21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50825" algn="l"/>
              </a:tabLst>
            </a:pPr>
            <a:r>
              <a:rPr dirty="0" sz="2400">
                <a:latin typeface="Arial"/>
                <a:cs typeface="Arial"/>
              </a:rPr>
              <a:t>replacement </a:t>
            </a:r>
            <a:r>
              <a:rPr dirty="0" sz="2400" spc="-5">
                <a:latin typeface="Arial"/>
                <a:cs typeface="Arial"/>
              </a:rPr>
              <a:t>for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1814" y="2014937"/>
            <a:ext cx="4290695" cy="380111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250825" marR="1507490">
              <a:lnSpc>
                <a:spcPts val="2480"/>
              </a:lnSpc>
              <a:spcBef>
                <a:spcPts val="515"/>
              </a:spcBef>
            </a:pPr>
            <a:r>
              <a:rPr dirty="0" sz="2400">
                <a:latin typeface="Arial"/>
                <a:cs typeface="Arial"/>
              </a:rPr>
              <a:t>(mouse,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keyboard,  </a:t>
            </a:r>
            <a:r>
              <a:rPr dirty="0" sz="2400" spc="-5">
                <a:latin typeface="Arial"/>
                <a:cs typeface="Arial"/>
              </a:rPr>
              <a:t>headphones)</a:t>
            </a:r>
            <a:endParaRPr sz="2400">
              <a:latin typeface="Arial"/>
              <a:cs typeface="Arial"/>
            </a:endParaRPr>
          </a:p>
          <a:p>
            <a:pPr marL="250825" indent="-238125">
              <a:lnSpc>
                <a:spcPct val="100000"/>
              </a:lnSpc>
              <a:spcBef>
                <a:spcPts val="9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50825" algn="l"/>
              </a:tabLst>
            </a:pPr>
            <a:r>
              <a:rPr dirty="0" sz="2400" spc="-5">
                <a:latin typeface="Arial"/>
                <a:cs typeface="Arial"/>
              </a:rPr>
              <a:t>ad hoc: no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infrastructure</a:t>
            </a:r>
            <a:endParaRPr sz="2400">
              <a:latin typeface="Arial"/>
              <a:cs typeface="Arial"/>
            </a:endParaRPr>
          </a:p>
          <a:p>
            <a:pPr marL="250825" indent="-238125">
              <a:lnSpc>
                <a:spcPts val="2810"/>
              </a:lnSpc>
              <a:spcBef>
                <a:spcPts val="1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50825" algn="l"/>
              </a:tabLst>
            </a:pPr>
            <a:r>
              <a:rPr dirty="0" sz="2400">
                <a:latin typeface="Arial"/>
                <a:cs typeface="Arial"/>
              </a:rPr>
              <a:t>master/slaves:</a:t>
            </a:r>
            <a:endParaRPr sz="2400">
              <a:latin typeface="Arial"/>
              <a:cs typeface="Arial"/>
            </a:endParaRPr>
          </a:p>
          <a:p>
            <a:pPr lvl="1" marL="755015" marR="5080" indent="-285750">
              <a:lnSpc>
                <a:spcPct val="72900"/>
              </a:lnSpc>
              <a:spcBef>
                <a:spcPts val="71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slaves request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permission  to </a:t>
            </a:r>
            <a:r>
              <a:rPr dirty="0" sz="2400">
                <a:latin typeface="Arial"/>
                <a:cs typeface="Arial"/>
              </a:rPr>
              <a:t>send (to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master)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ts val="2675"/>
              </a:lnSpc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master </a:t>
            </a:r>
            <a:r>
              <a:rPr dirty="0" sz="2400" spc="-5">
                <a:latin typeface="Arial"/>
                <a:cs typeface="Arial"/>
              </a:rPr>
              <a:t>grants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requests</a:t>
            </a:r>
            <a:endParaRPr sz="2400">
              <a:latin typeface="Arial"/>
              <a:cs typeface="Arial"/>
            </a:endParaRPr>
          </a:p>
          <a:p>
            <a:pPr marL="250825" marR="987425" indent="-238125">
              <a:lnSpc>
                <a:spcPts val="2450"/>
              </a:lnSpc>
              <a:spcBef>
                <a:spcPts val="52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50825" algn="l"/>
              </a:tabLst>
            </a:pPr>
            <a:r>
              <a:rPr dirty="0" sz="2400" spc="-5">
                <a:latin typeface="Arial"/>
                <a:cs typeface="Arial"/>
              </a:rPr>
              <a:t>802.15: evolved from  Bluetooth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ts val="2630"/>
              </a:lnSpc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2.4-2.5 GHz </a:t>
            </a:r>
            <a:r>
              <a:rPr dirty="0" sz="2400">
                <a:latin typeface="Arial"/>
                <a:cs typeface="Arial"/>
              </a:rPr>
              <a:t>radio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band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ts val="2780"/>
              </a:lnSpc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up to 721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kbps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3700" y="876300"/>
            <a:ext cx="6399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283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7</a:t>
            </a:r>
            <a:r>
              <a:rPr dirty="0" spc="-60"/>
              <a:t> </a:t>
            </a:r>
            <a:r>
              <a:rPr dirty="0" spc="-5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01403" rIns="0" bIns="0" rtlCol="0" vert="horz">
            <a:spAutoFit/>
          </a:bodyPr>
          <a:lstStyle/>
          <a:p>
            <a:pPr lvl="1" marL="12700" marR="1517650">
              <a:lnSpc>
                <a:spcPct val="135000"/>
              </a:lnSpc>
              <a:spcBef>
                <a:spcPts val="100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Introduction 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Wireless</a:t>
            </a:r>
            <a:endParaRPr sz="2400">
              <a:latin typeface="Arial"/>
              <a:cs typeface="Arial"/>
            </a:endParaRPr>
          </a:p>
          <a:p>
            <a:pPr lvl="1" marL="354965" marR="1162050" indent="-342900">
              <a:lnSpc>
                <a:spcPts val="2480"/>
              </a:lnSpc>
              <a:spcBef>
                <a:spcPts val="525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Wireless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links,  </a:t>
            </a:r>
            <a:r>
              <a:rPr dirty="0" sz="2400"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CDMA</a:t>
            </a:r>
            <a:endParaRPr sz="2000">
              <a:latin typeface="Arial"/>
              <a:cs typeface="Arial"/>
            </a:endParaRPr>
          </a:p>
          <a:p>
            <a:pPr lvl="1" marL="354965" marR="211454" indent="-342900">
              <a:lnSpc>
                <a:spcPts val="2480"/>
              </a:lnSpc>
              <a:spcBef>
                <a:spcPts val="530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IEEE 802.11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wireless  LANs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(“Wi-Fi”)</a:t>
            </a:r>
            <a:endParaRPr sz="2400">
              <a:latin typeface="Arial"/>
              <a:cs typeface="Arial"/>
            </a:endParaRPr>
          </a:p>
          <a:p>
            <a:pPr lvl="1" marL="354965" marR="958215" indent="-342900">
              <a:lnSpc>
                <a:spcPts val="2520"/>
              </a:lnSpc>
              <a:spcBef>
                <a:spcPts val="509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Cellular</a:t>
            </a:r>
            <a:r>
              <a:rPr dirty="0" sz="2400" spc="-9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Internet 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6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standards (e.g., </a:t>
            </a:r>
            <a:r>
              <a:rPr dirty="0" sz="2000" spc="-5">
                <a:latin typeface="Arial"/>
                <a:cs typeface="Arial"/>
              </a:rPr>
              <a:t>3G,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540" y="1580343"/>
            <a:ext cx="3852545" cy="317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Mobility</a:t>
            </a:r>
            <a:endParaRPr sz="2400">
              <a:latin typeface="Arial"/>
              <a:cs typeface="Arial"/>
            </a:endParaRPr>
          </a:p>
          <a:p>
            <a:pPr lvl="1" marL="355600" marR="349250" indent="-342900">
              <a:lnSpc>
                <a:spcPts val="2480"/>
              </a:lnSpc>
              <a:spcBef>
                <a:spcPts val="525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 spc="-5">
                <a:latin typeface="Arial"/>
                <a:cs typeface="Arial"/>
              </a:rPr>
              <a:t>Principles: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  and </a:t>
            </a:r>
            <a:r>
              <a:rPr dirty="0" sz="2400">
                <a:latin typeface="Arial"/>
                <a:cs typeface="Arial"/>
              </a:rPr>
              <a:t>routing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mobile  </a:t>
            </a:r>
            <a:r>
              <a:rPr dirty="0" sz="2400" spc="-5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lvl="1" marL="520700" indent="-508000">
              <a:lnSpc>
                <a:spcPct val="100000"/>
              </a:lnSpc>
              <a:spcBef>
                <a:spcPts val="65"/>
              </a:spcBef>
              <a:buClr>
                <a:srgbClr val="000099"/>
              </a:buClr>
              <a:buAutoNum type="arabicPeriod" startAt="5"/>
              <a:tabLst>
                <a:tab pos="520700" algn="l"/>
              </a:tabLst>
            </a:pPr>
            <a:r>
              <a:rPr dirty="0" sz="2400">
                <a:latin typeface="Arial"/>
                <a:cs typeface="Arial"/>
              </a:rPr>
              <a:t>Mobile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lvl="1" marL="355600" marR="681990" indent="-342900">
              <a:lnSpc>
                <a:spcPts val="2480"/>
              </a:lnSpc>
              <a:spcBef>
                <a:spcPts val="560"/>
              </a:spcBef>
              <a:buClr>
                <a:srgbClr val="000099"/>
              </a:buClr>
              <a:buAutoNum type="arabicPeriod" startAt="5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Handling </a:t>
            </a:r>
            <a:r>
              <a:rPr dirty="0" sz="2400">
                <a:latin typeface="Arial"/>
                <a:cs typeface="Arial"/>
              </a:rPr>
              <a:t>mobility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  </a:t>
            </a:r>
            <a:r>
              <a:rPr dirty="0" sz="2400">
                <a:latin typeface="Arial"/>
                <a:cs typeface="Arial"/>
              </a:rPr>
              <a:t>cellular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lvl="1" marL="355600" marR="5080" indent="-342900">
              <a:lnSpc>
                <a:spcPts val="2480"/>
              </a:lnSpc>
              <a:spcBef>
                <a:spcPts val="515"/>
              </a:spcBef>
              <a:buClr>
                <a:srgbClr val="000099"/>
              </a:buClr>
              <a:buAutoNum type="arabicPeriod" startAt="5"/>
              <a:tabLst>
                <a:tab pos="520700" algn="l"/>
              </a:tabLst>
            </a:pPr>
            <a:r>
              <a:rPr dirty="0" sz="2400">
                <a:latin typeface="Arial"/>
                <a:cs typeface="Arial"/>
              </a:rPr>
              <a:t>Mobility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higher-layer  protocols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016000"/>
            <a:ext cx="4113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00" y="2635250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5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21150" y="3090863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5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46450" y="4481513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5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0200" y="4913313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5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28987" y="3559175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5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0200" y="4002088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5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41887" y="5378450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5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41962" y="5068887"/>
            <a:ext cx="501650" cy="838200"/>
          </a:xfrm>
          <a:custGeom>
            <a:avLst/>
            <a:gdLst/>
            <a:ahLst/>
            <a:cxnLst/>
            <a:rect l="l" t="t" r="r" b="b"/>
            <a:pathLst>
              <a:path w="501650" h="838200">
                <a:moveTo>
                  <a:pt x="0" y="838200"/>
                </a:moveTo>
                <a:lnTo>
                  <a:pt x="5016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30750" y="5068887"/>
            <a:ext cx="824230" cy="463550"/>
          </a:xfrm>
          <a:custGeom>
            <a:avLst/>
            <a:gdLst/>
            <a:ahLst/>
            <a:cxnLst/>
            <a:rect l="l" t="t" r="r" b="b"/>
            <a:pathLst>
              <a:path w="824229" h="463550">
                <a:moveTo>
                  <a:pt x="0" y="463550"/>
                </a:moveTo>
                <a:lnTo>
                  <a:pt x="8239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57637" y="4876800"/>
            <a:ext cx="1519555" cy="179705"/>
          </a:xfrm>
          <a:custGeom>
            <a:avLst/>
            <a:gdLst/>
            <a:ahLst/>
            <a:cxnLst/>
            <a:rect l="l" t="t" r="r" b="b"/>
            <a:pathLst>
              <a:path w="1519554" h="179704">
                <a:moveTo>
                  <a:pt x="0" y="179387"/>
                </a:moveTo>
                <a:lnTo>
                  <a:pt x="15192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18050" y="3575050"/>
            <a:ext cx="901700" cy="992505"/>
          </a:xfrm>
          <a:custGeom>
            <a:avLst/>
            <a:gdLst/>
            <a:ahLst/>
            <a:cxnLst/>
            <a:rect l="l" t="t" r="r" b="b"/>
            <a:pathLst>
              <a:path w="901700" h="992504">
                <a:moveTo>
                  <a:pt x="0" y="992187"/>
                </a:moveTo>
                <a:lnTo>
                  <a:pt x="9017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06837" y="3446462"/>
            <a:ext cx="1713230" cy="657225"/>
          </a:xfrm>
          <a:custGeom>
            <a:avLst/>
            <a:gdLst/>
            <a:ahLst/>
            <a:cxnLst/>
            <a:rect l="l" t="t" r="r" b="b"/>
            <a:pathLst>
              <a:path w="1713229" h="657225">
                <a:moveTo>
                  <a:pt x="0" y="657225"/>
                </a:moveTo>
                <a:lnTo>
                  <a:pt x="171291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05350" y="3292475"/>
            <a:ext cx="927100" cy="373380"/>
          </a:xfrm>
          <a:custGeom>
            <a:avLst/>
            <a:gdLst/>
            <a:ahLst/>
            <a:cxnLst/>
            <a:rect l="l" t="t" r="r" b="b"/>
            <a:pathLst>
              <a:path w="927100" h="373379">
                <a:moveTo>
                  <a:pt x="0" y="373062"/>
                </a:moveTo>
                <a:lnTo>
                  <a:pt x="927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32237" y="3189288"/>
            <a:ext cx="1685925" cy="0"/>
          </a:xfrm>
          <a:custGeom>
            <a:avLst/>
            <a:gdLst/>
            <a:ahLst/>
            <a:cxnLst/>
            <a:rect l="l" t="t" r="r" b="b"/>
            <a:pathLst>
              <a:path w="1685925" h="0">
                <a:moveTo>
                  <a:pt x="0" y="0"/>
                </a:moveTo>
                <a:lnTo>
                  <a:pt x="1685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65762" y="4443412"/>
            <a:ext cx="986155" cy="676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algn="ctr" marL="106680" marR="113030" indent="3810">
              <a:lnSpc>
                <a:spcPct val="100000"/>
              </a:lnSpc>
              <a:spcBef>
                <a:spcPts val="55"/>
              </a:spcBef>
            </a:pPr>
            <a:r>
              <a:rPr dirty="0" sz="1400">
                <a:latin typeface="Arial"/>
                <a:cs typeface="Arial"/>
              </a:rPr>
              <a:t>Mobile  </a:t>
            </a:r>
            <a:r>
              <a:rPr dirty="0" sz="1400" spc="-5">
                <a:latin typeface="Arial"/>
                <a:cs typeface="Arial"/>
              </a:rPr>
              <a:t>Switching  Center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44054" y="3039633"/>
            <a:ext cx="1664970" cy="2230755"/>
          </a:xfrm>
          <a:custGeom>
            <a:avLst/>
            <a:gdLst/>
            <a:ahLst/>
            <a:cxnLst/>
            <a:rect l="l" t="t" r="r" b="b"/>
            <a:pathLst>
              <a:path w="1664970" h="2230754">
                <a:moveTo>
                  <a:pt x="114492" y="1533573"/>
                </a:moveTo>
                <a:lnTo>
                  <a:pt x="66886" y="1516954"/>
                </a:lnTo>
                <a:lnTo>
                  <a:pt x="36250" y="1455305"/>
                </a:lnTo>
                <a:lnTo>
                  <a:pt x="27804" y="1417168"/>
                </a:lnTo>
                <a:lnTo>
                  <a:pt x="21909" y="1373699"/>
                </a:lnTo>
                <a:lnTo>
                  <a:pt x="18166" y="1325728"/>
                </a:lnTo>
                <a:lnTo>
                  <a:pt x="16175" y="1274087"/>
                </a:lnTo>
                <a:lnTo>
                  <a:pt x="15537" y="1219609"/>
                </a:lnTo>
                <a:lnTo>
                  <a:pt x="15853" y="1163125"/>
                </a:lnTo>
                <a:lnTo>
                  <a:pt x="16724" y="1105467"/>
                </a:lnTo>
                <a:lnTo>
                  <a:pt x="17750" y="1047467"/>
                </a:lnTo>
                <a:lnTo>
                  <a:pt x="18531" y="989955"/>
                </a:lnTo>
                <a:lnTo>
                  <a:pt x="18669" y="933765"/>
                </a:lnTo>
                <a:lnTo>
                  <a:pt x="16662" y="885328"/>
                </a:lnTo>
                <a:lnTo>
                  <a:pt x="13969" y="833977"/>
                </a:lnTo>
                <a:lnTo>
                  <a:pt x="7711" y="725258"/>
                </a:lnTo>
                <a:lnTo>
                  <a:pt x="4738" y="669253"/>
                </a:lnTo>
                <a:lnTo>
                  <a:pt x="2264" y="613060"/>
                </a:lnTo>
                <a:lnTo>
                  <a:pt x="586" y="557362"/>
                </a:lnTo>
                <a:lnTo>
                  <a:pt x="0" y="502839"/>
                </a:lnTo>
                <a:lnTo>
                  <a:pt x="800" y="450173"/>
                </a:lnTo>
                <a:lnTo>
                  <a:pt x="3285" y="400047"/>
                </a:lnTo>
                <a:lnTo>
                  <a:pt x="7750" y="353142"/>
                </a:lnTo>
                <a:lnTo>
                  <a:pt x="14491" y="310139"/>
                </a:lnTo>
                <a:lnTo>
                  <a:pt x="23804" y="271721"/>
                </a:lnTo>
                <a:lnTo>
                  <a:pt x="40133" y="221758"/>
                </a:lnTo>
                <a:lnTo>
                  <a:pt x="58439" y="176201"/>
                </a:lnTo>
                <a:lnTo>
                  <a:pt x="79436" y="135051"/>
                </a:lnTo>
                <a:lnTo>
                  <a:pt x="103671" y="98725"/>
                </a:lnTo>
                <a:lnTo>
                  <a:pt x="131731" y="67535"/>
                </a:lnTo>
                <a:lnTo>
                  <a:pt x="164208" y="41794"/>
                </a:lnTo>
                <a:lnTo>
                  <a:pt x="201687" y="21815"/>
                </a:lnTo>
                <a:lnTo>
                  <a:pt x="244760" y="7909"/>
                </a:lnTo>
                <a:lnTo>
                  <a:pt x="294013" y="391"/>
                </a:lnTo>
                <a:lnTo>
                  <a:pt x="329991" y="0"/>
                </a:lnTo>
                <a:lnTo>
                  <a:pt x="370011" y="3903"/>
                </a:lnTo>
                <a:lnTo>
                  <a:pt x="413536" y="11580"/>
                </a:lnTo>
                <a:lnTo>
                  <a:pt x="460027" y="22509"/>
                </a:lnTo>
                <a:lnTo>
                  <a:pt x="508945" y="36166"/>
                </a:lnTo>
                <a:lnTo>
                  <a:pt x="559751" y="52031"/>
                </a:lnTo>
                <a:lnTo>
                  <a:pt x="611907" y="69580"/>
                </a:lnTo>
                <a:lnTo>
                  <a:pt x="664874" y="88292"/>
                </a:lnTo>
                <a:lnTo>
                  <a:pt x="874076" y="164328"/>
                </a:lnTo>
                <a:lnTo>
                  <a:pt x="923017" y="181023"/>
                </a:lnTo>
                <a:lnTo>
                  <a:pt x="969537" y="195749"/>
                </a:lnTo>
                <a:lnTo>
                  <a:pt x="1019232" y="209492"/>
                </a:lnTo>
                <a:lnTo>
                  <a:pt x="1070696" y="221758"/>
                </a:lnTo>
                <a:lnTo>
                  <a:pt x="1123299" y="232932"/>
                </a:lnTo>
                <a:lnTo>
                  <a:pt x="1281653" y="263757"/>
                </a:lnTo>
                <a:lnTo>
                  <a:pt x="1332520" y="274418"/>
                </a:lnTo>
                <a:lnTo>
                  <a:pt x="1381380" y="285913"/>
                </a:lnTo>
                <a:lnTo>
                  <a:pt x="1427602" y="298629"/>
                </a:lnTo>
                <a:lnTo>
                  <a:pt x="1470558" y="312950"/>
                </a:lnTo>
                <a:lnTo>
                  <a:pt x="1509619" y="329262"/>
                </a:lnTo>
                <a:lnTo>
                  <a:pt x="1544154" y="347950"/>
                </a:lnTo>
                <a:lnTo>
                  <a:pt x="1606926" y="402078"/>
                </a:lnTo>
                <a:lnTo>
                  <a:pt x="1631193" y="434801"/>
                </a:lnTo>
                <a:lnTo>
                  <a:pt x="1657847" y="506456"/>
                </a:lnTo>
                <a:lnTo>
                  <a:pt x="1662982" y="548425"/>
                </a:lnTo>
                <a:lnTo>
                  <a:pt x="1664487" y="596512"/>
                </a:lnTo>
                <a:lnTo>
                  <a:pt x="1663734" y="652237"/>
                </a:lnTo>
                <a:lnTo>
                  <a:pt x="1662099" y="717118"/>
                </a:lnTo>
                <a:lnTo>
                  <a:pt x="1660955" y="792674"/>
                </a:lnTo>
                <a:lnTo>
                  <a:pt x="1659720" y="870460"/>
                </a:lnTo>
                <a:lnTo>
                  <a:pt x="1658469" y="914748"/>
                </a:lnTo>
                <a:lnTo>
                  <a:pt x="1656805" y="962085"/>
                </a:lnTo>
                <a:lnTo>
                  <a:pt x="1654734" y="1012058"/>
                </a:lnTo>
                <a:lnTo>
                  <a:pt x="1652261" y="1064257"/>
                </a:lnTo>
                <a:lnTo>
                  <a:pt x="1649394" y="1118269"/>
                </a:lnTo>
                <a:lnTo>
                  <a:pt x="1646139" y="1173685"/>
                </a:lnTo>
                <a:lnTo>
                  <a:pt x="1642502" y="1230092"/>
                </a:lnTo>
                <a:lnTo>
                  <a:pt x="1638489" y="1287079"/>
                </a:lnTo>
                <a:lnTo>
                  <a:pt x="1634107" y="1344235"/>
                </a:lnTo>
                <a:lnTo>
                  <a:pt x="1629361" y="1401148"/>
                </a:lnTo>
                <a:lnTo>
                  <a:pt x="1624259" y="1457408"/>
                </a:lnTo>
                <a:lnTo>
                  <a:pt x="1618806" y="1512602"/>
                </a:lnTo>
                <a:lnTo>
                  <a:pt x="1617239" y="1527129"/>
                </a:lnTo>
                <a:lnTo>
                  <a:pt x="176441" y="1527129"/>
                </a:lnTo>
                <a:lnTo>
                  <a:pt x="143510" y="1530691"/>
                </a:lnTo>
                <a:lnTo>
                  <a:pt x="114492" y="1533573"/>
                </a:lnTo>
                <a:close/>
              </a:path>
              <a:path w="1664970" h="2230754">
                <a:moveTo>
                  <a:pt x="1260907" y="2230570"/>
                </a:moveTo>
                <a:lnTo>
                  <a:pt x="1185356" y="2221625"/>
                </a:lnTo>
                <a:lnTo>
                  <a:pt x="1144814" y="2208823"/>
                </a:lnTo>
                <a:lnTo>
                  <a:pt x="1102784" y="2191414"/>
                </a:lnTo>
                <a:lnTo>
                  <a:pt x="1059537" y="2170107"/>
                </a:lnTo>
                <a:lnTo>
                  <a:pt x="1015340" y="2145612"/>
                </a:lnTo>
                <a:lnTo>
                  <a:pt x="970462" y="2118638"/>
                </a:lnTo>
                <a:lnTo>
                  <a:pt x="925173" y="2089895"/>
                </a:lnTo>
                <a:lnTo>
                  <a:pt x="834432" y="2029937"/>
                </a:lnTo>
                <a:lnTo>
                  <a:pt x="797942" y="2004032"/>
                </a:lnTo>
                <a:lnTo>
                  <a:pt x="759686" y="1974089"/>
                </a:lnTo>
                <a:lnTo>
                  <a:pt x="720045" y="1940831"/>
                </a:lnTo>
                <a:lnTo>
                  <a:pt x="679401" y="1904983"/>
                </a:lnTo>
                <a:lnTo>
                  <a:pt x="638138" y="1867268"/>
                </a:lnTo>
                <a:lnTo>
                  <a:pt x="596638" y="1828410"/>
                </a:lnTo>
                <a:lnTo>
                  <a:pt x="474534" y="1712214"/>
                </a:lnTo>
                <a:lnTo>
                  <a:pt x="435907" y="1676022"/>
                </a:lnTo>
                <a:lnTo>
                  <a:pt x="398954" y="1642305"/>
                </a:lnTo>
                <a:lnTo>
                  <a:pt x="364057" y="1611789"/>
                </a:lnTo>
                <a:lnTo>
                  <a:pt x="331598" y="1585196"/>
                </a:lnTo>
                <a:lnTo>
                  <a:pt x="255340" y="1538321"/>
                </a:lnTo>
                <a:lnTo>
                  <a:pt x="213609" y="1527977"/>
                </a:lnTo>
                <a:lnTo>
                  <a:pt x="176441" y="1527129"/>
                </a:lnTo>
                <a:lnTo>
                  <a:pt x="1617239" y="1527129"/>
                </a:lnTo>
                <a:lnTo>
                  <a:pt x="1613010" y="1566319"/>
                </a:lnTo>
                <a:lnTo>
                  <a:pt x="1606875" y="1618149"/>
                </a:lnTo>
                <a:lnTo>
                  <a:pt x="1600409" y="1667679"/>
                </a:lnTo>
                <a:lnTo>
                  <a:pt x="1593618" y="1714498"/>
                </a:lnTo>
                <a:lnTo>
                  <a:pt x="1586507" y="1758196"/>
                </a:lnTo>
                <a:lnTo>
                  <a:pt x="1579085" y="1798360"/>
                </a:lnTo>
                <a:lnTo>
                  <a:pt x="1550711" y="1902662"/>
                </a:lnTo>
                <a:lnTo>
                  <a:pt x="1528740" y="1963776"/>
                </a:lnTo>
                <a:lnTo>
                  <a:pt x="1505362" y="2018118"/>
                </a:lnTo>
                <a:lnTo>
                  <a:pt x="1480493" y="2065883"/>
                </a:lnTo>
                <a:lnTo>
                  <a:pt x="1454052" y="2107266"/>
                </a:lnTo>
                <a:lnTo>
                  <a:pt x="1425956" y="2142463"/>
                </a:lnTo>
                <a:lnTo>
                  <a:pt x="1396122" y="2171669"/>
                </a:lnTo>
                <a:lnTo>
                  <a:pt x="1364470" y="2195079"/>
                </a:lnTo>
                <a:lnTo>
                  <a:pt x="1295377" y="2225294"/>
                </a:lnTo>
                <a:lnTo>
                  <a:pt x="1260907" y="223057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044690" y="3558007"/>
            <a:ext cx="15240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telephone  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16400" y="3429000"/>
            <a:ext cx="252412" cy="18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16300" y="3924300"/>
            <a:ext cx="252412" cy="18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24300" y="4241800"/>
            <a:ext cx="252412" cy="18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03700" y="4343400"/>
            <a:ext cx="252412" cy="18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49800" y="5092700"/>
            <a:ext cx="252412" cy="18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29100" y="5295900"/>
            <a:ext cx="252412" cy="182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08805" y="4648200"/>
            <a:ext cx="62133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36565" y="4707154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85301" y="4676166"/>
            <a:ext cx="194310" cy="0"/>
          </a:xfrm>
          <a:custGeom>
            <a:avLst/>
            <a:gdLst/>
            <a:ahLst/>
            <a:cxnLst/>
            <a:rect l="l" t="t" r="r" b="b"/>
            <a:pathLst>
              <a:path w="194310" h="0">
                <a:moveTo>
                  <a:pt x="19415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618162" y="3021012"/>
            <a:ext cx="986155" cy="67627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algn="ctr" marL="106680" marR="113030" indent="3810">
              <a:lnSpc>
                <a:spcPct val="100000"/>
              </a:lnSpc>
              <a:spcBef>
                <a:spcPts val="55"/>
              </a:spcBef>
            </a:pPr>
            <a:r>
              <a:rPr dirty="0" sz="1400">
                <a:latin typeface="Arial"/>
                <a:cs typeface="Arial"/>
              </a:rPr>
              <a:t>Mobile  </a:t>
            </a:r>
            <a:r>
              <a:rPr dirty="0" sz="1400" spc="-5">
                <a:latin typeface="Arial"/>
                <a:cs typeface="Arial"/>
              </a:rPr>
              <a:t>Switching  Center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11938" y="3389312"/>
            <a:ext cx="368300" cy="203200"/>
          </a:xfrm>
          <a:custGeom>
            <a:avLst/>
            <a:gdLst/>
            <a:ahLst/>
            <a:cxnLst/>
            <a:rect l="l" t="t" r="r" b="b"/>
            <a:pathLst>
              <a:path w="368300" h="203200">
                <a:moveTo>
                  <a:pt x="0" y="0"/>
                </a:moveTo>
                <a:lnTo>
                  <a:pt x="368300" y="203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46837" y="4506912"/>
            <a:ext cx="508000" cy="254000"/>
          </a:xfrm>
          <a:custGeom>
            <a:avLst/>
            <a:gdLst/>
            <a:ahLst/>
            <a:cxnLst/>
            <a:rect l="l" t="t" r="r" b="b"/>
            <a:pathLst>
              <a:path w="508000" h="254000">
                <a:moveTo>
                  <a:pt x="0" y="254000"/>
                </a:moveTo>
                <a:lnTo>
                  <a:pt x="508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377190" y="328182"/>
            <a:ext cx="79495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Components of </a:t>
            </a:r>
            <a:r>
              <a:rPr dirty="0" sz="3200"/>
              <a:t>cellular </a:t>
            </a:r>
            <a:r>
              <a:rPr dirty="0" sz="3200" spc="-5"/>
              <a:t>network</a:t>
            </a:r>
            <a:r>
              <a:rPr dirty="0" sz="3200" spc="-90"/>
              <a:t> </a:t>
            </a:r>
            <a:r>
              <a:rPr dirty="0" sz="3200" spc="-5"/>
              <a:t>architecture</a:t>
            </a:r>
            <a:endParaRPr sz="3200"/>
          </a:p>
        </p:txBody>
      </p:sp>
      <p:sp>
        <p:nvSpPr>
          <p:cNvPr id="32" name="object 32"/>
          <p:cNvSpPr txBox="1"/>
          <p:nvPr/>
        </p:nvSpPr>
        <p:spPr>
          <a:xfrm>
            <a:off x="4696777" y="1925479"/>
            <a:ext cx="3543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77500"/>
              <a:buFont typeface="Wingdings"/>
              <a:buChar char=""/>
              <a:tabLst>
                <a:tab pos="257810" algn="l"/>
              </a:tabLst>
            </a:pPr>
            <a:r>
              <a:rPr dirty="0" sz="2000" spc="-5">
                <a:latin typeface="Arial"/>
                <a:cs typeface="Arial"/>
              </a:rPr>
              <a:t>handles </a:t>
            </a:r>
            <a:r>
              <a:rPr dirty="0" sz="2000">
                <a:latin typeface="Arial"/>
                <a:cs typeface="Arial"/>
              </a:rPr>
              <a:t>mobility (more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later!)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95800" y="1233487"/>
            <a:ext cx="4022725" cy="1050925"/>
          </a:xfrm>
          <a:custGeom>
            <a:avLst/>
            <a:gdLst/>
            <a:ahLst/>
            <a:cxnLst/>
            <a:rect l="l" t="t" r="r" b="b"/>
            <a:pathLst>
              <a:path w="4022725" h="1050925">
                <a:moveTo>
                  <a:pt x="0" y="0"/>
                </a:moveTo>
                <a:lnTo>
                  <a:pt x="4022725" y="0"/>
                </a:lnTo>
                <a:lnTo>
                  <a:pt x="4022725" y="1050924"/>
                </a:lnTo>
                <a:lnTo>
                  <a:pt x="0" y="105092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56150" y="1050924"/>
            <a:ext cx="868680" cy="352425"/>
          </a:xfrm>
          <a:custGeom>
            <a:avLst/>
            <a:gdLst/>
            <a:ahLst/>
            <a:cxnLst/>
            <a:rect l="l" t="t" r="r" b="b"/>
            <a:pathLst>
              <a:path w="868679" h="352425">
                <a:moveTo>
                  <a:pt x="0" y="0"/>
                </a:moveTo>
                <a:lnTo>
                  <a:pt x="868362" y="0"/>
                </a:lnTo>
                <a:lnTo>
                  <a:pt x="868362" y="352425"/>
                </a:lnTo>
                <a:lnTo>
                  <a:pt x="0" y="352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696777" y="1031075"/>
            <a:ext cx="3911600" cy="920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ts val="256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MSC</a:t>
            </a:r>
            <a:endParaRPr sz="2400">
              <a:latin typeface="Arial"/>
              <a:cs typeface="Arial"/>
            </a:endParaRPr>
          </a:p>
          <a:p>
            <a:pPr marL="257175" indent="-245110">
              <a:lnSpc>
                <a:spcPts val="2080"/>
              </a:lnSpc>
              <a:buClr>
                <a:srgbClr val="000099"/>
              </a:buClr>
              <a:buSzPct val="77500"/>
              <a:buFont typeface="Wingdings"/>
              <a:buChar char=""/>
              <a:tabLst>
                <a:tab pos="257810" algn="l"/>
              </a:tabLst>
            </a:pPr>
            <a:r>
              <a:rPr dirty="0" sz="2000">
                <a:latin typeface="Arial"/>
                <a:cs typeface="Arial"/>
              </a:rPr>
              <a:t>connects cells </a:t>
            </a:r>
            <a:r>
              <a:rPr dirty="0" sz="2000" spc="-5">
                <a:latin typeface="Arial"/>
                <a:cs typeface="Arial"/>
              </a:rPr>
              <a:t>to wired tel.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net.</a:t>
            </a:r>
            <a:endParaRPr sz="2000">
              <a:latin typeface="Arial"/>
              <a:cs typeface="Arial"/>
            </a:endParaRPr>
          </a:p>
          <a:p>
            <a:pPr marL="257175" indent="-245110">
              <a:lnSpc>
                <a:spcPct val="100000"/>
              </a:lnSpc>
              <a:buClr>
                <a:srgbClr val="000099"/>
              </a:buClr>
              <a:buSzPct val="77500"/>
              <a:buFont typeface="Wingdings"/>
              <a:buChar char=""/>
              <a:tabLst>
                <a:tab pos="257810" algn="l"/>
              </a:tabLst>
            </a:pPr>
            <a:r>
              <a:rPr dirty="0" sz="2000">
                <a:latin typeface="Arial"/>
                <a:cs typeface="Arial"/>
              </a:rPr>
              <a:t>manages call setup (more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later!)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45187" y="2301875"/>
            <a:ext cx="441325" cy="685800"/>
          </a:xfrm>
          <a:custGeom>
            <a:avLst/>
            <a:gdLst/>
            <a:ahLst/>
            <a:cxnLst/>
            <a:rect l="l" t="t" r="r" b="b"/>
            <a:pathLst>
              <a:path w="441325" h="685800">
                <a:moveTo>
                  <a:pt x="0" y="0"/>
                </a:moveTo>
                <a:lnTo>
                  <a:pt x="441325" y="68580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75615" y="2425542"/>
            <a:ext cx="2325370" cy="3077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74295">
              <a:lnSpc>
                <a:spcPct val="101299"/>
              </a:lnSpc>
              <a:spcBef>
                <a:spcPts val="65"/>
              </a:spcBef>
              <a:buClr>
                <a:srgbClr val="000099"/>
              </a:buClr>
              <a:buSzPct val="77500"/>
              <a:buFont typeface="Wingdings"/>
              <a:buChar char=""/>
              <a:tabLst>
                <a:tab pos="257810" algn="l"/>
              </a:tabLst>
            </a:pPr>
            <a:r>
              <a:rPr dirty="0" sz="2000">
                <a:latin typeface="Arial"/>
                <a:cs typeface="Arial"/>
              </a:rPr>
              <a:t>covers  </a:t>
            </a:r>
            <a:r>
              <a:rPr dirty="0" sz="2000" spc="-5">
                <a:latin typeface="Arial"/>
                <a:cs typeface="Arial"/>
              </a:rPr>
              <a:t>geographical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region</a:t>
            </a:r>
            <a:endParaRPr sz="2000">
              <a:latin typeface="Arial"/>
              <a:cs typeface="Arial"/>
            </a:endParaRPr>
          </a:p>
          <a:p>
            <a:pPr marL="257175" indent="-244475">
              <a:lnSpc>
                <a:spcPts val="2370"/>
              </a:lnSpc>
              <a:buClr>
                <a:srgbClr val="000099"/>
              </a:buClr>
              <a:buSzPct val="77500"/>
              <a:buFont typeface="Wingdings"/>
              <a:buChar char=""/>
              <a:tabLst>
                <a:tab pos="257175" algn="l"/>
              </a:tabLst>
            </a:pP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base </a:t>
            </a:r>
            <a:r>
              <a:rPr dirty="0" sz="2000" i="1">
                <a:solidFill>
                  <a:srgbClr val="C00000"/>
                </a:solidFill>
                <a:latin typeface="Arial"/>
                <a:cs typeface="Arial"/>
              </a:rPr>
              <a:t>station</a:t>
            </a:r>
            <a:r>
              <a:rPr dirty="0" sz="2000" spc="-70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(BS)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dirty="0" sz="2000" spc="-5">
                <a:latin typeface="Arial"/>
                <a:cs typeface="Arial"/>
              </a:rPr>
              <a:t>analogous to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802.11  AP</a:t>
            </a:r>
            <a:endParaRPr sz="2000">
              <a:latin typeface="Arial"/>
              <a:cs typeface="Arial"/>
            </a:endParaRPr>
          </a:p>
          <a:p>
            <a:pPr marL="257175" indent="-244475">
              <a:lnSpc>
                <a:spcPts val="2370"/>
              </a:lnSpc>
              <a:buClr>
                <a:srgbClr val="000099"/>
              </a:buClr>
              <a:buSzPct val="77500"/>
              <a:buFont typeface="Wingdings"/>
              <a:buChar char=""/>
              <a:tabLst>
                <a:tab pos="257175" algn="l"/>
              </a:tabLst>
            </a:pPr>
            <a:r>
              <a:rPr dirty="0" sz="2000" i="1">
                <a:solidFill>
                  <a:srgbClr val="C00000"/>
                </a:solidFill>
                <a:latin typeface="Arial"/>
                <a:cs typeface="Arial"/>
              </a:rPr>
              <a:t>mobile</a:t>
            </a:r>
            <a:r>
              <a:rPr dirty="0" sz="2000" spc="-15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12700" marR="372745">
              <a:lnSpc>
                <a:spcPct val="100000"/>
              </a:lnSpc>
              <a:spcBef>
                <a:spcPts val="30"/>
              </a:spcBef>
            </a:pPr>
            <a:r>
              <a:rPr dirty="0" sz="2000" spc="-5">
                <a:latin typeface="Arial"/>
                <a:cs typeface="Arial"/>
              </a:rPr>
              <a:t>attach to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network  through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BS</a:t>
            </a:r>
            <a:endParaRPr sz="2000">
              <a:latin typeface="Arial"/>
              <a:cs typeface="Arial"/>
            </a:endParaRPr>
          </a:p>
          <a:p>
            <a:pPr marL="257175" indent="-244475">
              <a:lnSpc>
                <a:spcPts val="2370"/>
              </a:lnSpc>
              <a:buClr>
                <a:srgbClr val="000099"/>
              </a:buClr>
              <a:buSzPct val="77500"/>
              <a:buFont typeface="Wingdings"/>
              <a:buChar char=""/>
              <a:tabLst>
                <a:tab pos="257175" algn="l"/>
              </a:tabLst>
            </a:pP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air-interface: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000" spc="-5">
                <a:latin typeface="Arial"/>
                <a:cs typeface="Arial"/>
              </a:rPr>
              <a:t>physical 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5615" y="5477478"/>
            <a:ext cx="22980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layer protocol  between </a:t>
            </a:r>
            <a:r>
              <a:rPr dirty="0" sz="2000">
                <a:latin typeface="Arial"/>
                <a:cs typeface="Arial"/>
              </a:rPr>
              <a:t>mobile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  BS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4638" y="2298700"/>
            <a:ext cx="2741930" cy="3016250"/>
          </a:xfrm>
          <a:custGeom>
            <a:avLst/>
            <a:gdLst/>
            <a:ahLst/>
            <a:cxnLst/>
            <a:rect l="l" t="t" r="r" b="b"/>
            <a:pathLst>
              <a:path w="2741930" h="3016250">
                <a:moveTo>
                  <a:pt x="0" y="0"/>
                </a:moveTo>
                <a:lnTo>
                  <a:pt x="2741612" y="0"/>
                </a:lnTo>
                <a:lnTo>
                  <a:pt x="2741612" y="3016249"/>
                </a:lnTo>
                <a:lnTo>
                  <a:pt x="0" y="301624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4987" y="2116137"/>
            <a:ext cx="868680" cy="352425"/>
          </a:xfrm>
          <a:custGeom>
            <a:avLst/>
            <a:gdLst/>
            <a:ahLst/>
            <a:cxnLst/>
            <a:rect l="l" t="t" r="r" b="b"/>
            <a:pathLst>
              <a:path w="868680" h="352425">
                <a:moveTo>
                  <a:pt x="0" y="0"/>
                </a:moveTo>
                <a:lnTo>
                  <a:pt x="868362" y="0"/>
                </a:lnTo>
                <a:lnTo>
                  <a:pt x="868362" y="352425"/>
                </a:lnTo>
                <a:lnTo>
                  <a:pt x="0" y="3524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26428" y="2096288"/>
            <a:ext cx="4832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cell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01962" y="2574925"/>
            <a:ext cx="373380" cy="244475"/>
          </a:xfrm>
          <a:custGeom>
            <a:avLst/>
            <a:gdLst/>
            <a:ahLst/>
            <a:cxnLst/>
            <a:rect l="l" t="t" r="r" b="b"/>
            <a:pathLst>
              <a:path w="373379" h="244475">
                <a:moveTo>
                  <a:pt x="0" y="0"/>
                </a:moveTo>
                <a:lnTo>
                  <a:pt x="373062" y="244474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646227" y="5526692"/>
            <a:ext cx="15919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wired</a:t>
            </a:r>
            <a:r>
              <a:rPr dirty="0" sz="2000" spc="-8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00000"/>
                </a:solidFill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239000" y="4556125"/>
            <a:ext cx="609600" cy="1022350"/>
          </a:xfrm>
          <a:custGeom>
            <a:avLst/>
            <a:gdLst/>
            <a:ahLst/>
            <a:cxnLst/>
            <a:rect l="l" t="t" r="r" b="b"/>
            <a:pathLst>
              <a:path w="609600" h="1022350">
                <a:moveTo>
                  <a:pt x="0" y="102235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3700" y="749299"/>
            <a:ext cx="7769225" cy="173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996747" y="6390546"/>
            <a:ext cx="207200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5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Wireless and </a:t>
            </a:r>
            <a:r>
              <a:rPr dirty="0" sz="1200">
                <a:latin typeface="Arial"/>
                <a:cs typeface="Arial"/>
              </a:rPr>
              <a:t>Mobile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Networks</a:t>
            </a:r>
            <a:endParaRPr sz="1200">
              <a:latin typeface="Arial"/>
              <a:cs typeface="Arial"/>
            </a:endParaRPr>
          </a:p>
          <a:p>
            <a:pPr marL="1555115">
              <a:lnSpc>
                <a:spcPts val="1350"/>
              </a:lnSpc>
            </a:pPr>
            <a:r>
              <a:rPr dirty="0" sz="1200" spc="-5">
                <a:latin typeface="Arial"/>
                <a:cs typeface="Arial"/>
              </a:rPr>
              <a:t>7-36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17487" y="2970694"/>
            <a:ext cx="119380" cy="287655"/>
          </a:xfrm>
          <a:custGeom>
            <a:avLst/>
            <a:gdLst/>
            <a:ahLst/>
            <a:cxnLst/>
            <a:rect l="l" t="t" r="r" b="b"/>
            <a:pathLst>
              <a:path w="119379" h="287654">
                <a:moveTo>
                  <a:pt x="119062" y="0"/>
                </a:moveTo>
                <a:lnTo>
                  <a:pt x="0" y="28748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46899" y="2970694"/>
            <a:ext cx="98425" cy="279400"/>
          </a:xfrm>
          <a:custGeom>
            <a:avLst/>
            <a:gdLst/>
            <a:ahLst/>
            <a:cxnLst/>
            <a:rect l="l" t="t" r="r" b="b"/>
            <a:pathLst>
              <a:path w="98425" h="279400">
                <a:moveTo>
                  <a:pt x="0" y="0"/>
                </a:moveTo>
                <a:lnTo>
                  <a:pt x="98363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27837" y="3250016"/>
            <a:ext cx="119380" cy="30480"/>
          </a:xfrm>
          <a:custGeom>
            <a:avLst/>
            <a:gdLst/>
            <a:ahLst/>
            <a:cxnLst/>
            <a:rect l="l" t="t" r="r" b="b"/>
            <a:pathLst>
              <a:path w="119379" h="30479">
                <a:moveTo>
                  <a:pt x="0" y="0"/>
                </a:moveTo>
                <a:lnTo>
                  <a:pt x="119062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36549" y="3250016"/>
            <a:ext cx="98425" cy="30480"/>
          </a:xfrm>
          <a:custGeom>
            <a:avLst/>
            <a:gdLst/>
            <a:ahLst/>
            <a:cxnLst/>
            <a:rect l="l" t="t" r="r" b="b"/>
            <a:pathLst>
              <a:path w="98425" h="30479">
                <a:moveTo>
                  <a:pt x="98363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46899" y="2976957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27837" y="3214339"/>
            <a:ext cx="119380" cy="37465"/>
          </a:xfrm>
          <a:custGeom>
            <a:avLst/>
            <a:gdLst/>
            <a:ahLst/>
            <a:cxnLst/>
            <a:rect l="l" t="t" r="r" b="b"/>
            <a:pathLst>
              <a:path w="119379" h="37464">
                <a:moveTo>
                  <a:pt x="0" y="36929"/>
                </a:moveTo>
                <a:lnTo>
                  <a:pt x="1190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36549" y="3221208"/>
            <a:ext cx="98425" cy="29209"/>
          </a:xfrm>
          <a:custGeom>
            <a:avLst/>
            <a:gdLst/>
            <a:ahLst/>
            <a:cxnLst/>
            <a:rect l="l" t="t" r="r" b="b"/>
            <a:pathLst>
              <a:path w="98425" h="29210">
                <a:moveTo>
                  <a:pt x="98363" y="2880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773973" y="3129352"/>
            <a:ext cx="73025" cy="23495"/>
          </a:xfrm>
          <a:custGeom>
            <a:avLst/>
            <a:gdLst/>
            <a:ahLst/>
            <a:cxnLst/>
            <a:rect l="l" t="t" r="r" b="b"/>
            <a:pathLst>
              <a:path w="73025" h="23494">
                <a:moveTo>
                  <a:pt x="0" y="0"/>
                </a:moveTo>
                <a:lnTo>
                  <a:pt x="72925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846899" y="3129352"/>
            <a:ext cx="55880" cy="23495"/>
          </a:xfrm>
          <a:custGeom>
            <a:avLst/>
            <a:gdLst/>
            <a:ahLst/>
            <a:cxnLst/>
            <a:rect l="l" t="t" r="r" b="b"/>
            <a:pathLst>
              <a:path w="55879" h="23494">
                <a:moveTo>
                  <a:pt x="0" y="22963"/>
                </a:moveTo>
                <a:lnTo>
                  <a:pt x="5540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53291" y="3170270"/>
            <a:ext cx="80645" cy="42545"/>
          </a:xfrm>
          <a:custGeom>
            <a:avLst/>
            <a:gdLst/>
            <a:ahLst/>
            <a:cxnLst/>
            <a:rect l="l" t="t" r="r" b="b"/>
            <a:pathLst>
              <a:path w="80645" h="42544">
                <a:moveTo>
                  <a:pt x="0" y="0"/>
                </a:moveTo>
                <a:lnTo>
                  <a:pt x="80606" y="419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846899" y="3176533"/>
            <a:ext cx="71120" cy="27940"/>
          </a:xfrm>
          <a:custGeom>
            <a:avLst/>
            <a:gdLst/>
            <a:ahLst/>
            <a:cxnLst/>
            <a:rect l="l" t="t" r="r" b="b"/>
            <a:pathLst>
              <a:path w="71120" h="27939">
                <a:moveTo>
                  <a:pt x="0" y="27556"/>
                </a:moveTo>
                <a:lnTo>
                  <a:pt x="707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46895" y="3093838"/>
            <a:ext cx="31115" cy="1905"/>
          </a:xfrm>
          <a:custGeom>
            <a:avLst/>
            <a:gdLst/>
            <a:ahLst/>
            <a:cxnLst/>
            <a:rect l="l" t="t" r="r" b="b"/>
            <a:pathLst>
              <a:path w="31114" h="1905">
                <a:moveTo>
                  <a:pt x="-9525" y="761"/>
                </a:moveTo>
                <a:lnTo>
                  <a:pt x="40542" y="761"/>
                </a:lnTo>
              </a:path>
            </a:pathLst>
          </a:custGeom>
          <a:ln w="20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46899" y="3029147"/>
            <a:ext cx="15875" cy="8890"/>
          </a:xfrm>
          <a:custGeom>
            <a:avLst/>
            <a:gdLst/>
            <a:ahLst/>
            <a:cxnLst/>
            <a:rect l="l" t="t" r="r" b="b"/>
            <a:pathLst>
              <a:path w="15875" h="8889">
                <a:moveTo>
                  <a:pt x="0" y="8768"/>
                </a:moveTo>
                <a:lnTo>
                  <a:pt x="1563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9883" y="3083425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9" y="1503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12156" y="3026642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70300" y="2857500"/>
            <a:ext cx="333076" cy="222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16889" y="2948668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5">
                <a:moveTo>
                  <a:pt x="29621" y="33039"/>
                </a:moveTo>
                <a:lnTo>
                  <a:pt x="24227" y="33039"/>
                </a:lnTo>
                <a:lnTo>
                  <a:pt x="13825" y="31740"/>
                </a:lnTo>
                <a:lnTo>
                  <a:pt x="6232" y="28200"/>
                </a:lnTo>
                <a:lnTo>
                  <a:pt x="1580" y="22949"/>
                </a:lnTo>
                <a:lnTo>
                  <a:pt x="0" y="16519"/>
                </a:lnTo>
                <a:lnTo>
                  <a:pt x="1580" y="10089"/>
                </a:lnTo>
                <a:lnTo>
                  <a:pt x="6232" y="4838"/>
                </a:lnTo>
                <a:lnTo>
                  <a:pt x="13825" y="1298"/>
                </a:lnTo>
                <a:lnTo>
                  <a:pt x="24227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16889" y="2948668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5">
                <a:moveTo>
                  <a:pt x="0" y="16519"/>
                </a:moveTo>
                <a:lnTo>
                  <a:pt x="5589" y="4838"/>
                </a:lnTo>
                <a:lnTo>
                  <a:pt x="24227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24227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41316" y="3896944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20" h="280670">
                <a:moveTo>
                  <a:pt x="108712" y="0"/>
                </a:moveTo>
                <a:lnTo>
                  <a:pt x="0" y="2805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850028" y="3896944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20" h="279400">
                <a:moveTo>
                  <a:pt x="0" y="0"/>
                </a:moveTo>
                <a:lnTo>
                  <a:pt x="108712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41316" y="4176267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0" y="0"/>
                </a:moveTo>
                <a:lnTo>
                  <a:pt x="108712" y="304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50028" y="4176267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108712" y="0"/>
                </a:moveTo>
                <a:lnTo>
                  <a:pt x="0" y="304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50028" y="3903207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741316" y="4147457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0" y="30061"/>
                </a:moveTo>
                <a:lnTo>
                  <a:pt x="1087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50028" y="4147457"/>
            <a:ext cx="109220" cy="29209"/>
          </a:xfrm>
          <a:custGeom>
            <a:avLst/>
            <a:gdLst/>
            <a:ahLst/>
            <a:cxnLst/>
            <a:rect l="l" t="t" r="r" b="b"/>
            <a:pathLst>
              <a:path w="109220" h="29210">
                <a:moveTo>
                  <a:pt x="108712" y="28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87452" y="4055602"/>
            <a:ext cx="62865" cy="23495"/>
          </a:xfrm>
          <a:custGeom>
            <a:avLst/>
            <a:gdLst/>
            <a:ahLst/>
            <a:cxnLst/>
            <a:rect l="l" t="t" r="r" b="b"/>
            <a:pathLst>
              <a:path w="62864" h="23495">
                <a:moveTo>
                  <a:pt x="0" y="0"/>
                </a:moveTo>
                <a:lnTo>
                  <a:pt x="62576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50028" y="4055602"/>
            <a:ext cx="66040" cy="23495"/>
          </a:xfrm>
          <a:custGeom>
            <a:avLst/>
            <a:gdLst/>
            <a:ahLst/>
            <a:cxnLst/>
            <a:rect l="l" t="t" r="r" b="b"/>
            <a:pathLst>
              <a:path w="66039" h="23495">
                <a:moveTo>
                  <a:pt x="0" y="22963"/>
                </a:moveTo>
                <a:lnTo>
                  <a:pt x="657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66770" y="4096520"/>
            <a:ext cx="80645" cy="34925"/>
          </a:xfrm>
          <a:custGeom>
            <a:avLst/>
            <a:gdLst/>
            <a:ahLst/>
            <a:cxnLst/>
            <a:rect l="l" t="t" r="r" b="b"/>
            <a:pathLst>
              <a:path w="80645" h="34925">
                <a:moveTo>
                  <a:pt x="0" y="0"/>
                </a:moveTo>
                <a:lnTo>
                  <a:pt x="80606" y="343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50028" y="4102782"/>
            <a:ext cx="81280" cy="21590"/>
          </a:xfrm>
          <a:custGeom>
            <a:avLst/>
            <a:gdLst/>
            <a:ahLst/>
            <a:cxnLst/>
            <a:rect l="l" t="t" r="r" b="b"/>
            <a:pathLst>
              <a:path w="81279" h="21589">
                <a:moveTo>
                  <a:pt x="0" y="21410"/>
                </a:moveTo>
                <a:lnTo>
                  <a:pt x="811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850028" y="4013433"/>
            <a:ext cx="41910" cy="9525"/>
          </a:xfrm>
          <a:custGeom>
            <a:avLst/>
            <a:gdLst/>
            <a:ahLst/>
            <a:cxnLst/>
            <a:rect l="l" t="t" r="r" b="b"/>
            <a:pathLst>
              <a:path w="41910" h="9525">
                <a:moveTo>
                  <a:pt x="0" y="9173"/>
                </a:moveTo>
                <a:lnTo>
                  <a:pt x="4136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850028" y="3955398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8767"/>
                </a:moveTo>
                <a:lnTo>
                  <a:pt x="2598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803362" y="4009675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9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825635" y="3952892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83000" y="3784600"/>
            <a:ext cx="333076" cy="222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30368" y="3874918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29621" y="33039"/>
                </a:moveTo>
                <a:lnTo>
                  <a:pt x="8543" y="33039"/>
                </a:lnTo>
                <a:lnTo>
                  <a:pt x="0" y="25643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30368" y="3874918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0" y="16519"/>
                </a:moveTo>
                <a:lnTo>
                  <a:pt x="10605" y="4838"/>
                </a:lnTo>
                <a:lnTo>
                  <a:pt x="19082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19082" y="33039"/>
                </a:lnTo>
                <a:lnTo>
                  <a:pt x="10605" y="28200"/>
                </a:lnTo>
                <a:lnTo>
                  <a:pt x="0" y="1651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754795" y="4823194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20" h="280670">
                <a:moveTo>
                  <a:pt x="108712" y="0"/>
                </a:moveTo>
                <a:lnTo>
                  <a:pt x="0" y="28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863507" y="4823194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20" h="279400">
                <a:moveTo>
                  <a:pt x="0" y="0"/>
                </a:moveTo>
                <a:lnTo>
                  <a:pt x="108712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754795" y="5102516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0" y="0"/>
                </a:moveTo>
                <a:lnTo>
                  <a:pt x="108712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63507" y="5102516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108712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63507" y="4829457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54795" y="5073708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0" y="30061"/>
                </a:moveTo>
                <a:lnTo>
                  <a:pt x="1087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63507" y="5073708"/>
            <a:ext cx="109220" cy="29209"/>
          </a:xfrm>
          <a:custGeom>
            <a:avLst/>
            <a:gdLst/>
            <a:ahLst/>
            <a:cxnLst/>
            <a:rect l="l" t="t" r="r" b="b"/>
            <a:pathLst>
              <a:path w="109220" h="29210">
                <a:moveTo>
                  <a:pt x="108712" y="28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800931" y="4981852"/>
            <a:ext cx="62865" cy="32384"/>
          </a:xfrm>
          <a:custGeom>
            <a:avLst/>
            <a:gdLst/>
            <a:ahLst/>
            <a:cxnLst/>
            <a:rect l="l" t="t" r="r" b="b"/>
            <a:pathLst>
              <a:path w="62864" h="32385">
                <a:moveTo>
                  <a:pt x="0" y="0"/>
                </a:moveTo>
                <a:lnTo>
                  <a:pt x="62576" y="3211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63507" y="4972703"/>
            <a:ext cx="66040" cy="32384"/>
          </a:xfrm>
          <a:custGeom>
            <a:avLst/>
            <a:gdLst/>
            <a:ahLst/>
            <a:cxnLst/>
            <a:rect l="l" t="t" r="r" b="b"/>
            <a:pathLst>
              <a:path w="66039" h="32385">
                <a:moveTo>
                  <a:pt x="0" y="32113"/>
                </a:moveTo>
                <a:lnTo>
                  <a:pt x="657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780249" y="5022770"/>
            <a:ext cx="86360" cy="31750"/>
          </a:xfrm>
          <a:custGeom>
            <a:avLst/>
            <a:gdLst/>
            <a:ahLst/>
            <a:cxnLst/>
            <a:rect l="l" t="t" r="r" b="b"/>
            <a:pathLst>
              <a:path w="86360" h="31750">
                <a:moveTo>
                  <a:pt x="0" y="0"/>
                </a:moveTo>
                <a:lnTo>
                  <a:pt x="86208" y="3131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863507" y="5029032"/>
            <a:ext cx="81280" cy="27940"/>
          </a:xfrm>
          <a:custGeom>
            <a:avLst/>
            <a:gdLst/>
            <a:ahLst/>
            <a:cxnLst/>
            <a:rect l="l" t="t" r="r" b="b"/>
            <a:pathLst>
              <a:path w="81279" h="27939">
                <a:moveTo>
                  <a:pt x="0" y="27556"/>
                </a:moveTo>
                <a:lnTo>
                  <a:pt x="811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863507" y="4939682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29">
                <a:moveTo>
                  <a:pt x="0" y="11273"/>
                </a:moveTo>
                <a:lnTo>
                  <a:pt x="4136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863507" y="4873404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5" h="17145">
                <a:moveTo>
                  <a:pt x="0" y="17010"/>
                </a:moveTo>
                <a:lnTo>
                  <a:pt x="2598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816841" y="4935925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9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839114" y="4879142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708400" y="4711700"/>
            <a:ext cx="333076" cy="222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843847" y="4806285"/>
            <a:ext cx="38735" cy="27940"/>
          </a:xfrm>
          <a:custGeom>
            <a:avLst/>
            <a:gdLst/>
            <a:ahLst/>
            <a:cxnLst/>
            <a:rect l="l" t="t" r="r" b="b"/>
            <a:pathLst>
              <a:path w="38735" h="27939">
                <a:moveTo>
                  <a:pt x="29621" y="27921"/>
                </a:moveTo>
                <a:lnTo>
                  <a:pt x="8543" y="27921"/>
                </a:lnTo>
                <a:lnTo>
                  <a:pt x="0" y="27830"/>
                </a:lnTo>
                <a:lnTo>
                  <a:pt x="0" y="2278"/>
                </a:lnTo>
                <a:lnTo>
                  <a:pt x="8543" y="0"/>
                </a:lnTo>
                <a:lnTo>
                  <a:pt x="29621" y="0"/>
                </a:lnTo>
                <a:lnTo>
                  <a:pt x="38165" y="2278"/>
                </a:lnTo>
                <a:lnTo>
                  <a:pt x="38165" y="27830"/>
                </a:lnTo>
                <a:lnTo>
                  <a:pt x="29621" y="27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843847" y="4806007"/>
            <a:ext cx="38735" cy="28575"/>
          </a:xfrm>
          <a:custGeom>
            <a:avLst/>
            <a:gdLst/>
            <a:ahLst/>
            <a:cxnLst/>
            <a:rect l="l" t="t" r="r" b="b"/>
            <a:pathLst>
              <a:path w="38735" h="28575">
                <a:moveTo>
                  <a:pt x="0" y="11681"/>
                </a:moveTo>
                <a:lnTo>
                  <a:pt x="5589" y="0"/>
                </a:lnTo>
                <a:lnTo>
                  <a:pt x="19082" y="278"/>
                </a:lnTo>
                <a:lnTo>
                  <a:pt x="32575" y="0"/>
                </a:lnTo>
                <a:lnTo>
                  <a:pt x="38165" y="11681"/>
                </a:lnTo>
                <a:lnTo>
                  <a:pt x="32575" y="23362"/>
                </a:lnTo>
                <a:lnTo>
                  <a:pt x="19082" y="28200"/>
                </a:lnTo>
                <a:lnTo>
                  <a:pt x="5589" y="23362"/>
                </a:lnTo>
                <a:lnTo>
                  <a:pt x="0" y="116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55511" y="5350521"/>
            <a:ext cx="119380" cy="280670"/>
          </a:xfrm>
          <a:custGeom>
            <a:avLst/>
            <a:gdLst/>
            <a:ahLst/>
            <a:cxnLst/>
            <a:rect l="l" t="t" r="r" b="b"/>
            <a:pathLst>
              <a:path w="119379" h="280670">
                <a:moveTo>
                  <a:pt x="119260" y="0"/>
                </a:moveTo>
                <a:lnTo>
                  <a:pt x="0" y="28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685316" y="5350522"/>
            <a:ext cx="98425" cy="279400"/>
          </a:xfrm>
          <a:custGeom>
            <a:avLst/>
            <a:gdLst/>
            <a:ahLst/>
            <a:cxnLst/>
            <a:rect l="l" t="t" r="r" b="b"/>
            <a:pathLst>
              <a:path w="98425" h="279400">
                <a:moveTo>
                  <a:pt x="0" y="0"/>
                </a:moveTo>
                <a:lnTo>
                  <a:pt x="98167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66059" y="5629845"/>
            <a:ext cx="119380" cy="30480"/>
          </a:xfrm>
          <a:custGeom>
            <a:avLst/>
            <a:gdLst/>
            <a:ahLst/>
            <a:cxnLst/>
            <a:rect l="l" t="t" r="r" b="b"/>
            <a:pathLst>
              <a:path w="119379" h="30479">
                <a:moveTo>
                  <a:pt x="0" y="0"/>
                </a:moveTo>
                <a:lnTo>
                  <a:pt x="11926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674772" y="5629845"/>
            <a:ext cx="98425" cy="30480"/>
          </a:xfrm>
          <a:custGeom>
            <a:avLst/>
            <a:gdLst/>
            <a:ahLst/>
            <a:cxnLst/>
            <a:rect l="l" t="t" r="r" b="b"/>
            <a:pathLst>
              <a:path w="98425" h="30479">
                <a:moveTo>
                  <a:pt x="98167" y="0"/>
                </a:moveTo>
                <a:lnTo>
                  <a:pt x="0" y="304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685320" y="5356785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66059" y="5601036"/>
            <a:ext cx="119380" cy="27305"/>
          </a:xfrm>
          <a:custGeom>
            <a:avLst/>
            <a:gdLst/>
            <a:ahLst/>
            <a:cxnLst/>
            <a:rect l="l" t="t" r="r" b="b"/>
            <a:pathLst>
              <a:path w="119379" h="27304">
                <a:moveTo>
                  <a:pt x="0" y="27040"/>
                </a:moveTo>
                <a:lnTo>
                  <a:pt x="1192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674772" y="5601036"/>
            <a:ext cx="98425" cy="26034"/>
          </a:xfrm>
          <a:custGeom>
            <a:avLst/>
            <a:gdLst/>
            <a:ahLst/>
            <a:cxnLst/>
            <a:rect l="l" t="t" r="r" b="b"/>
            <a:pathLst>
              <a:path w="98425" h="26035">
                <a:moveTo>
                  <a:pt x="98167" y="25784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612195" y="5509181"/>
            <a:ext cx="73660" cy="23495"/>
          </a:xfrm>
          <a:custGeom>
            <a:avLst/>
            <a:gdLst/>
            <a:ahLst/>
            <a:cxnLst/>
            <a:rect l="l" t="t" r="r" b="b"/>
            <a:pathLst>
              <a:path w="73660" h="23495">
                <a:moveTo>
                  <a:pt x="0" y="0"/>
                </a:moveTo>
                <a:lnTo>
                  <a:pt x="73124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685320" y="5509180"/>
            <a:ext cx="55244" cy="23495"/>
          </a:xfrm>
          <a:custGeom>
            <a:avLst/>
            <a:gdLst/>
            <a:ahLst/>
            <a:cxnLst/>
            <a:rect l="l" t="t" r="r" b="b"/>
            <a:pathLst>
              <a:path w="55245" h="23495">
                <a:moveTo>
                  <a:pt x="0" y="22963"/>
                </a:moveTo>
                <a:lnTo>
                  <a:pt x="5520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591513" y="5551880"/>
            <a:ext cx="80645" cy="29845"/>
          </a:xfrm>
          <a:custGeom>
            <a:avLst/>
            <a:gdLst/>
            <a:ahLst/>
            <a:cxnLst/>
            <a:rect l="l" t="t" r="r" b="b"/>
            <a:pathLst>
              <a:path w="80645" h="29845">
                <a:moveTo>
                  <a:pt x="0" y="0"/>
                </a:moveTo>
                <a:lnTo>
                  <a:pt x="80606" y="295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685316" y="5556360"/>
            <a:ext cx="71120" cy="27940"/>
          </a:xfrm>
          <a:custGeom>
            <a:avLst/>
            <a:gdLst/>
            <a:ahLst/>
            <a:cxnLst/>
            <a:rect l="l" t="t" r="r" b="b"/>
            <a:pathLst>
              <a:path w="71120" h="27939">
                <a:moveTo>
                  <a:pt x="0" y="27556"/>
                </a:moveTo>
                <a:lnTo>
                  <a:pt x="7059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685316" y="5467010"/>
            <a:ext cx="31115" cy="11430"/>
          </a:xfrm>
          <a:custGeom>
            <a:avLst/>
            <a:gdLst/>
            <a:ahLst/>
            <a:cxnLst/>
            <a:rect l="l" t="t" r="r" b="b"/>
            <a:pathLst>
              <a:path w="31114" h="11429">
                <a:moveTo>
                  <a:pt x="0" y="11272"/>
                </a:moveTo>
                <a:lnTo>
                  <a:pt x="308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685316" y="5408975"/>
            <a:ext cx="15875" cy="8890"/>
          </a:xfrm>
          <a:custGeom>
            <a:avLst/>
            <a:gdLst/>
            <a:ahLst/>
            <a:cxnLst/>
            <a:rect l="l" t="t" r="r" b="b"/>
            <a:pathLst>
              <a:path w="15875" h="8889">
                <a:moveTo>
                  <a:pt x="0" y="8768"/>
                </a:moveTo>
                <a:lnTo>
                  <a:pt x="154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628105" y="5463253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9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50378" y="5406470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508500" y="5232400"/>
            <a:ext cx="333076" cy="222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655110" y="5328496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29621" y="33039"/>
                </a:moveTo>
                <a:lnTo>
                  <a:pt x="24422" y="33039"/>
                </a:lnTo>
                <a:lnTo>
                  <a:pt x="13907" y="31740"/>
                </a:lnTo>
                <a:lnTo>
                  <a:pt x="6256" y="28200"/>
                </a:lnTo>
                <a:lnTo>
                  <a:pt x="1583" y="22949"/>
                </a:lnTo>
                <a:lnTo>
                  <a:pt x="0" y="16519"/>
                </a:lnTo>
                <a:lnTo>
                  <a:pt x="1583" y="10089"/>
                </a:lnTo>
                <a:lnTo>
                  <a:pt x="6256" y="4838"/>
                </a:lnTo>
                <a:lnTo>
                  <a:pt x="13907" y="1298"/>
                </a:lnTo>
                <a:lnTo>
                  <a:pt x="24422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655110" y="5328496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0" y="16519"/>
                </a:moveTo>
                <a:lnTo>
                  <a:pt x="5589" y="4838"/>
                </a:lnTo>
                <a:lnTo>
                  <a:pt x="24422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24422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369182" y="5706883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20" h="280670">
                <a:moveTo>
                  <a:pt x="108712" y="0"/>
                </a:moveTo>
                <a:lnTo>
                  <a:pt x="0" y="28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477894" y="5706884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20" h="279400">
                <a:moveTo>
                  <a:pt x="0" y="0"/>
                </a:moveTo>
                <a:lnTo>
                  <a:pt x="108712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369182" y="5986207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0" y="0"/>
                </a:moveTo>
                <a:lnTo>
                  <a:pt x="108712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477895" y="5986207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108712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477895" y="5713147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369182" y="5957397"/>
            <a:ext cx="109220" cy="20320"/>
          </a:xfrm>
          <a:custGeom>
            <a:avLst/>
            <a:gdLst/>
            <a:ahLst/>
            <a:cxnLst/>
            <a:rect l="l" t="t" r="r" b="b"/>
            <a:pathLst>
              <a:path w="109220" h="20320">
                <a:moveTo>
                  <a:pt x="0" y="20179"/>
                </a:moveTo>
                <a:lnTo>
                  <a:pt x="1087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77895" y="5957397"/>
            <a:ext cx="109220" cy="19050"/>
          </a:xfrm>
          <a:custGeom>
            <a:avLst/>
            <a:gdLst/>
            <a:ahLst/>
            <a:cxnLst/>
            <a:rect l="l" t="t" r="r" b="b"/>
            <a:pathLst>
              <a:path w="109220" h="19050">
                <a:moveTo>
                  <a:pt x="108712" y="18927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415318" y="5865543"/>
            <a:ext cx="62865" cy="23495"/>
          </a:xfrm>
          <a:custGeom>
            <a:avLst/>
            <a:gdLst/>
            <a:ahLst/>
            <a:cxnLst/>
            <a:rect l="l" t="t" r="r" b="b"/>
            <a:pathLst>
              <a:path w="62864" h="23495">
                <a:moveTo>
                  <a:pt x="0" y="0"/>
                </a:moveTo>
                <a:lnTo>
                  <a:pt x="62576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477894" y="5865543"/>
            <a:ext cx="66040" cy="23495"/>
          </a:xfrm>
          <a:custGeom>
            <a:avLst/>
            <a:gdLst/>
            <a:ahLst/>
            <a:cxnLst/>
            <a:rect l="l" t="t" r="r" b="b"/>
            <a:pathLst>
              <a:path w="66039" h="23495">
                <a:moveTo>
                  <a:pt x="0" y="22963"/>
                </a:moveTo>
                <a:lnTo>
                  <a:pt x="657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394636" y="5915100"/>
            <a:ext cx="80645" cy="22860"/>
          </a:xfrm>
          <a:custGeom>
            <a:avLst/>
            <a:gdLst/>
            <a:ahLst/>
            <a:cxnLst/>
            <a:rect l="l" t="t" r="r" b="b"/>
            <a:pathLst>
              <a:path w="80645" h="22860">
                <a:moveTo>
                  <a:pt x="0" y="0"/>
                </a:moveTo>
                <a:lnTo>
                  <a:pt x="80606" y="2267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477894" y="5912722"/>
            <a:ext cx="81280" cy="27940"/>
          </a:xfrm>
          <a:custGeom>
            <a:avLst/>
            <a:gdLst/>
            <a:ahLst/>
            <a:cxnLst/>
            <a:rect l="l" t="t" r="r" b="b"/>
            <a:pathLst>
              <a:path w="81279" h="27939">
                <a:moveTo>
                  <a:pt x="0" y="27556"/>
                </a:moveTo>
                <a:lnTo>
                  <a:pt x="811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477894" y="5823373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29">
                <a:moveTo>
                  <a:pt x="0" y="11273"/>
                </a:moveTo>
                <a:lnTo>
                  <a:pt x="4136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477894" y="5765337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8768"/>
                </a:moveTo>
                <a:lnTo>
                  <a:pt x="2598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431228" y="5819615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8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453500" y="5762832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321300" y="5600700"/>
            <a:ext cx="333076" cy="222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458234" y="5684858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29621" y="33039"/>
                </a:moveTo>
                <a:lnTo>
                  <a:pt x="8543" y="33039"/>
                </a:lnTo>
                <a:lnTo>
                  <a:pt x="0" y="25643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458234" y="5684858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0" y="16519"/>
                </a:moveTo>
                <a:lnTo>
                  <a:pt x="5589" y="14430"/>
                </a:lnTo>
                <a:lnTo>
                  <a:pt x="19082" y="0"/>
                </a:lnTo>
                <a:lnTo>
                  <a:pt x="32575" y="14430"/>
                </a:lnTo>
                <a:lnTo>
                  <a:pt x="38165" y="16519"/>
                </a:lnTo>
                <a:lnTo>
                  <a:pt x="32575" y="28200"/>
                </a:lnTo>
                <a:lnTo>
                  <a:pt x="19082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551170" y="4353578"/>
            <a:ext cx="109855" cy="280670"/>
          </a:xfrm>
          <a:custGeom>
            <a:avLst/>
            <a:gdLst/>
            <a:ahLst/>
            <a:cxnLst/>
            <a:rect l="l" t="t" r="r" b="b"/>
            <a:pathLst>
              <a:path w="109854" h="280670">
                <a:moveTo>
                  <a:pt x="109856" y="0"/>
                </a:moveTo>
                <a:lnTo>
                  <a:pt x="0" y="28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673534" y="4353579"/>
            <a:ext cx="96520" cy="279400"/>
          </a:xfrm>
          <a:custGeom>
            <a:avLst/>
            <a:gdLst/>
            <a:ahLst/>
            <a:cxnLst/>
            <a:rect l="l" t="t" r="r" b="b"/>
            <a:pathLst>
              <a:path w="96520" h="279400">
                <a:moveTo>
                  <a:pt x="0" y="0"/>
                </a:moveTo>
                <a:lnTo>
                  <a:pt x="96204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552314" y="4632902"/>
            <a:ext cx="109855" cy="30480"/>
          </a:xfrm>
          <a:custGeom>
            <a:avLst/>
            <a:gdLst/>
            <a:ahLst/>
            <a:cxnLst/>
            <a:rect l="l" t="t" r="r" b="b"/>
            <a:pathLst>
              <a:path w="109854" h="30479">
                <a:moveTo>
                  <a:pt x="0" y="0"/>
                </a:moveTo>
                <a:lnTo>
                  <a:pt x="109856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661027" y="4632902"/>
            <a:ext cx="96520" cy="30480"/>
          </a:xfrm>
          <a:custGeom>
            <a:avLst/>
            <a:gdLst/>
            <a:ahLst/>
            <a:cxnLst/>
            <a:rect l="l" t="t" r="r" b="b"/>
            <a:pathLst>
              <a:path w="96520" h="30479">
                <a:moveTo>
                  <a:pt x="96204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673534" y="4359842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552314" y="4604093"/>
            <a:ext cx="109855" cy="30480"/>
          </a:xfrm>
          <a:custGeom>
            <a:avLst/>
            <a:gdLst/>
            <a:ahLst/>
            <a:cxnLst/>
            <a:rect l="l" t="t" r="r" b="b"/>
            <a:pathLst>
              <a:path w="109854" h="30479">
                <a:moveTo>
                  <a:pt x="0" y="30061"/>
                </a:moveTo>
                <a:lnTo>
                  <a:pt x="10985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661027" y="4604093"/>
            <a:ext cx="96520" cy="29209"/>
          </a:xfrm>
          <a:custGeom>
            <a:avLst/>
            <a:gdLst/>
            <a:ahLst/>
            <a:cxnLst/>
            <a:rect l="l" t="t" r="r" b="b"/>
            <a:pathLst>
              <a:path w="96520" h="29210">
                <a:moveTo>
                  <a:pt x="96204" y="28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607903" y="4512238"/>
            <a:ext cx="66040" cy="23495"/>
          </a:xfrm>
          <a:custGeom>
            <a:avLst/>
            <a:gdLst/>
            <a:ahLst/>
            <a:cxnLst/>
            <a:rect l="l" t="t" r="r" b="b"/>
            <a:pathLst>
              <a:path w="66039" h="23495">
                <a:moveTo>
                  <a:pt x="0" y="0"/>
                </a:moveTo>
                <a:lnTo>
                  <a:pt x="65670" y="2296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673534" y="4512238"/>
            <a:ext cx="53340" cy="23495"/>
          </a:xfrm>
          <a:custGeom>
            <a:avLst/>
            <a:gdLst/>
            <a:ahLst/>
            <a:cxnLst/>
            <a:rect l="l" t="t" r="r" b="b"/>
            <a:pathLst>
              <a:path w="53339" h="23495">
                <a:moveTo>
                  <a:pt x="0" y="22963"/>
                </a:moveTo>
                <a:lnTo>
                  <a:pt x="5324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577768" y="4553155"/>
            <a:ext cx="80645" cy="31750"/>
          </a:xfrm>
          <a:custGeom>
            <a:avLst/>
            <a:gdLst/>
            <a:ahLst/>
            <a:cxnLst/>
            <a:rect l="l" t="t" r="r" b="b"/>
            <a:pathLst>
              <a:path w="80645" h="31750">
                <a:moveTo>
                  <a:pt x="0" y="0"/>
                </a:moveTo>
                <a:lnTo>
                  <a:pt x="80606" y="3131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673534" y="4559417"/>
            <a:ext cx="69215" cy="27940"/>
          </a:xfrm>
          <a:custGeom>
            <a:avLst/>
            <a:gdLst/>
            <a:ahLst/>
            <a:cxnLst/>
            <a:rect l="l" t="t" r="r" b="b"/>
            <a:pathLst>
              <a:path w="69214" h="27939">
                <a:moveTo>
                  <a:pt x="0" y="27556"/>
                </a:moveTo>
                <a:lnTo>
                  <a:pt x="686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673534" y="4470068"/>
            <a:ext cx="29209" cy="11430"/>
          </a:xfrm>
          <a:custGeom>
            <a:avLst/>
            <a:gdLst/>
            <a:ahLst/>
            <a:cxnLst/>
            <a:rect l="l" t="t" r="r" b="b"/>
            <a:pathLst>
              <a:path w="29210" h="11429">
                <a:moveTo>
                  <a:pt x="0" y="11273"/>
                </a:moveTo>
                <a:lnTo>
                  <a:pt x="2885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673534" y="4401222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5">
                <a:moveTo>
                  <a:pt x="0" y="19577"/>
                </a:moveTo>
                <a:lnTo>
                  <a:pt x="198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614359" y="4466310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9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646828" y="4409527"/>
            <a:ext cx="19050" cy="15240"/>
          </a:xfrm>
          <a:custGeom>
            <a:avLst/>
            <a:gdLst/>
            <a:ahLst/>
            <a:cxnLst/>
            <a:rect l="l" t="t" r="r" b="b"/>
            <a:pathLst>
              <a:path w="19050" h="15239">
                <a:moveTo>
                  <a:pt x="0" y="0"/>
                </a:moveTo>
                <a:lnTo>
                  <a:pt x="18970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495800" y="4241800"/>
            <a:ext cx="333076" cy="222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641365" y="4338949"/>
            <a:ext cx="38735" cy="26034"/>
          </a:xfrm>
          <a:custGeom>
            <a:avLst/>
            <a:gdLst/>
            <a:ahLst/>
            <a:cxnLst/>
            <a:rect l="l" t="t" r="r" b="b"/>
            <a:pathLst>
              <a:path w="38735" h="26035">
                <a:moveTo>
                  <a:pt x="11654" y="25732"/>
                </a:moveTo>
                <a:lnTo>
                  <a:pt x="5589" y="24505"/>
                </a:lnTo>
                <a:lnTo>
                  <a:pt x="1499" y="19716"/>
                </a:lnTo>
                <a:lnTo>
                  <a:pt x="0" y="9123"/>
                </a:lnTo>
                <a:lnTo>
                  <a:pt x="0" y="0"/>
                </a:lnTo>
                <a:lnTo>
                  <a:pt x="8543" y="284"/>
                </a:lnTo>
                <a:lnTo>
                  <a:pt x="38165" y="284"/>
                </a:lnTo>
                <a:lnTo>
                  <a:pt x="38165" y="9123"/>
                </a:lnTo>
                <a:lnTo>
                  <a:pt x="36665" y="19716"/>
                </a:lnTo>
                <a:lnTo>
                  <a:pt x="32575" y="24505"/>
                </a:lnTo>
                <a:lnTo>
                  <a:pt x="26952" y="25643"/>
                </a:lnTo>
                <a:lnTo>
                  <a:pt x="19082" y="25643"/>
                </a:lnTo>
                <a:lnTo>
                  <a:pt x="11654" y="25732"/>
                </a:lnTo>
                <a:close/>
              </a:path>
              <a:path w="38735" h="26035">
                <a:moveTo>
                  <a:pt x="38165" y="284"/>
                </a:moveTo>
                <a:lnTo>
                  <a:pt x="29621" y="284"/>
                </a:lnTo>
                <a:lnTo>
                  <a:pt x="38165" y="0"/>
                </a:lnTo>
                <a:lnTo>
                  <a:pt x="38165" y="284"/>
                </a:lnTo>
                <a:close/>
              </a:path>
              <a:path w="38735" h="26035">
                <a:moveTo>
                  <a:pt x="26510" y="25732"/>
                </a:moveTo>
                <a:lnTo>
                  <a:pt x="19082" y="25643"/>
                </a:lnTo>
                <a:lnTo>
                  <a:pt x="26952" y="25643"/>
                </a:lnTo>
                <a:lnTo>
                  <a:pt x="26510" y="25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641365" y="4336391"/>
            <a:ext cx="38735" cy="28575"/>
          </a:xfrm>
          <a:custGeom>
            <a:avLst/>
            <a:gdLst/>
            <a:ahLst/>
            <a:cxnLst/>
            <a:rect l="l" t="t" r="r" b="b"/>
            <a:pathLst>
              <a:path w="38735" h="28575">
                <a:moveTo>
                  <a:pt x="0" y="11681"/>
                </a:moveTo>
                <a:lnTo>
                  <a:pt x="5589" y="0"/>
                </a:lnTo>
                <a:lnTo>
                  <a:pt x="19082" y="2842"/>
                </a:lnTo>
                <a:lnTo>
                  <a:pt x="35652" y="0"/>
                </a:lnTo>
                <a:lnTo>
                  <a:pt x="38165" y="11681"/>
                </a:lnTo>
                <a:lnTo>
                  <a:pt x="35652" y="23362"/>
                </a:lnTo>
                <a:lnTo>
                  <a:pt x="19082" y="28200"/>
                </a:lnTo>
                <a:lnTo>
                  <a:pt x="5589" y="23362"/>
                </a:lnTo>
                <a:lnTo>
                  <a:pt x="0" y="1168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533230" y="3456185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20" h="280670">
                <a:moveTo>
                  <a:pt x="108712" y="0"/>
                </a:moveTo>
                <a:lnTo>
                  <a:pt x="0" y="2805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641942" y="3456185"/>
            <a:ext cx="116839" cy="279400"/>
          </a:xfrm>
          <a:custGeom>
            <a:avLst/>
            <a:gdLst/>
            <a:ahLst/>
            <a:cxnLst/>
            <a:rect l="l" t="t" r="r" b="b"/>
            <a:pathLst>
              <a:path w="116839" h="279400">
                <a:moveTo>
                  <a:pt x="0" y="0"/>
                </a:moveTo>
                <a:lnTo>
                  <a:pt x="116407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533230" y="3735508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0" y="0"/>
                </a:moveTo>
                <a:lnTo>
                  <a:pt x="108712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634248" y="3735508"/>
            <a:ext cx="116839" cy="30480"/>
          </a:xfrm>
          <a:custGeom>
            <a:avLst/>
            <a:gdLst/>
            <a:ahLst/>
            <a:cxnLst/>
            <a:rect l="l" t="t" r="r" b="b"/>
            <a:pathLst>
              <a:path w="116839" h="30479">
                <a:moveTo>
                  <a:pt x="116407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641943" y="3462448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33230" y="3718035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0" y="30061"/>
                </a:moveTo>
                <a:lnTo>
                  <a:pt x="1087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634248" y="3706698"/>
            <a:ext cx="116839" cy="29209"/>
          </a:xfrm>
          <a:custGeom>
            <a:avLst/>
            <a:gdLst/>
            <a:ahLst/>
            <a:cxnLst/>
            <a:rect l="l" t="t" r="r" b="b"/>
            <a:pathLst>
              <a:path w="116839" h="29210">
                <a:moveTo>
                  <a:pt x="116407" y="28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579366" y="3614844"/>
            <a:ext cx="62865" cy="23495"/>
          </a:xfrm>
          <a:custGeom>
            <a:avLst/>
            <a:gdLst/>
            <a:ahLst/>
            <a:cxnLst/>
            <a:rect l="l" t="t" r="r" b="b"/>
            <a:pathLst>
              <a:path w="62864" h="23495">
                <a:moveTo>
                  <a:pt x="0" y="0"/>
                </a:moveTo>
                <a:lnTo>
                  <a:pt x="62576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641943" y="3623411"/>
            <a:ext cx="66040" cy="23495"/>
          </a:xfrm>
          <a:custGeom>
            <a:avLst/>
            <a:gdLst/>
            <a:ahLst/>
            <a:cxnLst/>
            <a:rect l="l" t="t" r="r" b="b"/>
            <a:pathLst>
              <a:path w="66039" h="23495">
                <a:moveTo>
                  <a:pt x="0" y="22963"/>
                </a:moveTo>
                <a:lnTo>
                  <a:pt x="657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58684" y="3655760"/>
            <a:ext cx="80645" cy="31750"/>
          </a:xfrm>
          <a:custGeom>
            <a:avLst/>
            <a:gdLst/>
            <a:ahLst/>
            <a:cxnLst/>
            <a:rect l="l" t="t" r="r" b="b"/>
            <a:pathLst>
              <a:path w="80645" h="31750">
                <a:moveTo>
                  <a:pt x="0" y="0"/>
                </a:moveTo>
                <a:lnTo>
                  <a:pt x="80606" y="3131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641942" y="3662024"/>
            <a:ext cx="81280" cy="27940"/>
          </a:xfrm>
          <a:custGeom>
            <a:avLst/>
            <a:gdLst/>
            <a:ahLst/>
            <a:cxnLst/>
            <a:rect l="l" t="t" r="r" b="b"/>
            <a:pathLst>
              <a:path w="81279" h="27939">
                <a:moveTo>
                  <a:pt x="0" y="27556"/>
                </a:moveTo>
                <a:lnTo>
                  <a:pt x="811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41942" y="3572673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29">
                <a:moveTo>
                  <a:pt x="0" y="11273"/>
                </a:moveTo>
                <a:lnTo>
                  <a:pt x="4136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641942" y="3514638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8768"/>
                </a:moveTo>
                <a:lnTo>
                  <a:pt x="2598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95276" y="3570862"/>
            <a:ext cx="50800" cy="13335"/>
          </a:xfrm>
          <a:custGeom>
            <a:avLst/>
            <a:gdLst/>
            <a:ahLst/>
            <a:cxnLst/>
            <a:rect l="l" t="t" r="r" b="b"/>
            <a:pathLst>
              <a:path w="50800" h="13335">
                <a:moveTo>
                  <a:pt x="0" y="0"/>
                </a:moveTo>
                <a:lnTo>
                  <a:pt x="50379" y="1308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617549" y="3512133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483100" y="3340100"/>
            <a:ext cx="333076" cy="222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622281" y="3434159"/>
            <a:ext cx="38735" cy="43180"/>
          </a:xfrm>
          <a:custGeom>
            <a:avLst/>
            <a:gdLst/>
            <a:ahLst/>
            <a:cxnLst/>
            <a:rect l="l" t="t" r="r" b="b"/>
            <a:pathLst>
              <a:path w="38735" h="43179">
                <a:moveTo>
                  <a:pt x="19082" y="42784"/>
                </a:moveTo>
                <a:lnTo>
                  <a:pt x="11654" y="39963"/>
                </a:lnTo>
                <a:lnTo>
                  <a:pt x="5589" y="33073"/>
                </a:lnTo>
                <a:lnTo>
                  <a:pt x="1499" y="24472"/>
                </a:lnTo>
                <a:lnTo>
                  <a:pt x="0" y="16519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16519"/>
                </a:lnTo>
                <a:lnTo>
                  <a:pt x="36665" y="24472"/>
                </a:lnTo>
                <a:lnTo>
                  <a:pt x="32575" y="33073"/>
                </a:lnTo>
                <a:lnTo>
                  <a:pt x="26510" y="39963"/>
                </a:lnTo>
                <a:lnTo>
                  <a:pt x="19082" y="42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622281" y="3434159"/>
            <a:ext cx="38735" cy="43180"/>
          </a:xfrm>
          <a:custGeom>
            <a:avLst/>
            <a:gdLst/>
            <a:ahLst/>
            <a:cxnLst/>
            <a:rect l="l" t="t" r="r" b="b"/>
            <a:pathLst>
              <a:path w="38735" h="43179">
                <a:moveTo>
                  <a:pt x="0" y="16519"/>
                </a:moveTo>
                <a:lnTo>
                  <a:pt x="5589" y="4838"/>
                </a:lnTo>
                <a:lnTo>
                  <a:pt x="19082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19082" y="42784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325559"/>
            <a:ext cx="75291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Cellular networks: </a:t>
            </a:r>
            <a:r>
              <a:rPr dirty="0" spc="-10"/>
              <a:t>the first</a:t>
            </a:r>
            <a:r>
              <a:rPr dirty="0" spc="-95"/>
              <a:t> </a:t>
            </a:r>
            <a:r>
              <a:rPr dirty="0" spc="-5"/>
              <a:t>hop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6427" y="1427943"/>
            <a:ext cx="3676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Two techniques for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sharing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5512" y="1484313"/>
            <a:ext cx="1849755" cy="1478280"/>
          </a:xfrm>
          <a:custGeom>
            <a:avLst/>
            <a:gdLst/>
            <a:ahLst/>
            <a:cxnLst/>
            <a:rect l="l" t="t" r="r" b="b"/>
            <a:pathLst>
              <a:path w="1849754" h="1478280">
                <a:moveTo>
                  <a:pt x="0" y="746126"/>
                </a:moveTo>
                <a:lnTo>
                  <a:pt x="462365" y="0"/>
                </a:lnTo>
                <a:lnTo>
                  <a:pt x="1397731" y="0"/>
                </a:lnTo>
                <a:lnTo>
                  <a:pt x="1849437" y="746126"/>
                </a:lnTo>
                <a:lnTo>
                  <a:pt x="1397731" y="1477961"/>
                </a:lnTo>
                <a:lnTo>
                  <a:pt x="462365" y="1477961"/>
                </a:lnTo>
                <a:lnTo>
                  <a:pt x="0" y="74612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72200" y="1828800"/>
            <a:ext cx="441325" cy="319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18655" y="2590800"/>
            <a:ext cx="621335" cy="18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649590" y="2643780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9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08763" y="261082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 h="0">
                <a:moveTo>
                  <a:pt x="18372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37300" y="2273300"/>
            <a:ext cx="441325" cy="319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249862" y="3630612"/>
          <a:ext cx="3192780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88900"/>
              </a:tblGrid>
              <a:tr h="28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251451" y="4005262"/>
          <a:ext cx="3205480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"/>
                <a:gridCol w="114300"/>
                <a:gridCol w="114300"/>
                <a:gridCol w="114300"/>
                <a:gridCol w="114300"/>
                <a:gridCol w="114300"/>
                <a:gridCol w="114300"/>
                <a:gridCol w="114299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03505"/>
              </a:tblGrid>
              <a:tr h="28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46688" y="4386262"/>
          <a:ext cx="3205480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65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98425"/>
              </a:tblGrid>
              <a:tr h="28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48276" y="4779962"/>
          <a:ext cx="3205480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45"/>
                <a:gridCol w="114300"/>
                <a:gridCol w="114300"/>
                <a:gridCol w="114300"/>
                <a:gridCol w="114300"/>
                <a:gridCol w="114300"/>
                <a:gridCol w="114300"/>
                <a:gridCol w="114299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00330"/>
              </a:tblGrid>
              <a:tr h="28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249863" y="5167312"/>
          <a:ext cx="3186430" cy="29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114300"/>
                <a:gridCol w="82550"/>
              </a:tblGrid>
              <a:tr h="288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048250" y="3638550"/>
            <a:ext cx="152400" cy="1816100"/>
          </a:xfrm>
          <a:custGeom>
            <a:avLst/>
            <a:gdLst/>
            <a:ahLst/>
            <a:cxnLst/>
            <a:rect l="l" t="t" r="r" b="b"/>
            <a:pathLst>
              <a:path w="152400" h="1816100">
                <a:moveTo>
                  <a:pt x="152400" y="1816100"/>
                </a:moveTo>
                <a:lnTo>
                  <a:pt x="98518" y="1783974"/>
                </a:lnTo>
                <a:lnTo>
                  <a:pt x="82188" y="1723666"/>
                </a:lnTo>
                <a:lnTo>
                  <a:pt x="76200" y="1664757"/>
                </a:lnTo>
                <a:lnTo>
                  <a:pt x="76200" y="1059392"/>
                </a:lnTo>
                <a:lnTo>
                  <a:pt x="73473" y="1000483"/>
                </a:lnTo>
                <a:lnTo>
                  <a:pt x="53881" y="952377"/>
                </a:lnTo>
                <a:lnTo>
                  <a:pt x="29660" y="919943"/>
                </a:lnTo>
                <a:lnTo>
                  <a:pt x="15356" y="911124"/>
                </a:lnTo>
                <a:lnTo>
                  <a:pt x="0" y="908050"/>
                </a:lnTo>
                <a:lnTo>
                  <a:pt x="15356" y="904975"/>
                </a:lnTo>
                <a:lnTo>
                  <a:pt x="29660" y="903422"/>
                </a:lnTo>
                <a:lnTo>
                  <a:pt x="53881" y="863722"/>
                </a:lnTo>
                <a:lnTo>
                  <a:pt x="73473" y="815616"/>
                </a:lnTo>
                <a:lnTo>
                  <a:pt x="76200" y="766230"/>
                </a:lnTo>
                <a:lnTo>
                  <a:pt x="76200" y="151342"/>
                </a:lnTo>
                <a:lnTo>
                  <a:pt x="82188" y="92433"/>
                </a:lnTo>
                <a:lnTo>
                  <a:pt x="98518" y="44327"/>
                </a:lnTo>
                <a:lnTo>
                  <a:pt x="122739" y="11893"/>
                </a:lnTo>
                <a:lnTo>
                  <a:pt x="137043" y="3074"/>
                </a:ln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45100" y="3397250"/>
            <a:ext cx="3155950" cy="152400"/>
          </a:xfrm>
          <a:custGeom>
            <a:avLst/>
            <a:gdLst/>
            <a:ahLst/>
            <a:cxnLst/>
            <a:rect l="l" t="t" r="r" b="b"/>
            <a:pathLst>
              <a:path w="3155950" h="152400">
                <a:moveTo>
                  <a:pt x="0" y="152400"/>
                </a:moveTo>
                <a:lnTo>
                  <a:pt x="77029" y="98518"/>
                </a:lnTo>
                <a:lnTo>
                  <a:pt x="160625" y="82188"/>
                </a:lnTo>
                <a:lnTo>
                  <a:pt x="258226" y="76200"/>
                </a:lnTo>
                <a:lnTo>
                  <a:pt x="1314979" y="76200"/>
                </a:lnTo>
                <a:lnTo>
                  <a:pt x="1415623" y="70399"/>
                </a:lnTo>
                <a:lnTo>
                  <a:pt x="1500945" y="53881"/>
                </a:lnTo>
                <a:lnTo>
                  <a:pt x="1533788" y="42275"/>
                </a:lnTo>
                <a:lnTo>
                  <a:pt x="1549231" y="29160"/>
                </a:lnTo>
                <a:lnTo>
                  <a:pt x="1572874" y="14935"/>
                </a:lnTo>
                <a:lnTo>
                  <a:pt x="1577975" y="0"/>
                </a:lnTo>
                <a:lnTo>
                  <a:pt x="1571825" y="14935"/>
                </a:lnTo>
                <a:lnTo>
                  <a:pt x="1597994" y="29160"/>
                </a:lnTo>
                <a:lnTo>
                  <a:pt x="1619789" y="42275"/>
                </a:lnTo>
                <a:lnTo>
                  <a:pt x="1655004" y="53881"/>
                </a:lnTo>
                <a:lnTo>
                  <a:pt x="1740326" y="70399"/>
                </a:lnTo>
                <a:lnTo>
                  <a:pt x="1840970" y="76200"/>
                </a:lnTo>
                <a:lnTo>
                  <a:pt x="2892954" y="76200"/>
                </a:lnTo>
                <a:lnTo>
                  <a:pt x="2995324" y="82188"/>
                </a:lnTo>
                <a:lnTo>
                  <a:pt x="3078920" y="98518"/>
                </a:lnTo>
                <a:lnTo>
                  <a:pt x="3135282" y="122739"/>
                </a:lnTo>
                <a:lnTo>
                  <a:pt x="3150606" y="141702"/>
                </a:lnTo>
                <a:lnTo>
                  <a:pt x="315595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6427" y="1738839"/>
            <a:ext cx="4434205" cy="301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mobile-to-BS radio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spectrum</a:t>
            </a:r>
            <a:endParaRPr sz="2400">
              <a:latin typeface="Arial"/>
              <a:cs typeface="Arial"/>
            </a:endParaRPr>
          </a:p>
          <a:p>
            <a:pPr marL="355600" marR="196850" indent="-342900">
              <a:lnSpc>
                <a:spcPct val="85000"/>
              </a:lnSpc>
              <a:spcBef>
                <a:spcPts val="5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combined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FDMA/TDMA: </a:t>
            </a:r>
            <a:r>
              <a:rPr dirty="0" sz="2400" spc="-5">
                <a:latin typeface="Arial"/>
                <a:cs typeface="Arial"/>
              </a:rPr>
              <a:t> divide </a:t>
            </a:r>
            <a:r>
              <a:rPr dirty="0" sz="2400">
                <a:latin typeface="Arial"/>
                <a:cs typeface="Arial"/>
              </a:rPr>
              <a:t>spectrum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frequency  </a:t>
            </a:r>
            <a:r>
              <a:rPr dirty="0" sz="2400">
                <a:latin typeface="Arial"/>
                <a:cs typeface="Arial"/>
              </a:rPr>
              <a:t>channels, </a:t>
            </a:r>
            <a:r>
              <a:rPr dirty="0" sz="2400" spc="-5">
                <a:latin typeface="Arial"/>
                <a:cs typeface="Arial"/>
              </a:rPr>
              <a:t>divide each  </a:t>
            </a:r>
            <a:r>
              <a:rPr dirty="0" sz="2400">
                <a:latin typeface="Arial"/>
                <a:cs typeface="Arial"/>
              </a:rPr>
              <a:t>channel </a:t>
            </a:r>
            <a:r>
              <a:rPr dirty="0" sz="2400" spc="-5">
                <a:latin typeface="Arial"/>
                <a:cs typeface="Arial"/>
              </a:rPr>
              <a:t>into time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slots</a:t>
            </a:r>
            <a:endParaRPr sz="2400">
              <a:latin typeface="Arial"/>
              <a:cs typeface="Arial"/>
            </a:endParaRPr>
          </a:p>
          <a:p>
            <a:pPr marL="355600" marR="1242695" indent="-34290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CDMA: </a:t>
            </a:r>
            <a:r>
              <a:rPr dirty="0" sz="2400">
                <a:latin typeface="Arial"/>
                <a:cs typeface="Arial"/>
              </a:rPr>
              <a:t>code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division  </a:t>
            </a:r>
            <a:r>
              <a:rPr dirty="0" sz="2400">
                <a:latin typeface="Arial"/>
                <a:cs typeface="Arial"/>
              </a:rPr>
              <a:t>multiple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marL="3694429" marR="5080" indent="-164465">
              <a:lnSpc>
                <a:spcPct val="100000"/>
              </a:lnSpc>
              <a:spcBef>
                <a:spcPts val="965"/>
              </a:spcBef>
            </a:pPr>
            <a:r>
              <a:rPr dirty="0" sz="1600" spc="-5">
                <a:latin typeface="Arial"/>
                <a:cs typeface="Arial"/>
              </a:rPr>
              <a:t>frequency  bands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73178" y="3084932"/>
            <a:ext cx="8826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time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slots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3100" y="927100"/>
            <a:ext cx="7313613" cy="173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99461" y="1799191"/>
            <a:ext cx="225425" cy="527050"/>
          </a:xfrm>
          <a:custGeom>
            <a:avLst/>
            <a:gdLst/>
            <a:ahLst/>
            <a:cxnLst/>
            <a:rect l="l" t="t" r="r" b="b"/>
            <a:pathLst>
              <a:path w="225425" h="527050">
                <a:moveTo>
                  <a:pt x="225307" y="0"/>
                </a:moveTo>
                <a:lnTo>
                  <a:pt x="0" y="52699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31598" y="1799191"/>
            <a:ext cx="219075" cy="525145"/>
          </a:xfrm>
          <a:custGeom>
            <a:avLst/>
            <a:gdLst/>
            <a:ahLst/>
            <a:cxnLst/>
            <a:rect l="l" t="t" r="r" b="b"/>
            <a:pathLst>
              <a:path w="219075" h="525144">
                <a:moveTo>
                  <a:pt x="0" y="0"/>
                </a:moveTo>
                <a:lnTo>
                  <a:pt x="218478" y="5246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99461" y="2323830"/>
            <a:ext cx="225425" cy="57785"/>
          </a:xfrm>
          <a:custGeom>
            <a:avLst/>
            <a:gdLst/>
            <a:ahLst/>
            <a:cxnLst/>
            <a:rect l="l" t="t" r="r" b="b"/>
            <a:pathLst>
              <a:path w="225425" h="57785">
                <a:moveTo>
                  <a:pt x="0" y="0"/>
                </a:moveTo>
                <a:lnTo>
                  <a:pt x="225307" y="572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24768" y="2323830"/>
            <a:ext cx="219075" cy="57785"/>
          </a:xfrm>
          <a:custGeom>
            <a:avLst/>
            <a:gdLst/>
            <a:ahLst/>
            <a:cxnLst/>
            <a:rect l="l" t="t" r="r" b="b"/>
            <a:pathLst>
              <a:path w="219075" h="57785">
                <a:moveTo>
                  <a:pt x="218478" y="0"/>
                </a:moveTo>
                <a:lnTo>
                  <a:pt x="0" y="572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24768" y="1810954"/>
            <a:ext cx="0" cy="570230"/>
          </a:xfrm>
          <a:custGeom>
            <a:avLst/>
            <a:gdLst/>
            <a:ahLst/>
            <a:cxnLst/>
            <a:rect l="l" t="t" r="r" b="b"/>
            <a:pathLst>
              <a:path w="0" h="570230">
                <a:moveTo>
                  <a:pt x="0" y="0"/>
                </a:moveTo>
                <a:lnTo>
                  <a:pt x="0" y="5701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89936" y="2087667"/>
            <a:ext cx="462835" cy="248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31598" y="2017987"/>
            <a:ext cx="79375" cy="21590"/>
          </a:xfrm>
          <a:custGeom>
            <a:avLst/>
            <a:gdLst/>
            <a:ahLst/>
            <a:cxnLst/>
            <a:rect l="l" t="t" r="r" b="b"/>
            <a:pathLst>
              <a:path w="79375" h="21589">
                <a:moveTo>
                  <a:pt x="0" y="21173"/>
                </a:moveTo>
                <a:lnTo>
                  <a:pt x="788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24768" y="1908981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0" y="16468"/>
                </a:moveTo>
                <a:lnTo>
                  <a:pt x="538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28051" y="2010928"/>
            <a:ext cx="104775" cy="28575"/>
          </a:xfrm>
          <a:custGeom>
            <a:avLst/>
            <a:gdLst/>
            <a:ahLst/>
            <a:cxnLst/>
            <a:rect l="l" t="t" r="r" b="b"/>
            <a:pathLst>
              <a:path w="104775" h="28575">
                <a:moveTo>
                  <a:pt x="0" y="0"/>
                </a:moveTo>
                <a:lnTo>
                  <a:pt x="104410" y="282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77008" y="1904276"/>
            <a:ext cx="57785" cy="28575"/>
          </a:xfrm>
          <a:custGeom>
            <a:avLst/>
            <a:gdLst/>
            <a:ahLst/>
            <a:cxnLst/>
            <a:rect l="l" t="t" r="r" b="b"/>
            <a:pathLst>
              <a:path w="57784" h="28575">
                <a:moveTo>
                  <a:pt x="0" y="0"/>
                </a:moveTo>
                <a:lnTo>
                  <a:pt x="57650" y="282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94500" y="1587500"/>
            <a:ext cx="690304" cy="417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79258" y="1753058"/>
            <a:ext cx="91489" cy="71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0475" y="2965711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4">
                <a:moveTo>
                  <a:pt x="633043" y="598487"/>
                </a:moveTo>
                <a:lnTo>
                  <a:pt x="167674" y="598487"/>
                </a:lnTo>
                <a:lnTo>
                  <a:pt x="0" y="308738"/>
                </a:lnTo>
                <a:lnTo>
                  <a:pt x="167674" y="0"/>
                </a:lnTo>
                <a:lnTo>
                  <a:pt x="633043" y="0"/>
                </a:lnTo>
                <a:lnTo>
                  <a:pt x="798513" y="308738"/>
                </a:lnTo>
                <a:lnTo>
                  <a:pt x="633043" y="59848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60475" y="2965711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4">
                <a:moveTo>
                  <a:pt x="0" y="308738"/>
                </a:moveTo>
                <a:lnTo>
                  <a:pt x="167674" y="0"/>
                </a:lnTo>
                <a:lnTo>
                  <a:pt x="633043" y="0"/>
                </a:lnTo>
                <a:lnTo>
                  <a:pt x="798513" y="308738"/>
                </a:lnTo>
                <a:lnTo>
                  <a:pt x="633043" y="598487"/>
                </a:lnTo>
                <a:lnTo>
                  <a:pt x="167674" y="598487"/>
                </a:lnTo>
                <a:lnTo>
                  <a:pt x="0" y="308738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6346" y="3565916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4">
                <a:moveTo>
                  <a:pt x="642853" y="598487"/>
                </a:moveTo>
                <a:lnTo>
                  <a:pt x="165470" y="598487"/>
                </a:lnTo>
                <a:lnTo>
                  <a:pt x="0" y="299243"/>
                </a:lnTo>
                <a:lnTo>
                  <a:pt x="165470" y="0"/>
                </a:lnTo>
                <a:lnTo>
                  <a:pt x="642853" y="0"/>
                </a:lnTo>
                <a:lnTo>
                  <a:pt x="798513" y="299243"/>
                </a:lnTo>
                <a:lnTo>
                  <a:pt x="642853" y="59848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346" y="3565916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4">
                <a:moveTo>
                  <a:pt x="0" y="299243"/>
                </a:moveTo>
                <a:lnTo>
                  <a:pt x="165470" y="0"/>
                </a:lnTo>
                <a:lnTo>
                  <a:pt x="642853" y="0"/>
                </a:lnTo>
                <a:lnTo>
                  <a:pt x="798513" y="299243"/>
                </a:lnTo>
                <a:lnTo>
                  <a:pt x="642853" y="598487"/>
                </a:lnTo>
                <a:lnTo>
                  <a:pt x="165470" y="598487"/>
                </a:lnTo>
                <a:lnTo>
                  <a:pt x="0" y="299243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31950" y="3281363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4">
                <a:moveTo>
                  <a:pt x="633043" y="598486"/>
                </a:moveTo>
                <a:lnTo>
                  <a:pt x="165469" y="598486"/>
                </a:lnTo>
                <a:lnTo>
                  <a:pt x="0" y="299243"/>
                </a:lnTo>
                <a:lnTo>
                  <a:pt x="165469" y="0"/>
                </a:lnTo>
                <a:lnTo>
                  <a:pt x="633043" y="0"/>
                </a:lnTo>
                <a:lnTo>
                  <a:pt x="798513" y="299243"/>
                </a:lnTo>
                <a:lnTo>
                  <a:pt x="633043" y="59848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31950" y="3281363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4">
                <a:moveTo>
                  <a:pt x="0" y="299243"/>
                </a:moveTo>
                <a:lnTo>
                  <a:pt x="165469" y="0"/>
                </a:lnTo>
                <a:lnTo>
                  <a:pt x="633043" y="0"/>
                </a:lnTo>
                <a:lnTo>
                  <a:pt x="798513" y="299243"/>
                </a:lnTo>
                <a:lnTo>
                  <a:pt x="633043" y="598486"/>
                </a:lnTo>
                <a:lnTo>
                  <a:pt x="165469" y="598486"/>
                </a:lnTo>
                <a:lnTo>
                  <a:pt x="0" y="299243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95437" y="2212975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5">
                <a:moveTo>
                  <a:pt x="633041" y="598487"/>
                </a:moveTo>
                <a:lnTo>
                  <a:pt x="165469" y="598487"/>
                </a:lnTo>
                <a:lnTo>
                  <a:pt x="0" y="299243"/>
                </a:lnTo>
                <a:lnTo>
                  <a:pt x="165469" y="0"/>
                </a:lnTo>
                <a:lnTo>
                  <a:pt x="633041" y="0"/>
                </a:lnTo>
                <a:lnTo>
                  <a:pt x="798511" y="299243"/>
                </a:lnTo>
                <a:lnTo>
                  <a:pt x="633041" y="59848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95437" y="2212975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5">
                <a:moveTo>
                  <a:pt x="0" y="299243"/>
                </a:moveTo>
                <a:lnTo>
                  <a:pt x="165469" y="0"/>
                </a:lnTo>
                <a:lnTo>
                  <a:pt x="633041" y="0"/>
                </a:lnTo>
                <a:lnTo>
                  <a:pt x="798511" y="299243"/>
                </a:lnTo>
                <a:lnTo>
                  <a:pt x="633041" y="598487"/>
                </a:lnTo>
                <a:lnTo>
                  <a:pt x="165469" y="598487"/>
                </a:lnTo>
                <a:lnTo>
                  <a:pt x="0" y="299243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9800" y="1936750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5">
                <a:moveTo>
                  <a:pt x="633043" y="598487"/>
                </a:moveTo>
                <a:lnTo>
                  <a:pt x="168799" y="598487"/>
                </a:lnTo>
                <a:lnTo>
                  <a:pt x="0" y="306389"/>
                </a:lnTo>
                <a:lnTo>
                  <a:pt x="168799" y="0"/>
                </a:lnTo>
                <a:lnTo>
                  <a:pt x="633043" y="0"/>
                </a:lnTo>
                <a:lnTo>
                  <a:pt x="798513" y="306389"/>
                </a:lnTo>
                <a:lnTo>
                  <a:pt x="633043" y="59848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09800" y="1936750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5">
                <a:moveTo>
                  <a:pt x="0" y="306389"/>
                </a:moveTo>
                <a:lnTo>
                  <a:pt x="168799" y="0"/>
                </a:lnTo>
                <a:lnTo>
                  <a:pt x="633043" y="0"/>
                </a:lnTo>
                <a:lnTo>
                  <a:pt x="798513" y="306389"/>
                </a:lnTo>
                <a:lnTo>
                  <a:pt x="633043" y="598487"/>
                </a:lnTo>
                <a:lnTo>
                  <a:pt x="168799" y="598487"/>
                </a:lnTo>
                <a:lnTo>
                  <a:pt x="0" y="306389"/>
                </a:lnTo>
                <a:close/>
              </a:path>
            </a:pathLst>
          </a:custGeom>
          <a:ln w="952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81150" y="1603375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5">
                <a:moveTo>
                  <a:pt x="633043" y="598487"/>
                </a:moveTo>
                <a:lnTo>
                  <a:pt x="165469" y="598487"/>
                </a:lnTo>
                <a:lnTo>
                  <a:pt x="0" y="299243"/>
                </a:lnTo>
                <a:lnTo>
                  <a:pt x="165469" y="0"/>
                </a:lnTo>
                <a:lnTo>
                  <a:pt x="633043" y="0"/>
                </a:lnTo>
                <a:lnTo>
                  <a:pt x="798513" y="299243"/>
                </a:lnTo>
                <a:lnTo>
                  <a:pt x="633043" y="59848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81150" y="1603375"/>
            <a:ext cx="798830" cy="598805"/>
          </a:xfrm>
          <a:custGeom>
            <a:avLst/>
            <a:gdLst/>
            <a:ahLst/>
            <a:cxnLst/>
            <a:rect l="l" t="t" r="r" b="b"/>
            <a:pathLst>
              <a:path w="798830" h="598805">
                <a:moveTo>
                  <a:pt x="0" y="299243"/>
                </a:moveTo>
                <a:lnTo>
                  <a:pt x="165469" y="0"/>
                </a:lnTo>
                <a:lnTo>
                  <a:pt x="633043" y="0"/>
                </a:lnTo>
                <a:lnTo>
                  <a:pt x="798513" y="299243"/>
                </a:lnTo>
                <a:lnTo>
                  <a:pt x="633043" y="598487"/>
                </a:lnTo>
                <a:lnTo>
                  <a:pt x="165469" y="598487"/>
                </a:lnTo>
                <a:lnTo>
                  <a:pt x="0" y="299243"/>
                </a:lnTo>
                <a:close/>
              </a:path>
            </a:pathLst>
          </a:custGeom>
          <a:ln w="952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55888" y="3714750"/>
            <a:ext cx="1044575" cy="279400"/>
          </a:xfrm>
          <a:custGeom>
            <a:avLst/>
            <a:gdLst/>
            <a:ahLst/>
            <a:cxnLst/>
            <a:rect l="l" t="t" r="r" b="b"/>
            <a:pathLst>
              <a:path w="1044575" h="279400">
                <a:moveTo>
                  <a:pt x="0" y="279400"/>
                </a:moveTo>
                <a:lnTo>
                  <a:pt x="10445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63750" y="3703637"/>
            <a:ext cx="1616075" cy="0"/>
          </a:xfrm>
          <a:custGeom>
            <a:avLst/>
            <a:gdLst/>
            <a:ahLst/>
            <a:cxnLst/>
            <a:rect l="l" t="t" r="r" b="b"/>
            <a:pathLst>
              <a:path w="1616075" h="0">
                <a:moveTo>
                  <a:pt x="0" y="0"/>
                </a:moveTo>
                <a:lnTo>
                  <a:pt x="1616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12950" y="2292349"/>
            <a:ext cx="1695450" cy="414655"/>
          </a:xfrm>
          <a:custGeom>
            <a:avLst/>
            <a:gdLst/>
            <a:ahLst/>
            <a:cxnLst/>
            <a:rect l="l" t="t" r="r" b="b"/>
            <a:pathLst>
              <a:path w="1695450" h="414655">
                <a:moveTo>
                  <a:pt x="0" y="414338"/>
                </a:moveTo>
                <a:lnTo>
                  <a:pt x="169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74925" y="2284413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 h="0">
                <a:moveTo>
                  <a:pt x="0" y="0"/>
                </a:moveTo>
                <a:lnTo>
                  <a:pt x="11096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82800" y="1911350"/>
            <a:ext cx="1624330" cy="381000"/>
          </a:xfrm>
          <a:custGeom>
            <a:avLst/>
            <a:gdLst/>
            <a:ahLst/>
            <a:cxnLst/>
            <a:rect l="l" t="t" r="r" b="b"/>
            <a:pathLst>
              <a:path w="1624329" h="381000">
                <a:moveTo>
                  <a:pt x="0" y="0"/>
                </a:moveTo>
                <a:lnTo>
                  <a:pt x="1624012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07321" y="2114705"/>
            <a:ext cx="412750" cy="295275"/>
          </a:xfrm>
          <a:custGeom>
            <a:avLst/>
            <a:gdLst/>
            <a:ahLst/>
            <a:cxnLst/>
            <a:rect l="l" t="t" r="r" b="b"/>
            <a:pathLst>
              <a:path w="412750" h="295275">
                <a:moveTo>
                  <a:pt x="0" y="0"/>
                </a:moveTo>
                <a:lnTo>
                  <a:pt x="412227" y="0"/>
                </a:lnTo>
                <a:lnTo>
                  <a:pt x="412227" y="295119"/>
                </a:lnTo>
                <a:lnTo>
                  <a:pt x="0" y="29511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07321" y="2114705"/>
            <a:ext cx="412750" cy="295275"/>
          </a:xfrm>
          <a:custGeom>
            <a:avLst/>
            <a:gdLst/>
            <a:ahLst/>
            <a:cxnLst/>
            <a:rect l="l" t="t" r="r" b="b"/>
            <a:pathLst>
              <a:path w="412750" h="295275">
                <a:moveTo>
                  <a:pt x="0" y="0"/>
                </a:moveTo>
                <a:lnTo>
                  <a:pt x="412227" y="0"/>
                </a:lnTo>
                <a:lnTo>
                  <a:pt x="412227" y="295119"/>
                </a:lnTo>
                <a:lnTo>
                  <a:pt x="0" y="29511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69891" y="2189201"/>
            <a:ext cx="273685" cy="158115"/>
          </a:xfrm>
          <a:custGeom>
            <a:avLst/>
            <a:gdLst/>
            <a:ahLst/>
            <a:cxnLst/>
            <a:rect l="l" t="t" r="r" b="b"/>
            <a:pathLst>
              <a:path w="273685" h="158114">
                <a:moveTo>
                  <a:pt x="0" y="157588"/>
                </a:moveTo>
                <a:lnTo>
                  <a:pt x="44367" y="157588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76357" y="2189201"/>
            <a:ext cx="269875" cy="158115"/>
          </a:xfrm>
          <a:custGeom>
            <a:avLst/>
            <a:gdLst/>
            <a:ahLst/>
            <a:cxnLst/>
            <a:rect l="l" t="t" r="r" b="b"/>
            <a:pathLst>
              <a:path w="269875" h="158114">
                <a:moveTo>
                  <a:pt x="0" y="0"/>
                </a:moveTo>
                <a:lnTo>
                  <a:pt x="40355" y="0"/>
                </a:lnTo>
                <a:lnTo>
                  <a:pt x="221520" y="157588"/>
                </a:lnTo>
                <a:lnTo>
                  <a:pt x="269585" y="1575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23229" y="2014421"/>
            <a:ext cx="76200" cy="106045"/>
          </a:xfrm>
          <a:custGeom>
            <a:avLst/>
            <a:gdLst/>
            <a:ahLst/>
            <a:cxnLst/>
            <a:rect l="l" t="t" r="r" b="b"/>
            <a:pathLst>
              <a:path w="76200" h="106044">
                <a:moveTo>
                  <a:pt x="44167" y="0"/>
                </a:moveTo>
                <a:lnTo>
                  <a:pt x="76065" y="86889"/>
                </a:lnTo>
                <a:lnTo>
                  <a:pt x="0" y="1060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19548" y="2100379"/>
            <a:ext cx="78740" cy="309880"/>
          </a:xfrm>
          <a:custGeom>
            <a:avLst/>
            <a:gdLst/>
            <a:ahLst/>
            <a:cxnLst/>
            <a:rect l="l" t="t" r="r" b="b"/>
            <a:pathLst>
              <a:path w="78739" h="309880">
                <a:moveTo>
                  <a:pt x="0" y="309446"/>
                </a:moveTo>
                <a:lnTo>
                  <a:pt x="2493" y="22005"/>
                </a:lnTo>
                <a:lnTo>
                  <a:pt x="78539" y="0"/>
                </a:lnTo>
                <a:lnTo>
                  <a:pt x="77292" y="277813"/>
                </a:lnTo>
                <a:lnTo>
                  <a:pt x="0" y="30944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9548" y="2100379"/>
            <a:ext cx="78740" cy="309880"/>
          </a:xfrm>
          <a:custGeom>
            <a:avLst/>
            <a:gdLst/>
            <a:ahLst/>
            <a:cxnLst/>
            <a:rect l="l" t="t" r="r" b="b"/>
            <a:pathLst>
              <a:path w="78739" h="309880">
                <a:moveTo>
                  <a:pt x="2493" y="22005"/>
                </a:moveTo>
                <a:lnTo>
                  <a:pt x="0" y="309446"/>
                </a:lnTo>
                <a:lnTo>
                  <a:pt x="77292" y="277813"/>
                </a:lnTo>
                <a:lnTo>
                  <a:pt x="78539" y="0"/>
                </a:lnTo>
                <a:lnTo>
                  <a:pt x="2493" y="220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33189" y="1993900"/>
            <a:ext cx="99086" cy="141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76650" y="2001528"/>
            <a:ext cx="511809" cy="136525"/>
          </a:xfrm>
          <a:custGeom>
            <a:avLst/>
            <a:gdLst/>
            <a:ahLst/>
            <a:cxnLst/>
            <a:rect l="l" t="t" r="r" b="b"/>
            <a:pathLst>
              <a:path w="511810" h="136525">
                <a:moveTo>
                  <a:pt x="453940" y="136098"/>
                </a:moveTo>
                <a:lnTo>
                  <a:pt x="0" y="136098"/>
                </a:lnTo>
                <a:lnTo>
                  <a:pt x="80973" y="1432"/>
                </a:lnTo>
                <a:lnTo>
                  <a:pt x="511603" y="0"/>
                </a:lnTo>
                <a:lnTo>
                  <a:pt x="453940" y="13609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76650" y="2001528"/>
            <a:ext cx="511809" cy="136525"/>
          </a:xfrm>
          <a:custGeom>
            <a:avLst/>
            <a:gdLst/>
            <a:ahLst/>
            <a:cxnLst/>
            <a:rect l="l" t="t" r="r" b="b"/>
            <a:pathLst>
              <a:path w="511810" h="136525">
                <a:moveTo>
                  <a:pt x="0" y="136098"/>
                </a:moveTo>
                <a:lnTo>
                  <a:pt x="80973" y="1432"/>
                </a:lnTo>
                <a:lnTo>
                  <a:pt x="511603" y="0"/>
                </a:lnTo>
                <a:lnTo>
                  <a:pt x="453940" y="136098"/>
                </a:lnTo>
                <a:lnTo>
                  <a:pt x="0" y="1360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02559" y="3519642"/>
            <a:ext cx="412750" cy="295275"/>
          </a:xfrm>
          <a:custGeom>
            <a:avLst/>
            <a:gdLst/>
            <a:ahLst/>
            <a:cxnLst/>
            <a:rect l="l" t="t" r="r" b="b"/>
            <a:pathLst>
              <a:path w="412750" h="295275">
                <a:moveTo>
                  <a:pt x="0" y="0"/>
                </a:moveTo>
                <a:lnTo>
                  <a:pt x="412226" y="0"/>
                </a:lnTo>
                <a:lnTo>
                  <a:pt x="412226" y="295120"/>
                </a:lnTo>
                <a:lnTo>
                  <a:pt x="0" y="29512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02559" y="3519642"/>
            <a:ext cx="412750" cy="295275"/>
          </a:xfrm>
          <a:custGeom>
            <a:avLst/>
            <a:gdLst/>
            <a:ahLst/>
            <a:cxnLst/>
            <a:rect l="l" t="t" r="r" b="b"/>
            <a:pathLst>
              <a:path w="412750" h="295275">
                <a:moveTo>
                  <a:pt x="0" y="0"/>
                </a:moveTo>
                <a:lnTo>
                  <a:pt x="412226" y="0"/>
                </a:lnTo>
                <a:lnTo>
                  <a:pt x="412226" y="295120"/>
                </a:lnTo>
                <a:lnTo>
                  <a:pt x="0" y="2951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65129" y="3597936"/>
            <a:ext cx="286385" cy="154305"/>
          </a:xfrm>
          <a:custGeom>
            <a:avLst/>
            <a:gdLst/>
            <a:ahLst/>
            <a:cxnLst/>
            <a:rect l="l" t="t" r="r" b="b"/>
            <a:pathLst>
              <a:path w="286385" h="154304">
                <a:moveTo>
                  <a:pt x="0" y="153789"/>
                </a:moveTo>
                <a:lnTo>
                  <a:pt x="44366" y="153789"/>
                </a:lnTo>
                <a:lnTo>
                  <a:pt x="225531" y="0"/>
                </a:lnTo>
                <a:lnTo>
                  <a:pt x="28606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67583" y="3594138"/>
            <a:ext cx="273685" cy="154305"/>
          </a:xfrm>
          <a:custGeom>
            <a:avLst/>
            <a:gdLst/>
            <a:ahLst/>
            <a:cxnLst/>
            <a:rect l="l" t="t" r="r" b="b"/>
            <a:pathLst>
              <a:path w="273685" h="154304">
                <a:moveTo>
                  <a:pt x="0" y="0"/>
                </a:moveTo>
                <a:lnTo>
                  <a:pt x="44367" y="0"/>
                </a:lnTo>
                <a:lnTo>
                  <a:pt x="225531" y="153789"/>
                </a:lnTo>
                <a:lnTo>
                  <a:pt x="273596" y="15378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18466" y="3419358"/>
            <a:ext cx="76200" cy="106045"/>
          </a:xfrm>
          <a:custGeom>
            <a:avLst/>
            <a:gdLst/>
            <a:ahLst/>
            <a:cxnLst/>
            <a:rect l="l" t="t" r="r" b="b"/>
            <a:pathLst>
              <a:path w="76200" h="106045">
                <a:moveTo>
                  <a:pt x="44167" y="0"/>
                </a:moveTo>
                <a:lnTo>
                  <a:pt x="76065" y="81659"/>
                </a:lnTo>
                <a:lnTo>
                  <a:pt x="0" y="10601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14786" y="3516827"/>
            <a:ext cx="86995" cy="298450"/>
          </a:xfrm>
          <a:custGeom>
            <a:avLst/>
            <a:gdLst/>
            <a:ahLst/>
            <a:cxnLst/>
            <a:rect l="l" t="t" r="r" b="b"/>
            <a:pathLst>
              <a:path w="86995" h="298450">
                <a:moveTo>
                  <a:pt x="0" y="297935"/>
                </a:moveTo>
                <a:lnTo>
                  <a:pt x="2493" y="10494"/>
                </a:lnTo>
                <a:lnTo>
                  <a:pt x="78539" y="0"/>
                </a:lnTo>
                <a:lnTo>
                  <a:pt x="87000" y="266303"/>
                </a:lnTo>
                <a:lnTo>
                  <a:pt x="0" y="29793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14786" y="3516827"/>
            <a:ext cx="86995" cy="298450"/>
          </a:xfrm>
          <a:custGeom>
            <a:avLst/>
            <a:gdLst/>
            <a:ahLst/>
            <a:cxnLst/>
            <a:rect l="l" t="t" r="r" b="b"/>
            <a:pathLst>
              <a:path w="86995" h="298450">
                <a:moveTo>
                  <a:pt x="2493" y="10494"/>
                </a:moveTo>
                <a:lnTo>
                  <a:pt x="0" y="297935"/>
                </a:lnTo>
                <a:lnTo>
                  <a:pt x="87000" y="266303"/>
                </a:lnTo>
                <a:lnTo>
                  <a:pt x="78539" y="0"/>
                </a:lnTo>
                <a:lnTo>
                  <a:pt x="2493" y="104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28426" y="3398837"/>
            <a:ext cx="99086" cy="132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71888" y="3406465"/>
            <a:ext cx="511809" cy="136525"/>
          </a:xfrm>
          <a:custGeom>
            <a:avLst/>
            <a:gdLst/>
            <a:ahLst/>
            <a:cxnLst/>
            <a:rect l="l" t="t" r="r" b="b"/>
            <a:pathLst>
              <a:path w="511810" h="136525">
                <a:moveTo>
                  <a:pt x="453939" y="136099"/>
                </a:moveTo>
                <a:lnTo>
                  <a:pt x="0" y="136099"/>
                </a:lnTo>
                <a:lnTo>
                  <a:pt x="80972" y="1432"/>
                </a:lnTo>
                <a:lnTo>
                  <a:pt x="511602" y="0"/>
                </a:lnTo>
                <a:lnTo>
                  <a:pt x="453939" y="13609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71888" y="3406465"/>
            <a:ext cx="511809" cy="136525"/>
          </a:xfrm>
          <a:custGeom>
            <a:avLst/>
            <a:gdLst/>
            <a:ahLst/>
            <a:cxnLst/>
            <a:rect l="l" t="t" r="r" b="b"/>
            <a:pathLst>
              <a:path w="511810" h="136525">
                <a:moveTo>
                  <a:pt x="0" y="136099"/>
                </a:moveTo>
                <a:lnTo>
                  <a:pt x="80972" y="1432"/>
                </a:lnTo>
                <a:lnTo>
                  <a:pt x="511602" y="0"/>
                </a:lnTo>
                <a:lnTo>
                  <a:pt x="453939" y="136099"/>
                </a:lnTo>
                <a:lnTo>
                  <a:pt x="0" y="1360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84450" y="3373437"/>
            <a:ext cx="1095375" cy="306705"/>
          </a:xfrm>
          <a:custGeom>
            <a:avLst/>
            <a:gdLst/>
            <a:ahLst/>
            <a:cxnLst/>
            <a:rect l="l" t="t" r="r" b="b"/>
            <a:pathLst>
              <a:path w="1095375" h="306704">
                <a:moveTo>
                  <a:pt x="0" y="0"/>
                </a:moveTo>
                <a:lnTo>
                  <a:pt x="1095375" y="306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03700" y="2239963"/>
            <a:ext cx="436880" cy="1905"/>
          </a:xfrm>
          <a:custGeom>
            <a:avLst/>
            <a:gdLst/>
            <a:ahLst/>
            <a:cxnLst/>
            <a:rect l="l" t="t" r="r" b="b"/>
            <a:pathLst>
              <a:path w="436879" h="1905">
                <a:moveTo>
                  <a:pt x="0" y="0"/>
                </a:moveTo>
                <a:lnTo>
                  <a:pt x="436562" y="15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87825" y="2211388"/>
            <a:ext cx="576580" cy="1446530"/>
          </a:xfrm>
          <a:custGeom>
            <a:avLst/>
            <a:gdLst/>
            <a:ahLst/>
            <a:cxnLst/>
            <a:rect l="l" t="t" r="r" b="b"/>
            <a:pathLst>
              <a:path w="576579" h="1446529">
                <a:moveTo>
                  <a:pt x="0" y="1446211"/>
                </a:moveTo>
                <a:lnTo>
                  <a:pt x="5762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564890" y="1706280"/>
            <a:ext cx="495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BSC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44078" y="1671172"/>
            <a:ext cx="3708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BTS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6900" y="1727200"/>
            <a:ext cx="252412" cy="182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6904" y="2133600"/>
            <a:ext cx="621335" cy="180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4664" y="219096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13401" y="2168790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 h="0">
                <a:moveTo>
                  <a:pt x="19415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92250" y="2876550"/>
            <a:ext cx="3067050" cy="1576705"/>
          </a:xfrm>
          <a:custGeom>
            <a:avLst/>
            <a:gdLst/>
            <a:ahLst/>
            <a:cxnLst/>
            <a:rect l="l" t="t" r="r" b="b"/>
            <a:pathLst>
              <a:path w="3067050" h="1576704">
                <a:moveTo>
                  <a:pt x="0" y="788193"/>
                </a:moveTo>
                <a:lnTo>
                  <a:pt x="7917" y="707605"/>
                </a:lnTo>
                <a:lnTo>
                  <a:pt x="31155" y="635606"/>
                </a:lnTo>
                <a:lnTo>
                  <a:pt x="68944" y="553809"/>
                </a:lnTo>
                <a:lnTo>
                  <a:pt x="120512" y="481393"/>
                </a:lnTo>
                <a:lnTo>
                  <a:pt x="193531" y="412494"/>
                </a:lnTo>
                <a:lnTo>
                  <a:pt x="261902" y="347507"/>
                </a:lnTo>
                <a:lnTo>
                  <a:pt x="358575" y="296545"/>
                </a:lnTo>
                <a:lnTo>
                  <a:pt x="449159" y="230856"/>
                </a:lnTo>
                <a:lnTo>
                  <a:pt x="558060" y="179985"/>
                </a:lnTo>
                <a:lnTo>
                  <a:pt x="676116" y="145963"/>
                </a:lnTo>
                <a:lnTo>
                  <a:pt x="802555" y="95130"/>
                </a:lnTo>
                <a:lnTo>
                  <a:pt x="936607" y="61940"/>
                </a:lnTo>
                <a:lnTo>
                  <a:pt x="1077501" y="35435"/>
                </a:lnTo>
                <a:lnTo>
                  <a:pt x="1224466" y="16013"/>
                </a:lnTo>
                <a:lnTo>
                  <a:pt x="1376730" y="4069"/>
                </a:lnTo>
                <a:lnTo>
                  <a:pt x="1533525" y="0"/>
                </a:lnTo>
                <a:lnTo>
                  <a:pt x="1690319" y="4069"/>
                </a:lnTo>
                <a:lnTo>
                  <a:pt x="1842583" y="16013"/>
                </a:lnTo>
                <a:lnTo>
                  <a:pt x="1989548" y="35435"/>
                </a:lnTo>
                <a:lnTo>
                  <a:pt x="2130442" y="61940"/>
                </a:lnTo>
                <a:lnTo>
                  <a:pt x="2264493" y="95130"/>
                </a:lnTo>
                <a:lnTo>
                  <a:pt x="2390933" y="145963"/>
                </a:lnTo>
                <a:lnTo>
                  <a:pt x="2515644" y="179985"/>
                </a:lnTo>
                <a:lnTo>
                  <a:pt x="2617890" y="230856"/>
                </a:lnTo>
                <a:lnTo>
                  <a:pt x="2716867" y="296545"/>
                </a:lnTo>
                <a:lnTo>
                  <a:pt x="2805148" y="347507"/>
                </a:lnTo>
                <a:lnTo>
                  <a:pt x="2881961" y="412494"/>
                </a:lnTo>
                <a:lnTo>
                  <a:pt x="2946537" y="481393"/>
                </a:lnTo>
                <a:lnTo>
                  <a:pt x="2998105" y="553809"/>
                </a:lnTo>
                <a:lnTo>
                  <a:pt x="3035894" y="635606"/>
                </a:lnTo>
                <a:lnTo>
                  <a:pt x="3059132" y="707605"/>
                </a:lnTo>
                <a:lnTo>
                  <a:pt x="3067050" y="788193"/>
                </a:lnTo>
                <a:lnTo>
                  <a:pt x="3059132" y="868782"/>
                </a:lnTo>
                <a:lnTo>
                  <a:pt x="3035894" y="955075"/>
                </a:lnTo>
                <a:lnTo>
                  <a:pt x="2998105" y="1024640"/>
                </a:lnTo>
                <a:lnTo>
                  <a:pt x="2946537" y="1094994"/>
                </a:lnTo>
                <a:lnTo>
                  <a:pt x="2881961" y="1163893"/>
                </a:lnTo>
                <a:lnTo>
                  <a:pt x="2805148" y="1228880"/>
                </a:lnTo>
                <a:lnTo>
                  <a:pt x="2716867" y="1294138"/>
                </a:lnTo>
                <a:lnTo>
                  <a:pt x="2617890" y="1345531"/>
                </a:lnTo>
                <a:lnTo>
                  <a:pt x="2515644" y="1396402"/>
                </a:lnTo>
                <a:lnTo>
                  <a:pt x="2390933" y="1444720"/>
                </a:lnTo>
                <a:lnTo>
                  <a:pt x="2264493" y="1481257"/>
                </a:lnTo>
                <a:lnTo>
                  <a:pt x="2130442" y="1514447"/>
                </a:lnTo>
                <a:lnTo>
                  <a:pt x="1989548" y="1540952"/>
                </a:lnTo>
                <a:lnTo>
                  <a:pt x="1842583" y="1560374"/>
                </a:lnTo>
                <a:lnTo>
                  <a:pt x="1690319" y="1572318"/>
                </a:lnTo>
                <a:lnTo>
                  <a:pt x="1533525" y="1576388"/>
                </a:lnTo>
                <a:lnTo>
                  <a:pt x="1376730" y="1572318"/>
                </a:lnTo>
                <a:lnTo>
                  <a:pt x="1224466" y="1560374"/>
                </a:lnTo>
                <a:lnTo>
                  <a:pt x="1077501" y="1540952"/>
                </a:lnTo>
                <a:lnTo>
                  <a:pt x="936607" y="1514447"/>
                </a:lnTo>
                <a:lnTo>
                  <a:pt x="802555" y="1481257"/>
                </a:lnTo>
                <a:lnTo>
                  <a:pt x="676116" y="1444720"/>
                </a:lnTo>
                <a:lnTo>
                  <a:pt x="558060" y="1396402"/>
                </a:lnTo>
                <a:lnTo>
                  <a:pt x="449159" y="1345531"/>
                </a:lnTo>
                <a:lnTo>
                  <a:pt x="358575" y="1294138"/>
                </a:lnTo>
                <a:lnTo>
                  <a:pt x="261902" y="1228880"/>
                </a:lnTo>
                <a:lnTo>
                  <a:pt x="193531" y="1163893"/>
                </a:lnTo>
                <a:lnTo>
                  <a:pt x="120512" y="1094994"/>
                </a:lnTo>
                <a:lnTo>
                  <a:pt x="68944" y="1024640"/>
                </a:lnTo>
                <a:lnTo>
                  <a:pt x="31155" y="955075"/>
                </a:lnTo>
                <a:lnTo>
                  <a:pt x="7917" y="868782"/>
                </a:lnTo>
                <a:lnTo>
                  <a:pt x="0" y="788193"/>
                </a:lnTo>
                <a:close/>
              </a:path>
            </a:pathLst>
          </a:custGeom>
          <a:ln w="952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184275" y="1406525"/>
            <a:ext cx="3170555" cy="1473200"/>
          </a:xfrm>
          <a:custGeom>
            <a:avLst/>
            <a:gdLst/>
            <a:ahLst/>
            <a:cxnLst/>
            <a:rect l="l" t="t" r="r" b="b"/>
            <a:pathLst>
              <a:path w="3170554" h="1473200">
                <a:moveTo>
                  <a:pt x="0" y="736600"/>
                </a:moveTo>
                <a:lnTo>
                  <a:pt x="8183" y="661286"/>
                </a:lnTo>
                <a:lnTo>
                  <a:pt x="32203" y="595118"/>
                </a:lnTo>
                <a:lnTo>
                  <a:pt x="71263" y="517557"/>
                </a:lnTo>
                <a:lnTo>
                  <a:pt x="131241" y="449882"/>
                </a:lnTo>
                <a:lnTo>
                  <a:pt x="191315" y="385492"/>
                </a:lnTo>
                <a:lnTo>
                  <a:pt x="270713" y="324760"/>
                </a:lnTo>
                <a:lnTo>
                  <a:pt x="361964" y="268053"/>
                </a:lnTo>
                <a:lnTo>
                  <a:pt x="464270" y="215745"/>
                </a:lnTo>
                <a:lnTo>
                  <a:pt x="576836" y="168203"/>
                </a:lnTo>
                <a:lnTo>
                  <a:pt x="698863" y="125799"/>
                </a:lnTo>
                <a:lnTo>
                  <a:pt x="829557" y="88903"/>
                </a:lnTo>
                <a:lnTo>
                  <a:pt x="968119" y="57885"/>
                </a:lnTo>
                <a:lnTo>
                  <a:pt x="1113753" y="33116"/>
                </a:lnTo>
                <a:lnTo>
                  <a:pt x="1265662" y="14965"/>
                </a:lnTo>
                <a:lnTo>
                  <a:pt x="1423049" y="9454"/>
                </a:lnTo>
                <a:lnTo>
                  <a:pt x="1592266" y="0"/>
                </a:lnTo>
                <a:lnTo>
                  <a:pt x="1747188" y="9454"/>
                </a:lnTo>
                <a:lnTo>
                  <a:pt x="1904575" y="14965"/>
                </a:lnTo>
                <a:lnTo>
                  <a:pt x="2056485" y="33116"/>
                </a:lnTo>
                <a:lnTo>
                  <a:pt x="2202118" y="57885"/>
                </a:lnTo>
                <a:lnTo>
                  <a:pt x="2340681" y="88903"/>
                </a:lnTo>
                <a:lnTo>
                  <a:pt x="2471374" y="125799"/>
                </a:lnTo>
                <a:lnTo>
                  <a:pt x="2593402" y="168203"/>
                </a:lnTo>
                <a:lnTo>
                  <a:pt x="2705967" y="215745"/>
                </a:lnTo>
                <a:lnTo>
                  <a:pt x="2808274" y="268053"/>
                </a:lnTo>
                <a:lnTo>
                  <a:pt x="2899524" y="324760"/>
                </a:lnTo>
                <a:lnTo>
                  <a:pt x="2978922" y="385492"/>
                </a:lnTo>
                <a:lnTo>
                  <a:pt x="3053293" y="449882"/>
                </a:lnTo>
                <a:lnTo>
                  <a:pt x="3098974" y="517557"/>
                </a:lnTo>
                <a:lnTo>
                  <a:pt x="3138034" y="595118"/>
                </a:lnTo>
                <a:lnTo>
                  <a:pt x="3162054" y="661286"/>
                </a:lnTo>
                <a:lnTo>
                  <a:pt x="3170238" y="736600"/>
                </a:lnTo>
                <a:lnTo>
                  <a:pt x="3162054" y="811913"/>
                </a:lnTo>
                <a:lnTo>
                  <a:pt x="3138034" y="885050"/>
                </a:lnTo>
                <a:lnTo>
                  <a:pt x="3098974" y="955642"/>
                </a:lnTo>
                <a:lnTo>
                  <a:pt x="3053293" y="1023317"/>
                </a:lnTo>
                <a:lnTo>
                  <a:pt x="2978922" y="1087707"/>
                </a:lnTo>
                <a:lnTo>
                  <a:pt x="2899524" y="1148439"/>
                </a:lnTo>
                <a:lnTo>
                  <a:pt x="2808274" y="1205146"/>
                </a:lnTo>
                <a:lnTo>
                  <a:pt x="2705967" y="1257454"/>
                </a:lnTo>
                <a:lnTo>
                  <a:pt x="2593402" y="1304996"/>
                </a:lnTo>
                <a:lnTo>
                  <a:pt x="2471374" y="1347400"/>
                </a:lnTo>
                <a:lnTo>
                  <a:pt x="2340681" y="1384296"/>
                </a:lnTo>
                <a:lnTo>
                  <a:pt x="2202118" y="1415314"/>
                </a:lnTo>
                <a:lnTo>
                  <a:pt x="2056485" y="1440083"/>
                </a:lnTo>
                <a:lnTo>
                  <a:pt x="1904575" y="1458234"/>
                </a:lnTo>
                <a:lnTo>
                  <a:pt x="1747188" y="1469396"/>
                </a:lnTo>
                <a:lnTo>
                  <a:pt x="1592266" y="1473200"/>
                </a:lnTo>
                <a:lnTo>
                  <a:pt x="1423049" y="1469396"/>
                </a:lnTo>
                <a:lnTo>
                  <a:pt x="1265662" y="1458234"/>
                </a:lnTo>
                <a:lnTo>
                  <a:pt x="1113753" y="1440083"/>
                </a:lnTo>
                <a:lnTo>
                  <a:pt x="968119" y="1415314"/>
                </a:lnTo>
                <a:lnTo>
                  <a:pt x="829557" y="1384296"/>
                </a:lnTo>
                <a:lnTo>
                  <a:pt x="698863" y="1347400"/>
                </a:lnTo>
                <a:lnTo>
                  <a:pt x="576836" y="1304996"/>
                </a:lnTo>
                <a:lnTo>
                  <a:pt x="464270" y="1257454"/>
                </a:lnTo>
                <a:lnTo>
                  <a:pt x="361964" y="1205146"/>
                </a:lnTo>
                <a:lnTo>
                  <a:pt x="270713" y="1148439"/>
                </a:lnTo>
                <a:lnTo>
                  <a:pt x="191315" y="1087707"/>
                </a:lnTo>
                <a:lnTo>
                  <a:pt x="131241" y="1023317"/>
                </a:lnTo>
                <a:lnTo>
                  <a:pt x="71263" y="955642"/>
                </a:lnTo>
                <a:lnTo>
                  <a:pt x="32203" y="885050"/>
                </a:lnTo>
                <a:lnTo>
                  <a:pt x="8183" y="811913"/>
                </a:lnTo>
                <a:lnTo>
                  <a:pt x="0" y="7366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8000" y="2463800"/>
            <a:ext cx="252413" cy="182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65919" y="4632684"/>
            <a:ext cx="379730" cy="254635"/>
          </a:xfrm>
          <a:custGeom>
            <a:avLst/>
            <a:gdLst/>
            <a:ahLst/>
            <a:cxnLst/>
            <a:rect l="l" t="t" r="r" b="b"/>
            <a:pathLst>
              <a:path w="379729" h="254635">
                <a:moveTo>
                  <a:pt x="0" y="0"/>
                </a:moveTo>
                <a:lnTo>
                  <a:pt x="379512" y="0"/>
                </a:lnTo>
                <a:lnTo>
                  <a:pt x="379512" y="254557"/>
                </a:lnTo>
                <a:lnTo>
                  <a:pt x="0" y="25455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65919" y="4632684"/>
            <a:ext cx="379730" cy="254635"/>
          </a:xfrm>
          <a:custGeom>
            <a:avLst/>
            <a:gdLst/>
            <a:ahLst/>
            <a:cxnLst/>
            <a:rect l="l" t="t" r="r" b="b"/>
            <a:pathLst>
              <a:path w="379729" h="254635">
                <a:moveTo>
                  <a:pt x="0" y="0"/>
                </a:moveTo>
                <a:lnTo>
                  <a:pt x="379512" y="0"/>
                </a:lnTo>
                <a:lnTo>
                  <a:pt x="379512" y="254557"/>
                </a:lnTo>
                <a:lnTo>
                  <a:pt x="0" y="25455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624306" y="4696631"/>
            <a:ext cx="250825" cy="135890"/>
          </a:xfrm>
          <a:custGeom>
            <a:avLst/>
            <a:gdLst/>
            <a:ahLst/>
            <a:cxnLst/>
            <a:rect l="l" t="t" r="r" b="b"/>
            <a:pathLst>
              <a:path w="250825" h="135889">
                <a:moveTo>
                  <a:pt x="0" y="135271"/>
                </a:moveTo>
                <a:lnTo>
                  <a:pt x="47001" y="135271"/>
                </a:lnTo>
                <a:lnTo>
                  <a:pt x="206406" y="0"/>
                </a:lnTo>
                <a:lnTo>
                  <a:pt x="2503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30619" y="4696630"/>
            <a:ext cx="246379" cy="135890"/>
          </a:xfrm>
          <a:custGeom>
            <a:avLst/>
            <a:gdLst/>
            <a:ahLst/>
            <a:cxnLst/>
            <a:rect l="l" t="t" r="r" b="b"/>
            <a:pathLst>
              <a:path w="246379" h="135889">
                <a:moveTo>
                  <a:pt x="0" y="0"/>
                </a:moveTo>
                <a:lnTo>
                  <a:pt x="36537" y="0"/>
                </a:lnTo>
                <a:lnTo>
                  <a:pt x="202338" y="135271"/>
                </a:lnTo>
                <a:lnTo>
                  <a:pt x="246326" y="1352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47678" y="4546601"/>
            <a:ext cx="69850" cy="91440"/>
          </a:xfrm>
          <a:custGeom>
            <a:avLst/>
            <a:gdLst/>
            <a:ahLst/>
            <a:cxnLst/>
            <a:rect l="l" t="t" r="r" b="b"/>
            <a:pathLst>
              <a:path w="69850" h="91439">
                <a:moveTo>
                  <a:pt x="40421" y="0"/>
                </a:moveTo>
                <a:lnTo>
                  <a:pt x="69614" y="70095"/>
                </a:lnTo>
                <a:lnTo>
                  <a:pt x="0" y="9100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46591" y="4620387"/>
            <a:ext cx="69850" cy="266065"/>
          </a:xfrm>
          <a:custGeom>
            <a:avLst/>
            <a:gdLst/>
            <a:ahLst/>
            <a:cxnLst/>
            <a:rect l="l" t="t" r="r" b="b"/>
            <a:pathLst>
              <a:path w="69850" h="266064">
                <a:moveTo>
                  <a:pt x="4108" y="265625"/>
                </a:moveTo>
                <a:lnTo>
                  <a:pt x="0" y="18889"/>
                </a:lnTo>
                <a:lnTo>
                  <a:pt x="69596" y="0"/>
                </a:lnTo>
                <a:lnTo>
                  <a:pt x="68455" y="238472"/>
                </a:lnTo>
                <a:lnTo>
                  <a:pt x="4108" y="26562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46591" y="4620387"/>
            <a:ext cx="69850" cy="266065"/>
          </a:xfrm>
          <a:custGeom>
            <a:avLst/>
            <a:gdLst/>
            <a:ahLst/>
            <a:cxnLst/>
            <a:rect l="l" t="t" r="r" b="b"/>
            <a:pathLst>
              <a:path w="69850" h="266064">
                <a:moveTo>
                  <a:pt x="0" y="18889"/>
                </a:moveTo>
                <a:lnTo>
                  <a:pt x="4108" y="265625"/>
                </a:lnTo>
                <a:lnTo>
                  <a:pt x="68455" y="238472"/>
                </a:lnTo>
                <a:lnTo>
                  <a:pt x="69596" y="0"/>
                </a:lnTo>
                <a:lnTo>
                  <a:pt x="0" y="188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956389" y="4528312"/>
            <a:ext cx="91490" cy="115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538971" y="4535534"/>
            <a:ext cx="476884" cy="116839"/>
          </a:xfrm>
          <a:custGeom>
            <a:avLst/>
            <a:gdLst/>
            <a:ahLst/>
            <a:cxnLst/>
            <a:rect l="l" t="t" r="r" b="b"/>
            <a:pathLst>
              <a:path w="476885" h="116839">
                <a:moveTo>
                  <a:pt x="415443" y="116825"/>
                </a:moveTo>
                <a:lnTo>
                  <a:pt x="0" y="116825"/>
                </a:lnTo>
                <a:lnTo>
                  <a:pt x="74105" y="1229"/>
                </a:lnTo>
                <a:lnTo>
                  <a:pt x="476887" y="0"/>
                </a:lnTo>
                <a:lnTo>
                  <a:pt x="415443" y="11682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538971" y="4535534"/>
            <a:ext cx="476884" cy="116839"/>
          </a:xfrm>
          <a:custGeom>
            <a:avLst/>
            <a:gdLst/>
            <a:ahLst/>
            <a:cxnLst/>
            <a:rect l="l" t="t" r="r" b="b"/>
            <a:pathLst>
              <a:path w="476885" h="116839">
                <a:moveTo>
                  <a:pt x="0" y="116825"/>
                </a:moveTo>
                <a:lnTo>
                  <a:pt x="74105" y="1229"/>
                </a:lnTo>
                <a:lnTo>
                  <a:pt x="476887" y="0"/>
                </a:lnTo>
                <a:lnTo>
                  <a:pt x="415443" y="116825"/>
                </a:lnTo>
                <a:lnTo>
                  <a:pt x="0" y="1168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05157" y="5153399"/>
            <a:ext cx="317500" cy="500380"/>
          </a:xfrm>
          <a:custGeom>
            <a:avLst/>
            <a:gdLst/>
            <a:ahLst/>
            <a:cxnLst/>
            <a:rect l="l" t="t" r="r" b="b"/>
            <a:pathLst>
              <a:path w="317500" h="500379">
                <a:moveTo>
                  <a:pt x="0" y="0"/>
                </a:moveTo>
                <a:lnTo>
                  <a:pt x="317324" y="0"/>
                </a:lnTo>
                <a:lnTo>
                  <a:pt x="317324" y="499809"/>
                </a:lnTo>
                <a:lnTo>
                  <a:pt x="0" y="49980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05157" y="5153399"/>
            <a:ext cx="317500" cy="500380"/>
          </a:xfrm>
          <a:custGeom>
            <a:avLst/>
            <a:gdLst/>
            <a:ahLst/>
            <a:cxnLst/>
            <a:rect l="l" t="t" r="r" b="b"/>
            <a:pathLst>
              <a:path w="317500" h="500379">
                <a:moveTo>
                  <a:pt x="0" y="0"/>
                </a:moveTo>
                <a:lnTo>
                  <a:pt x="317324" y="0"/>
                </a:lnTo>
                <a:lnTo>
                  <a:pt x="317324" y="499809"/>
                </a:lnTo>
                <a:lnTo>
                  <a:pt x="0" y="49980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54121" y="5279564"/>
            <a:ext cx="210185" cy="267335"/>
          </a:xfrm>
          <a:custGeom>
            <a:avLst/>
            <a:gdLst/>
            <a:ahLst/>
            <a:cxnLst/>
            <a:rect l="l" t="t" r="r" b="b"/>
            <a:pathLst>
              <a:path w="210185" h="267335">
                <a:moveTo>
                  <a:pt x="0" y="266888"/>
                </a:moveTo>
                <a:lnTo>
                  <a:pt x="34051" y="266888"/>
                </a:lnTo>
                <a:lnTo>
                  <a:pt x="173095" y="0"/>
                </a:lnTo>
                <a:lnTo>
                  <a:pt x="2099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656005" y="5279563"/>
            <a:ext cx="210185" cy="267335"/>
          </a:xfrm>
          <a:custGeom>
            <a:avLst/>
            <a:gdLst/>
            <a:ahLst/>
            <a:cxnLst/>
            <a:rect l="l" t="t" r="r" b="b"/>
            <a:pathLst>
              <a:path w="210185" h="267335">
                <a:moveTo>
                  <a:pt x="0" y="0"/>
                </a:moveTo>
                <a:lnTo>
                  <a:pt x="38160" y="0"/>
                </a:lnTo>
                <a:lnTo>
                  <a:pt x="173094" y="266888"/>
                </a:lnTo>
                <a:lnTo>
                  <a:pt x="209984" y="2668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925306" y="4983560"/>
            <a:ext cx="58419" cy="179705"/>
          </a:xfrm>
          <a:custGeom>
            <a:avLst/>
            <a:gdLst/>
            <a:ahLst/>
            <a:cxnLst/>
            <a:rect l="l" t="t" r="r" b="b"/>
            <a:pathLst>
              <a:path w="58420" h="179704">
                <a:moveTo>
                  <a:pt x="33897" y="0"/>
                </a:moveTo>
                <a:lnTo>
                  <a:pt x="58380" y="138296"/>
                </a:lnTo>
                <a:lnTo>
                  <a:pt x="0" y="17954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22481" y="5129136"/>
            <a:ext cx="69850" cy="524510"/>
          </a:xfrm>
          <a:custGeom>
            <a:avLst/>
            <a:gdLst/>
            <a:ahLst/>
            <a:cxnLst/>
            <a:rect l="l" t="t" r="r" b="b"/>
            <a:pathLst>
              <a:path w="69850" h="524510">
                <a:moveTo>
                  <a:pt x="0" y="524071"/>
                </a:moveTo>
                <a:lnTo>
                  <a:pt x="1913" y="37267"/>
                </a:lnTo>
                <a:lnTo>
                  <a:pt x="69822" y="0"/>
                </a:lnTo>
                <a:lnTo>
                  <a:pt x="69605" y="470499"/>
                </a:lnTo>
                <a:lnTo>
                  <a:pt x="0" y="5240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922481" y="5129136"/>
            <a:ext cx="69850" cy="524510"/>
          </a:xfrm>
          <a:custGeom>
            <a:avLst/>
            <a:gdLst/>
            <a:ahLst/>
            <a:cxnLst/>
            <a:rect l="l" t="t" r="r" b="b"/>
            <a:pathLst>
              <a:path w="69850" h="524510">
                <a:moveTo>
                  <a:pt x="1913" y="37267"/>
                </a:moveTo>
                <a:lnTo>
                  <a:pt x="0" y="524071"/>
                </a:lnTo>
                <a:lnTo>
                  <a:pt x="69605" y="470499"/>
                </a:lnTo>
                <a:lnTo>
                  <a:pt x="69822" y="0"/>
                </a:lnTo>
                <a:lnTo>
                  <a:pt x="1913" y="3726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31843" y="4952109"/>
            <a:ext cx="78263" cy="218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82558" y="4961724"/>
            <a:ext cx="393065" cy="230504"/>
          </a:xfrm>
          <a:custGeom>
            <a:avLst/>
            <a:gdLst/>
            <a:ahLst/>
            <a:cxnLst/>
            <a:rect l="l" t="t" r="r" b="b"/>
            <a:pathLst>
              <a:path w="393064" h="230504">
                <a:moveTo>
                  <a:pt x="353999" y="230494"/>
                </a:moveTo>
                <a:lnTo>
                  <a:pt x="0" y="230494"/>
                </a:lnTo>
                <a:lnTo>
                  <a:pt x="62146" y="2426"/>
                </a:lnTo>
                <a:lnTo>
                  <a:pt x="392653" y="0"/>
                </a:lnTo>
                <a:lnTo>
                  <a:pt x="353999" y="230494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82558" y="4961724"/>
            <a:ext cx="393065" cy="230504"/>
          </a:xfrm>
          <a:custGeom>
            <a:avLst/>
            <a:gdLst/>
            <a:ahLst/>
            <a:cxnLst/>
            <a:rect l="l" t="t" r="r" b="b"/>
            <a:pathLst>
              <a:path w="393064" h="230504">
                <a:moveTo>
                  <a:pt x="0" y="230494"/>
                </a:moveTo>
                <a:lnTo>
                  <a:pt x="62146" y="2426"/>
                </a:lnTo>
                <a:lnTo>
                  <a:pt x="392653" y="0"/>
                </a:lnTo>
                <a:lnTo>
                  <a:pt x="353999" y="230494"/>
                </a:lnTo>
                <a:lnTo>
                  <a:pt x="0" y="2304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71647" y="5778500"/>
            <a:ext cx="568642" cy="1553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116945" y="582266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10158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078413" y="5797130"/>
            <a:ext cx="168275" cy="0"/>
          </a:xfrm>
          <a:custGeom>
            <a:avLst/>
            <a:gdLst/>
            <a:ahLst/>
            <a:cxnLst/>
            <a:rect l="l" t="t" r="r" b="b"/>
            <a:pathLst>
              <a:path w="168275" h="0">
                <a:moveTo>
                  <a:pt x="16814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80100" y="5778500"/>
            <a:ext cx="231006" cy="1567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381630" y="3726983"/>
            <a:ext cx="3641090" cy="227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Legend</a:t>
            </a:r>
            <a:endParaRPr sz="1400">
              <a:latin typeface="Arial"/>
              <a:cs typeface="Arial"/>
            </a:endParaRPr>
          </a:p>
          <a:p>
            <a:pPr marL="806450" marR="70485" indent="5715">
              <a:lnSpc>
                <a:spcPct val="167700"/>
              </a:lnSpc>
              <a:spcBef>
                <a:spcPts val="555"/>
              </a:spcBef>
            </a:pPr>
            <a:r>
              <a:rPr dirty="0" sz="1600" spc="-5">
                <a:latin typeface="Arial"/>
                <a:cs typeface="Arial"/>
              </a:rPr>
              <a:t>Base transceiver </a:t>
            </a:r>
            <a:r>
              <a:rPr dirty="0" sz="1600">
                <a:latin typeface="Arial"/>
                <a:cs typeface="Arial"/>
              </a:rPr>
              <a:t>station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(BTS)  </a:t>
            </a:r>
            <a:r>
              <a:rPr dirty="0" sz="1600" spc="-5">
                <a:latin typeface="Arial"/>
                <a:cs typeface="Arial"/>
              </a:rPr>
              <a:t>Base </a:t>
            </a:r>
            <a:r>
              <a:rPr dirty="0" sz="1600">
                <a:latin typeface="Arial"/>
                <a:cs typeface="Arial"/>
              </a:rPr>
              <a:t>station controller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(BSC)</a:t>
            </a:r>
            <a:endParaRPr sz="1600">
              <a:latin typeface="Arial"/>
              <a:cs typeface="Arial"/>
            </a:endParaRPr>
          </a:p>
          <a:p>
            <a:pPr marL="833755" marR="5080" indent="-36830">
              <a:lnSpc>
                <a:spcPct val="227500"/>
              </a:lnSpc>
              <a:spcBef>
                <a:spcPts val="280"/>
              </a:spcBef>
            </a:pPr>
            <a:r>
              <a:rPr dirty="0" sz="1600">
                <a:latin typeface="Arial"/>
                <a:cs typeface="Arial"/>
              </a:rPr>
              <a:t>Mobile </a:t>
            </a:r>
            <a:r>
              <a:rPr dirty="0" sz="1600" spc="-5">
                <a:latin typeface="Arial"/>
                <a:cs typeface="Arial"/>
              </a:rPr>
              <a:t>Switching Center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(MSC)  Mobile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subscribers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542290" y="263462"/>
            <a:ext cx="70796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2G (voice) network</a:t>
            </a:r>
            <a:r>
              <a:rPr dirty="0" sz="4000" spc="-85"/>
              <a:t> </a:t>
            </a:r>
            <a:r>
              <a:rPr dirty="0" sz="4000" spc="-5"/>
              <a:t>architecture</a:t>
            </a:r>
            <a:endParaRPr sz="4000"/>
          </a:p>
        </p:txBody>
      </p:sp>
      <p:sp>
        <p:nvSpPr>
          <p:cNvPr id="77" name="object 77"/>
          <p:cNvSpPr/>
          <p:nvPr/>
        </p:nvSpPr>
        <p:spPr>
          <a:xfrm>
            <a:off x="4707447" y="1913076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07447" y="1913076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770016" y="2094570"/>
            <a:ext cx="273685" cy="384175"/>
          </a:xfrm>
          <a:custGeom>
            <a:avLst/>
            <a:gdLst/>
            <a:ahLst/>
            <a:cxnLst/>
            <a:rect l="l" t="t" r="r" b="b"/>
            <a:pathLst>
              <a:path w="273685" h="384175">
                <a:moveTo>
                  <a:pt x="0" y="383931"/>
                </a:moveTo>
                <a:lnTo>
                  <a:pt x="54123" y="383931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72470" y="2104214"/>
            <a:ext cx="273685" cy="384175"/>
          </a:xfrm>
          <a:custGeom>
            <a:avLst/>
            <a:gdLst/>
            <a:ahLst/>
            <a:cxnLst/>
            <a:rect l="l" t="t" r="r" b="b"/>
            <a:pathLst>
              <a:path w="273685" h="384175">
                <a:moveTo>
                  <a:pt x="0" y="0"/>
                </a:moveTo>
                <a:lnTo>
                  <a:pt x="44367" y="0"/>
                </a:lnTo>
                <a:lnTo>
                  <a:pt x="225532" y="383931"/>
                </a:lnTo>
                <a:lnTo>
                  <a:pt x="273596" y="3839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123354" y="1668756"/>
            <a:ext cx="76200" cy="258445"/>
          </a:xfrm>
          <a:custGeom>
            <a:avLst/>
            <a:gdLst/>
            <a:ahLst/>
            <a:cxnLst/>
            <a:rect l="l" t="t" r="r" b="b"/>
            <a:pathLst>
              <a:path w="76200" h="258444">
                <a:moveTo>
                  <a:pt x="44167" y="0"/>
                </a:moveTo>
                <a:lnTo>
                  <a:pt x="76065" y="206168"/>
                </a:lnTo>
                <a:lnTo>
                  <a:pt x="0" y="2582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119673" y="1878173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39" h="754380">
                <a:moveTo>
                  <a:pt x="0" y="753901"/>
                </a:moveTo>
                <a:lnTo>
                  <a:pt x="2493" y="53610"/>
                </a:lnTo>
                <a:lnTo>
                  <a:pt x="78539" y="0"/>
                </a:lnTo>
                <a:lnTo>
                  <a:pt x="77292" y="676836"/>
                </a:lnTo>
                <a:lnTo>
                  <a:pt x="0" y="7539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19673" y="1878173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39" h="754380">
                <a:moveTo>
                  <a:pt x="2493" y="53610"/>
                </a:moveTo>
                <a:lnTo>
                  <a:pt x="0" y="753901"/>
                </a:lnTo>
                <a:lnTo>
                  <a:pt x="77292" y="676836"/>
                </a:lnTo>
                <a:lnTo>
                  <a:pt x="78539" y="0"/>
                </a:lnTo>
                <a:lnTo>
                  <a:pt x="2493" y="536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79655" y="1630362"/>
            <a:ext cx="48260" cy="272415"/>
          </a:xfrm>
          <a:custGeom>
            <a:avLst/>
            <a:gdLst/>
            <a:ahLst/>
            <a:cxnLst/>
            <a:rect l="l" t="t" r="r" b="b"/>
            <a:pathLst>
              <a:path w="48260" h="272414">
                <a:moveTo>
                  <a:pt x="47983" y="272242"/>
                </a:moveTo>
                <a:lnTo>
                  <a:pt x="8723" y="268752"/>
                </a:lnTo>
                <a:lnTo>
                  <a:pt x="0" y="122159"/>
                </a:lnTo>
                <a:lnTo>
                  <a:pt x="5042" y="0"/>
                </a:lnTo>
                <a:lnTo>
                  <a:pt x="47983" y="27224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179655" y="1630362"/>
            <a:ext cx="48260" cy="272415"/>
          </a:xfrm>
          <a:custGeom>
            <a:avLst/>
            <a:gdLst/>
            <a:ahLst/>
            <a:cxnLst/>
            <a:rect l="l" t="t" r="r" b="b"/>
            <a:pathLst>
              <a:path w="48260" h="272414">
                <a:moveTo>
                  <a:pt x="5042" y="0"/>
                </a:moveTo>
                <a:lnTo>
                  <a:pt x="47983" y="272242"/>
                </a:lnTo>
                <a:lnTo>
                  <a:pt x="8723" y="268752"/>
                </a:lnTo>
                <a:lnTo>
                  <a:pt x="0" y="122159"/>
                </a:lnTo>
                <a:lnTo>
                  <a:pt x="504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133314" y="1747760"/>
            <a:ext cx="63506" cy="18867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676775" y="1637343"/>
            <a:ext cx="511809" cy="335915"/>
          </a:xfrm>
          <a:custGeom>
            <a:avLst/>
            <a:gdLst/>
            <a:ahLst/>
            <a:cxnLst/>
            <a:rect l="l" t="t" r="r" b="b"/>
            <a:pathLst>
              <a:path w="511810" h="335914">
                <a:moveTo>
                  <a:pt x="453940" y="335363"/>
                </a:moveTo>
                <a:lnTo>
                  <a:pt x="0" y="335363"/>
                </a:lnTo>
                <a:lnTo>
                  <a:pt x="80973" y="3490"/>
                </a:lnTo>
                <a:lnTo>
                  <a:pt x="511603" y="0"/>
                </a:lnTo>
                <a:lnTo>
                  <a:pt x="453940" y="33536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676775" y="1637343"/>
            <a:ext cx="511809" cy="335915"/>
          </a:xfrm>
          <a:custGeom>
            <a:avLst/>
            <a:gdLst/>
            <a:ahLst/>
            <a:cxnLst/>
            <a:rect l="l" t="t" r="r" b="b"/>
            <a:pathLst>
              <a:path w="511810" h="335914">
                <a:moveTo>
                  <a:pt x="0" y="335363"/>
                </a:moveTo>
                <a:lnTo>
                  <a:pt x="80973" y="3490"/>
                </a:lnTo>
                <a:lnTo>
                  <a:pt x="511603" y="0"/>
                </a:lnTo>
                <a:lnTo>
                  <a:pt x="453940" y="335363"/>
                </a:lnTo>
                <a:lnTo>
                  <a:pt x="0" y="3353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1691640" y="1165645"/>
            <a:ext cx="3533775" cy="4959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Base </a:t>
            </a:r>
            <a:r>
              <a:rPr dirty="0" sz="1600">
                <a:latin typeface="Arial"/>
                <a:cs typeface="Arial"/>
              </a:rPr>
              <a:t>station system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(BSS)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ts val="1970"/>
              </a:lnSpc>
            </a:pPr>
            <a:r>
              <a:rPr dirty="0" sz="1800">
                <a:latin typeface="Arial"/>
                <a:cs typeface="Arial"/>
              </a:rPr>
              <a:t>MSC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195784" y="1390502"/>
            <a:ext cx="1198880" cy="1652270"/>
          </a:xfrm>
          <a:custGeom>
            <a:avLst/>
            <a:gdLst/>
            <a:ahLst/>
            <a:cxnLst/>
            <a:rect l="l" t="t" r="r" b="b"/>
            <a:pathLst>
              <a:path w="1198879" h="1652270">
                <a:moveTo>
                  <a:pt x="73818" y="1135361"/>
                </a:moveTo>
                <a:lnTo>
                  <a:pt x="31969" y="1101128"/>
                </a:lnTo>
                <a:lnTo>
                  <a:pt x="14269" y="1028952"/>
                </a:lnTo>
                <a:lnTo>
                  <a:pt x="10343" y="980546"/>
                </a:lnTo>
                <a:lnTo>
                  <a:pt x="8668" y="926457"/>
                </a:lnTo>
                <a:lnTo>
                  <a:pt x="8472" y="868582"/>
                </a:lnTo>
                <a:lnTo>
                  <a:pt x="8981" y="808820"/>
                </a:lnTo>
                <a:lnTo>
                  <a:pt x="9424" y="749066"/>
                </a:lnTo>
                <a:lnTo>
                  <a:pt x="9026" y="691219"/>
                </a:lnTo>
                <a:lnTo>
                  <a:pt x="9867" y="644143"/>
                </a:lnTo>
                <a:lnTo>
                  <a:pt x="8913" y="593676"/>
                </a:lnTo>
                <a:lnTo>
                  <a:pt x="6815" y="540927"/>
                </a:lnTo>
                <a:lnTo>
                  <a:pt x="4224" y="487004"/>
                </a:lnTo>
                <a:lnTo>
                  <a:pt x="1791" y="433016"/>
                </a:lnTo>
                <a:lnTo>
                  <a:pt x="166" y="380074"/>
                </a:lnTo>
                <a:lnTo>
                  <a:pt x="0" y="329285"/>
                </a:lnTo>
                <a:lnTo>
                  <a:pt x="1943" y="281760"/>
                </a:lnTo>
                <a:lnTo>
                  <a:pt x="6647" y="238607"/>
                </a:lnTo>
                <a:lnTo>
                  <a:pt x="14762" y="200935"/>
                </a:lnTo>
                <a:lnTo>
                  <a:pt x="32925" y="146701"/>
                </a:lnTo>
                <a:lnTo>
                  <a:pt x="54912" y="99723"/>
                </a:lnTo>
                <a:lnTo>
                  <a:pt x="82156" y="60783"/>
                </a:lnTo>
                <a:lnTo>
                  <a:pt x="116092" y="30661"/>
                </a:lnTo>
                <a:lnTo>
                  <a:pt x="158153" y="10139"/>
                </a:lnTo>
                <a:lnTo>
                  <a:pt x="209774" y="0"/>
                </a:lnTo>
                <a:lnTo>
                  <a:pt x="248966" y="506"/>
                </a:lnTo>
                <a:lnTo>
                  <a:pt x="292732" y="6944"/>
                </a:lnTo>
                <a:lnTo>
                  <a:pt x="340154" y="18252"/>
                </a:lnTo>
                <a:lnTo>
                  <a:pt x="390312" y="33371"/>
                </a:lnTo>
                <a:lnTo>
                  <a:pt x="442289" y="51238"/>
                </a:lnTo>
                <a:lnTo>
                  <a:pt x="495166" y="70793"/>
                </a:lnTo>
                <a:lnTo>
                  <a:pt x="599946" y="110723"/>
                </a:lnTo>
                <a:lnTo>
                  <a:pt x="650012" y="128976"/>
                </a:lnTo>
                <a:lnTo>
                  <a:pt x="697304" y="144673"/>
                </a:lnTo>
                <a:lnTo>
                  <a:pt x="749546" y="159016"/>
                </a:lnTo>
                <a:lnTo>
                  <a:pt x="804031" y="171403"/>
                </a:lnTo>
                <a:lnTo>
                  <a:pt x="914251" y="193989"/>
                </a:lnTo>
                <a:lnTo>
                  <a:pt x="967249" y="206031"/>
                </a:lnTo>
                <a:lnTo>
                  <a:pt x="1017013" y="219800"/>
                </a:lnTo>
                <a:lnTo>
                  <a:pt x="1062174" y="236216"/>
                </a:lnTo>
                <a:lnTo>
                  <a:pt x="1101364" y="256202"/>
                </a:lnTo>
                <a:lnTo>
                  <a:pt x="1133213" y="280678"/>
                </a:lnTo>
                <a:lnTo>
                  <a:pt x="1162944" y="309007"/>
                </a:lnTo>
                <a:lnTo>
                  <a:pt x="1193261" y="372017"/>
                </a:lnTo>
                <a:lnTo>
                  <a:pt x="1198060" y="411218"/>
                </a:lnTo>
                <a:lnTo>
                  <a:pt x="1198763" y="458564"/>
                </a:lnTo>
                <a:lnTo>
                  <a:pt x="1197475" y="516315"/>
                </a:lnTo>
                <a:lnTo>
                  <a:pt x="1196304" y="586732"/>
                </a:lnTo>
                <a:lnTo>
                  <a:pt x="1195808" y="625869"/>
                </a:lnTo>
                <a:lnTo>
                  <a:pt x="1194705" y="670386"/>
                </a:lnTo>
                <a:lnTo>
                  <a:pt x="1193000" y="719446"/>
                </a:lnTo>
                <a:lnTo>
                  <a:pt x="1190699" y="772215"/>
                </a:lnTo>
                <a:lnTo>
                  <a:pt x="1187807" y="827855"/>
                </a:lnTo>
                <a:lnTo>
                  <a:pt x="1184328" y="885532"/>
                </a:lnTo>
                <a:lnTo>
                  <a:pt x="1180268" y="944409"/>
                </a:lnTo>
                <a:lnTo>
                  <a:pt x="1175632" y="1003650"/>
                </a:lnTo>
                <a:lnTo>
                  <a:pt x="1170425" y="1062420"/>
                </a:lnTo>
                <a:lnTo>
                  <a:pt x="1164652" y="1119882"/>
                </a:lnTo>
                <a:lnTo>
                  <a:pt x="1163459" y="1130301"/>
                </a:lnTo>
                <a:lnTo>
                  <a:pt x="133511" y="1130301"/>
                </a:lnTo>
                <a:lnTo>
                  <a:pt x="101155" y="1133278"/>
                </a:lnTo>
                <a:lnTo>
                  <a:pt x="73818" y="1135361"/>
                </a:lnTo>
                <a:close/>
              </a:path>
              <a:path w="1198879" h="1652270">
                <a:moveTo>
                  <a:pt x="899327" y="1651731"/>
                </a:moveTo>
                <a:lnTo>
                  <a:pt x="861135" y="1646731"/>
                </a:lnTo>
                <a:lnTo>
                  <a:pt x="820614" y="1634040"/>
                </a:lnTo>
                <a:lnTo>
                  <a:pt x="778242" y="1615021"/>
                </a:lnTo>
                <a:lnTo>
                  <a:pt x="734496" y="1591042"/>
                </a:lnTo>
                <a:lnTo>
                  <a:pt x="689855" y="1563469"/>
                </a:lnTo>
                <a:lnTo>
                  <a:pt x="644797" y="1533666"/>
                </a:lnTo>
                <a:lnTo>
                  <a:pt x="599798" y="1503000"/>
                </a:lnTo>
                <a:lnTo>
                  <a:pt x="562613" y="1475274"/>
                </a:lnTo>
                <a:lnTo>
                  <a:pt x="523232" y="1442108"/>
                </a:lnTo>
                <a:lnTo>
                  <a:pt x="482376" y="1404971"/>
                </a:lnTo>
                <a:lnTo>
                  <a:pt x="440764" y="1365334"/>
                </a:lnTo>
                <a:lnTo>
                  <a:pt x="358150" y="1284446"/>
                </a:lnTo>
                <a:lnTo>
                  <a:pt x="318587" y="1246135"/>
                </a:lnTo>
                <a:lnTo>
                  <a:pt x="281146" y="1211209"/>
                </a:lnTo>
                <a:lnTo>
                  <a:pt x="246547" y="1181137"/>
                </a:lnTo>
                <a:lnTo>
                  <a:pt x="215510" y="1157390"/>
                </a:lnTo>
                <a:lnTo>
                  <a:pt x="171443" y="1135361"/>
                </a:lnTo>
                <a:lnTo>
                  <a:pt x="133511" y="1130301"/>
                </a:lnTo>
                <a:lnTo>
                  <a:pt x="1163459" y="1130301"/>
                </a:lnTo>
                <a:lnTo>
                  <a:pt x="1158318" y="1175201"/>
                </a:lnTo>
                <a:lnTo>
                  <a:pt x="1151429" y="1227541"/>
                </a:lnTo>
                <a:lnTo>
                  <a:pt x="1143988" y="1276065"/>
                </a:lnTo>
                <a:lnTo>
                  <a:pt x="1136003" y="1319939"/>
                </a:lnTo>
                <a:lnTo>
                  <a:pt x="1127477" y="1358326"/>
                </a:lnTo>
                <a:lnTo>
                  <a:pt x="1107450" y="1428765"/>
                </a:lnTo>
                <a:lnTo>
                  <a:pt x="1085022" y="1488799"/>
                </a:lnTo>
                <a:lnTo>
                  <a:pt x="1060130" y="1538852"/>
                </a:lnTo>
                <a:lnTo>
                  <a:pt x="1032714" y="1579343"/>
                </a:lnTo>
                <a:lnTo>
                  <a:pt x="1002713" y="1610696"/>
                </a:lnTo>
                <a:lnTo>
                  <a:pt x="970066" y="1633333"/>
                </a:lnTo>
                <a:lnTo>
                  <a:pt x="934712" y="1647673"/>
                </a:lnTo>
                <a:lnTo>
                  <a:pt x="899327" y="165173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6929438" y="1751432"/>
            <a:ext cx="1351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4490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telephone</a:t>
            </a:r>
            <a:endParaRPr sz="160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151437" y="2255838"/>
            <a:ext cx="1284605" cy="0"/>
          </a:xfrm>
          <a:custGeom>
            <a:avLst/>
            <a:gdLst/>
            <a:ahLst/>
            <a:cxnLst/>
            <a:rect l="l" t="t" r="r" b="b"/>
            <a:pathLst>
              <a:path w="1284604" h="0">
                <a:moveTo>
                  <a:pt x="0" y="0"/>
                </a:moveTo>
                <a:lnTo>
                  <a:pt x="12842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442585" y="1873388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9"/>
                </a:lnTo>
                <a:lnTo>
                  <a:pt x="0" y="71899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442585" y="1873388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9"/>
                </a:lnTo>
                <a:lnTo>
                  <a:pt x="0" y="7189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505154" y="2054882"/>
            <a:ext cx="273685" cy="387985"/>
          </a:xfrm>
          <a:custGeom>
            <a:avLst/>
            <a:gdLst/>
            <a:ahLst/>
            <a:cxnLst/>
            <a:rect l="l" t="t" r="r" b="b"/>
            <a:pathLst>
              <a:path w="273684" h="387985">
                <a:moveTo>
                  <a:pt x="0" y="387658"/>
                </a:moveTo>
                <a:lnTo>
                  <a:pt x="44367" y="387658"/>
                </a:lnTo>
                <a:lnTo>
                  <a:pt x="225531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507608" y="2051155"/>
            <a:ext cx="273685" cy="387985"/>
          </a:xfrm>
          <a:custGeom>
            <a:avLst/>
            <a:gdLst/>
            <a:ahLst/>
            <a:cxnLst/>
            <a:rect l="l" t="t" r="r" b="b"/>
            <a:pathLst>
              <a:path w="273684" h="387985">
                <a:moveTo>
                  <a:pt x="0" y="0"/>
                </a:moveTo>
                <a:lnTo>
                  <a:pt x="44367" y="0"/>
                </a:lnTo>
                <a:lnTo>
                  <a:pt x="225531" y="387658"/>
                </a:lnTo>
                <a:lnTo>
                  <a:pt x="273596" y="3876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62914" y="1629068"/>
            <a:ext cx="74930" cy="258445"/>
          </a:xfrm>
          <a:custGeom>
            <a:avLst/>
            <a:gdLst/>
            <a:ahLst/>
            <a:cxnLst/>
            <a:rect l="l" t="t" r="r" b="b"/>
            <a:pathLst>
              <a:path w="74929" h="258444">
                <a:moveTo>
                  <a:pt x="39744" y="0"/>
                </a:moveTo>
                <a:lnTo>
                  <a:pt x="74858" y="198946"/>
                </a:lnTo>
                <a:lnTo>
                  <a:pt x="0" y="25828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854811" y="1838486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80">
                <a:moveTo>
                  <a:pt x="0" y="753902"/>
                </a:moveTo>
                <a:lnTo>
                  <a:pt x="2492" y="53610"/>
                </a:lnTo>
                <a:lnTo>
                  <a:pt x="78539" y="0"/>
                </a:lnTo>
                <a:lnTo>
                  <a:pt x="77292" y="683345"/>
                </a:lnTo>
                <a:lnTo>
                  <a:pt x="0" y="75390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854811" y="1838486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80">
                <a:moveTo>
                  <a:pt x="2492" y="53610"/>
                </a:moveTo>
                <a:lnTo>
                  <a:pt x="0" y="753902"/>
                </a:lnTo>
                <a:lnTo>
                  <a:pt x="77292" y="683345"/>
                </a:lnTo>
                <a:lnTo>
                  <a:pt x="78539" y="0"/>
                </a:lnTo>
                <a:lnTo>
                  <a:pt x="2492" y="5361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05111" y="1590674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57663" y="272242"/>
                </a:moveTo>
                <a:lnTo>
                  <a:pt x="18402" y="268752"/>
                </a:lnTo>
                <a:lnTo>
                  <a:pt x="0" y="122160"/>
                </a:lnTo>
                <a:lnTo>
                  <a:pt x="14722" y="0"/>
                </a:lnTo>
                <a:lnTo>
                  <a:pt x="57663" y="27224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05111" y="1590674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14722" y="0"/>
                </a:moveTo>
                <a:lnTo>
                  <a:pt x="57663" y="272242"/>
                </a:lnTo>
                <a:lnTo>
                  <a:pt x="18402" y="268752"/>
                </a:lnTo>
                <a:lnTo>
                  <a:pt x="0" y="122160"/>
                </a:lnTo>
                <a:lnTo>
                  <a:pt x="147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868451" y="1708072"/>
            <a:ext cx="63506" cy="1875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411912" y="1597655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5">
                <a:moveTo>
                  <a:pt x="453940" y="331577"/>
                </a:moveTo>
                <a:lnTo>
                  <a:pt x="0" y="331577"/>
                </a:lnTo>
                <a:lnTo>
                  <a:pt x="80972" y="12003"/>
                </a:lnTo>
                <a:lnTo>
                  <a:pt x="511602" y="0"/>
                </a:lnTo>
                <a:lnTo>
                  <a:pt x="453940" y="33157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411912" y="1597655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5">
                <a:moveTo>
                  <a:pt x="0" y="331577"/>
                </a:moveTo>
                <a:lnTo>
                  <a:pt x="80972" y="12003"/>
                </a:lnTo>
                <a:lnTo>
                  <a:pt x="511602" y="0"/>
                </a:lnTo>
                <a:lnTo>
                  <a:pt x="453940" y="331577"/>
                </a:lnTo>
                <a:lnTo>
                  <a:pt x="0" y="3315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6438265" y="2558401"/>
            <a:ext cx="926465" cy="51689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550"/>
              </a:spcBef>
            </a:pPr>
            <a:r>
              <a:rPr dirty="0" sz="1800" spc="-5">
                <a:latin typeface="Arial"/>
                <a:cs typeface="Arial"/>
              </a:rPr>
              <a:t>Gateway  </a:t>
            </a:r>
            <a:r>
              <a:rPr dirty="0" sz="1800">
                <a:latin typeface="Arial"/>
                <a:cs typeface="Arial"/>
              </a:rPr>
              <a:t>MSC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560502" y="1631984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200775" y="2325688"/>
            <a:ext cx="236854" cy="146050"/>
          </a:xfrm>
          <a:custGeom>
            <a:avLst/>
            <a:gdLst/>
            <a:ahLst/>
            <a:cxnLst/>
            <a:rect l="l" t="t" r="r" b="b"/>
            <a:pathLst>
              <a:path w="236854" h="146050">
                <a:moveTo>
                  <a:pt x="236537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211887" y="2043113"/>
            <a:ext cx="225425" cy="90805"/>
          </a:xfrm>
          <a:custGeom>
            <a:avLst/>
            <a:gdLst/>
            <a:ahLst/>
            <a:cxnLst/>
            <a:rect l="l" t="t" r="r" b="b"/>
            <a:pathLst>
              <a:path w="225425" h="90805">
                <a:moveTo>
                  <a:pt x="225425" y="904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834062" y="2500313"/>
            <a:ext cx="327025" cy="203200"/>
          </a:xfrm>
          <a:custGeom>
            <a:avLst/>
            <a:gdLst/>
            <a:ahLst/>
            <a:cxnLst/>
            <a:rect l="l" t="t" r="r" b="b"/>
            <a:pathLst>
              <a:path w="327025" h="203200">
                <a:moveTo>
                  <a:pt x="327025" y="0"/>
                </a:moveTo>
                <a:lnTo>
                  <a:pt x="0" y="2032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29312" y="1952625"/>
            <a:ext cx="236854" cy="79375"/>
          </a:xfrm>
          <a:custGeom>
            <a:avLst/>
            <a:gdLst/>
            <a:ahLst/>
            <a:cxnLst/>
            <a:rect l="l" t="t" r="r" b="b"/>
            <a:pathLst>
              <a:path w="236854" h="79375">
                <a:moveTo>
                  <a:pt x="236537" y="79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46100" y="800100"/>
            <a:ext cx="6856413" cy="1730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881394" y="3443494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19" h="279400">
                <a:moveTo>
                  <a:pt x="108712" y="0"/>
                </a:moveTo>
                <a:lnTo>
                  <a:pt x="0" y="2789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990106" y="3443494"/>
            <a:ext cx="109220" cy="288290"/>
          </a:xfrm>
          <a:custGeom>
            <a:avLst/>
            <a:gdLst/>
            <a:ahLst/>
            <a:cxnLst/>
            <a:rect l="l" t="t" r="r" b="b"/>
            <a:pathLst>
              <a:path w="109219" h="288289">
                <a:moveTo>
                  <a:pt x="0" y="0"/>
                </a:moveTo>
                <a:lnTo>
                  <a:pt x="108712" y="28779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881394" y="3731331"/>
            <a:ext cx="109220" cy="20955"/>
          </a:xfrm>
          <a:custGeom>
            <a:avLst/>
            <a:gdLst/>
            <a:ahLst/>
            <a:cxnLst/>
            <a:rect l="l" t="t" r="r" b="b"/>
            <a:pathLst>
              <a:path w="109219" h="20954">
                <a:moveTo>
                  <a:pt x="0" y="0"/>
                </a:moveTo>
                <a:lnTo>
                  <a:pt x="108712" y="203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990106" y="3731331"/>
            <a:ext cx="109220" cy="20955"/>
          </a:xfrm>
          <a:custGeom>
            <a:avLst/>
            <a:gdLst/>
            <a:ahLst/>
            <a:cxnLst/>
            <a:rect l="l" t="t" r="r" b="b"/>
            <a:pathLst>
              <a:path w="109219" h="20954">
                <a:moveTo>
                  <a:pt x="108712" y="0"/>
                </a:moveTo>
                <a:lnTo>
                  <a:pt x="0" y="203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990106" y="3448142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871869" y="3488302"/>
            <a:ext cx="236475" cy="2436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828800" y="3327400"/>
            <a:ext cx="333076" cy="222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970446" y="3419853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29621" y="33039"/>
                </a:moveTo>
                <a:lnTo>
                  <a:pt x="8543" y="33039"/>
                </a:lnTo>
                <a:lnTo>
                  <a:pt x="0" y="25643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970446" y="3419853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0" y="16519"/>
                </a:moveTo>
                <a:lnTo>
                  <a:pt x="5589" y="4838"/>
                </a:lnTo>
                <a:lnTo>
                  <a:pt x="19082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19082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556127" y="3751723"/>
            <a:ext cx="111760" cy="280670"/>
          </a:xfrm>
          <a:custGeom>
            <a:avLst/>
            <a:gdLst/>
            <a:ahLst/>
            <a:cxnLst/>
            <a:rect l="l" t="t" r="r" b="b"/>
            <a:pathLst>
              <a:path w="111760" h="280670">
                <a:moveTo>
                  <a:pt x="111142" y="0"/>
                </a:moveTo>
                <a:lnTo>
                  <a:pt x="0" y="2805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669697" y="3751723"/>
            <a:ext cx="106680" cy="279400"/>
          </a:xfrm>
          <a:custGeom>
            <a:avLst/>
            <a:gdLst/>
            <a:ahLst/>
            <a:cxnLst/>
            <a:rect l="l" t="t" r="r" b="b"/>
            <a:pathLst>
              <a:path w="106680" h="279400">
                <a:moveTo>
                  <a:pt x="0" y="0"/>
                </a:moveTo>
                <a:lnTo>
                  <a:pt x="106284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558557" y="4031046"/>
            <a:ext cx="111760" cy="30480"/>
          </a:xfrm>
          <a:custGeom>
            <a:avLst/>
            <a:gdLst/>
            <a:ahLst/>
            <a:cxnLst/>
            <a:rect l="l" t="t" r="r" b="b"/>
            <a:pathLst>
              <a:path w="111760" h="30479">
                <a:moveTo>
                  <a:pt x="0" y="0"/>
                </a:moveTo>
                <a:lnTo>
                  <a:pt x="111142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667269" y="4031046"/>
            <a:ext cx="106680" cy="30480"/>
          </a:xfrm>
          <a:custGeom>
            <a:avLst/>
            <a:gdLst/>
            <a:ahLst/>
            <a:cxnLst/>
            <a:rect l="l" t="t" r="r" b="b"/>
            <a:pathLst>
              <a:path w="106680" h="30479">
                <a:moveTo>
                  <a:pt x="106284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669699" y="3757986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558557" y="4002236"/>
            <a:ext cx="111760" cy="30480"/>
          </a:xfrm>
          <a:custGeom>
            <a:avLst/>
            <a:gdLst/>
            <a:ahLst/>
            <a:cxnLst/>
            <a:rect l="l" t="t" r="r" b="b"/>
            <a:pathLst>
              <a:path w="111760" h="30479">
                <a:moveTo>
                  <a:pt x="0" y="30061"/>
                </a:moveTo>
                <a:lnTo>
                  <a:pt x="11114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667269" y="4002236"/>
            <a:ext cx="106680" cy="29209"/>
          </a:xfrm>
          <a:custGeom>
            <a:avLst/>
            <a:gdLst/>
            <a:ahLst/>
            <a:cxnLst/>
            <a:rect l="l" t="t" r="r" b="b"/>
            <a:pathLst>
              <a:path w="106680" h="29210">
                <a:moveTo>
                  <a:pt x="106284" y="28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615439" y="3910381"/>
            <a:ext cx="54610" cy="23495"/>
          </a:xfrm>
          <a:custGeom>
            <a:avLst/>
            <a:gdLst/>
            <a:ahLst/>
            <a:cxnLst/>
            <a:rect l="l" t="t" r="r" b="b"/>
            <a:pathLst>
              <a:path w="54610" h="23495">
                <a:moveTo>
                  <a:pt x="0" y="0"/>
                </a:moveTo>
                <a:lnTo>
                  <a:pt x="54262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669699" y="3910381"/>
            <a:ext cx="63500" cy="23495"/>
          </a:xfrm>
          <a:custGeom>
            <a:avLst/>
            <a:gdLst/>
            <a:ahLst/>
            <a:cxnLst/>
            <a:rect l="l" t="t" r="r" b="b"/>
            <a:pathLst>
              <a:path w="63500" h="23495">
                <a:moveTo>
                  <a:pt x="0" y="22963"/>
                </a:moveTo>
                <a:lnTo>
                  <a:pt x="633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584011" y="3951299"/>
            <a:ext cx="80645" cy="31750"/>
          </a:xfrm>
          <a:custGeom>
            <a:avLst/>
            <a:gdLst/>
            <a:ahLst/>
            <a:cxnLst/>
            <a:rect l="l" t="t" r="r" b="b"/>
            <a:pathLst>
              <a:path w="80644" h="31750">
                <a:moveTo>
                  <a:pt x="0" y="0"/>
                </a:moveTo>
                <a:lnTo>
                  <a:pt x="80606" y="3131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669697" y="3957561"/>
            <a:ext cx="78740" cy="27940"/>
          </a:xfrm>
          <a:custGeom>
            <a:avLst/>
            <a:gdLst/>
            <a:ahLst/>
            <a:cxnLst/>
            <a:rect l="l" t="t" r="r" b="b"/>
            <a:pathLst>
              <a:path w="78739" h="27939">
                <a:moveTo>
                  <a:pt x="0" y="27556"/>
                </a:moveTo>
                <a:lnTo>
                  <a:pt x="7870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669699" y="3874491"/>
            <a:ext cx="39370" cy="11430"/>
          </a:xfrm>
          <a:custGeom>
            <a:avLst/>
            <a:gdLst/>
            <a:ahLst/>
            <a:cxnLst/>
            <a:rect l="l" t="t" r="r" b="b"/>
            <a:pathLst>
              <a:path w="39369" h="11429">
                <a:moveTo>
                  <a:pt x="0" y="11272"/>
                </a:moveTo>
                <a:lnTo>
                  <a:pt x="3893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669699" y="3810177"/>
            <a:ext cx="31750" cy="7620"/>
          </a:xfrm>
          <a:custGeom>
            <a:avLst/>
            <a:gdLst/>
            <a:ahLst/>
            <a:cxnLst/>
            <a:rect l="l" t="t" r="r" b="b"/>
            <a:pathLst>
              <a:path w="31750" h="7620">
                <a:moveTo>
                  <a:pt x="0" y="7173"/>
                </a:moveTo>
                <a:lnTo>
                  <a:pt x="312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620603" y="3864454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8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642875" y="3807671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501900" y="3644900"/>
            <a:ext cx="333076" cy="222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647609" y="3729697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29621" y="33039"/>
                </a:moveTo>
                <a:lnTo>
                  <a:pt x="8543" y="33039"/>
                </a:lnTo>
                <a:lnTo>
                  <a:pt x="0" y="25643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647609" y="3729697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0" y="16519"/>
                </a:moveTo>
                <a:lnTo>
                  <a:pt x="5589" y="11462"/>
                </a:lnTo>
                <a:lnTo>
                  <a:pt x="19082" y="0"/>
                </a:lnTo>
                <a:lnTo>
                  <a:pt x="36943" y="11462"/>
                </a:lnTo>
                <a:lnTo>
                  <a:pt x="38165" y="16519"/>
                </a:lnTo>
                <a:lnTo>
                  <a:pt x="36943" y="28200"/>
                </a:lnTo>
                <a:lnTo>
                  <a:pt x="19082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501052" y="3148391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19" h="280670">
                <a:moveTo>
                  <a:pt x="108712" y="0"/>
                </a:moveTo>
                <a:lnTo>
                  <a:pt x="0" y="28057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609764" y="3148391"/>
            <a:ext cx="114935" cy="279400"/>
          </a:xfrm>
          <a:custGeom>
            <a:avLst/>
            <a:gdLst/>
            <a:ahLst/>
            <a:cxnLst/>
            <a:rect l="l" t="t" r="r" b="b"/>
            <a:pathLst>
              <a:path w="114935" h="279400">
                <a:moveTo>
                  <a:pt x="0" y="0"/>
                </a:moveTo>
                <a:lnTo>
                  <a:pt x="114810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501052" y="3427714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79">
                <a:moveTo>
                  <a:pt x="0" y="0"/>
                </a:moveTo>
                <a:lnTo>
                  <a:pt x="108712" y="304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603667" y="3427714"/>
            <a:ext cx="114935" cy="30480"/>
          </a:xfrm>
          <a:custGeom>
            <a:avLst/>
            <a:gdLst/>
            <a:ahLst/>
            <a:cxnLst/>
            <a:rect l="l" t="t" r="r" b="b"/>
            <a:pathLst>
              <a:path w="114935" h="30479">
                <a:moveTo>
                  <a:pt x="114810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609764" y="3154654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501052" y="3398904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79">
                <a:moveTo>
                  <a:pt x="0" y="30061"/>
                </a:moveTo>
                <a:lnTo>
                  <a:pt x="10871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603667" y="3398904"/>
            <a:ext cx="114935" cy="29209"/>
          </a:xfrm>
          <a:custGeom>
            <a:avLst/>
            <a:gdLst/>
            <a:ahLst/>
            <a:cxnLst/>
            <a:rect l="l" t="t" r="r" b="b"/>
            <a:pathLst>
              <a:path w="114935" h="29210">
                <a:moveTo>
                  <a:pt x="114810" y="2880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547189" y="3307050"/>
            <a:ext cx="62865" cy="23495"/>
          </a:xfrm>
          <a:custGeom>
            <a:avLst/>
            <a:gdLst/>
            <a:ahLst/>
            <a:cxnLst/>
            <a:rect l="l" t="t" r="r" b="b"/>
            <a:pathLst>
              <a:path w="62864" h="23495">
                <a:moveTo>
                  <a:pt x="0" y="0"/>
                </a:moveTo>
                <a:lnTo>
                  <a:pt x="62576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609764" y="3307050"/>
            <a:ext cx="66040" cy="23495"/>
          </a:xfrm>
          <a:custGeom>
            <a:avLst/>
            <a:gdLst/>
            <a:ahLst/>
            <a:cxnLst/>
            <a:rect l="l" t="t" r="r" b="b"/>
            <a:pathLst>
              <a:path w="66039" h="23495">
                <a:moveTo>
                  <a:pt x="0" y="22963"/>
                </a:moveTo>
                <a:lnTo>
                  <a:pt x="657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526506" y="3347966"/>
            <a:ext cx="80645" cy="41275"/>
          </a:xfrm>
          <a:custGeom>
            <a:avLst/>
            <a:gdLst/>
            <a:ahLst/>
            <a:cxnLst/>
            <a:rect l="l" t="t" r="r" b="b"/>
            <a:pathLst>
              <a:path w="80644" h="41275">
                <a:moveTo>
                  <a:pt x="0" y="0"/>
                </a:moveTo>
                <a:lnTo>
                  <a:pt x="80606" y="4104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609764" y="3354230"/>
            <a:ext cx="81280" cy="27940"/>
          </a:xfrm>
          <a:custGeom>
            <a:avLst/>
            <a:gdLst/>
            <a:ahLst/>
            <a:cxnLst/>
            <a:rect l="l" t="t" r="r" b="b"/>
            <a:pathLst>
              <a:path w="81280" h="27939">
                <a:moveTo>
                  <a:pt x="0" y="27556"/>
                </a:moveTo>
                <a:lnTo>
                  <a:pt x="811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609764" y="3264879"/>
            <a:ext cx="41910" cy="2540"/>
          </a:xfrm>
          <a:custGeom>
            <a:avLst/>
            <a:gdLst/>
            <a:ahLst/>
            <a:cxnLst/>
            <a:rect l="l" t="t" r="r" b="b"/>
            <a:pathLst>
              <a:path w="41910" h="2539">
                <a:moveTo>
                  <a:pt x="-9525" y="1225"/>
                </a:moveTo>
                <a:lnTo>
                  <a:pt x="50888" y="1225"/>
                </a:lnTo>
              </a:path>
            </a:pathLst>
          </a:custGeom>
          <a:ln w="21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609764" y="3206844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8767"/>
                </a:moveTo>
                <a:lnTo>
                  <a:pt x="2598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563098" y="3261122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9" y="1503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585370" y="3204339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451100" y="3035300"/>
            <a:ext cx="333076" cy="222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590103" y="3126365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5">
                <a:moveTo>
                  <a:pt x="29621" y="33039"/>
                </a:moveTo>
                <a:lnTo>
                  <a:pt x="8543" y="33039"/>
                </a:lnTo>
                <a:lnTo>
                  <a:pt x="0" y="25643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590103" y="3126365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5">
                <a:moveTo>
                  <a:pt x="0" y="16519"/>
                </a:moveTo>
                <a:lnTo>
                  <a:pt x="5589" y="4838"/>
                </a:lnTo>
                <a:lnTo>
                  <a:pt x="19082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19082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897793" y="1747344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19" h="280669">
                <a:moveTo>
                  <a:pt x="108712" y="0"/>
                </a:moveTo>
                <a:lnTo>
                  <a:pt x="0" y="2805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006505" y="1747344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19" h="279400">
                <a:moveTo>
                  <a:pt x="0" y="0"/>
                </a:moveTo>
                <a:lnTo>
                  <a:pt x="108712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897793" y="2026666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80">
                <a:moveTo>
                  <a:pt x="0" y="0"/>
                </a:moveTo>
                <a:lnTo>
                  <a:pt x="108712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006505" y="2026666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80">
                <a:moveTo>
                  <a:pt x="108712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006505" y="1762674"/>
            <a:ext cx="0" cy="294640"/>
          </a:xfrm>
          <a:custGeom>
            <a:avLst/>
            <a:gdLst/>
            <a:ahLst/>
            <a:cxnLst/>
            <a:rect l="l" t="t" r="r" b="b"/>
            <a:pathLst>
              <a:path w="0" h="294639">
                <a:moveTo>
                  <a:pt x="0" y="0"/>
                </a:moveTo>
                <a:lnTo>
                  <a:pt x="0" y="29447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888268" y="1793767"/>
            <a:ext cx="236475" cy="24367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1841500" y="1638300"/>
            <a:ext cx="333076" cy="222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1986845" y="1725318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5">
                <a:moveTo>
                  <a:pt x="29621" y="33039"/>
                </a:moveTo>
                <a:lnTo>
                  <a:pt x="8543" y="33039"/>
                </a:lnTo>
                <a:lnTo>
                  <a:pt x="0" y="25643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1986845" y="1725318"/>
            <a:ext cx="45085" cy="36830"/>
          </a:xfrm>
          <a:custGeom>
            <a:avLst/>
            <a:gdLst/>
            <a:ahLst/>
            <a:cxnLst/>
            <a:rect l="l" t="t" r="r" b="b"/>
            <a:pathLst>
              <a:path w="45085" h="36830">
                <a:moveTo>
                  <a:pt x="0" y="16519"/>
                </a:moveTo>
                <a:lnTo>
                  <a:pt x="5589" y="4838"/>
                </a:lnTo>
                <a:lnTo>
                  <a:pt x="19082" y="0"/>
                </a:lnTo>
                <a:lnTo>
                  <a:pt x="44566" y="4838"/>
                </a:lnTo>
                <a:lnTo>
                  <a:pt x="38165" y="16519"/>
                </a:lnTo>
                <a:lnTo>
                  <a:pt x="44566" y="36472"/>
                </a:lnTo>
                <a:lnTo>
                  <a:pt x="19082" y="33039"/>
                </a:lnTo>
                <a:lnTo>
                  <a:pt x="5589" y="36472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480498" y="2099173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19" h="280669">
                <a:moveTo>
                  <a:pt x="108712" y="0"/>
                </a:moveTo>
                <a:lnTo>
                  <a:pt x="0" y="2805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589210" y="2099173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19" h="279400">
                <a:moveTo>
                  <a:pt x="0" y="0"/>
                </a:moveTo>
                <a:lnTo>
                  <a:pt x="108712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480498" y="2378495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80">
                <a:moveTo>
                  <a:pt x="0" y="0"/>
                </a:moveTo>
                <a:lnTo>
                  <a:pt x="108712" y="304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589210" y="2378495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80">
                <a:moveTo>
                  <a:pt x="108712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589210" y="2105436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480498" y="2349687"/>
            <a:ext cx="109220" cy="28575"/>
          </a:xfrm>
          <a:custGeom>
            <a:avLst/>
            <a:gdLst/>
            <a:ahLst/>
            <a:cxnLst/>
            <a:rect l="l" t="t" r="r" b="b"/>
            <a:pathLst>
              <a:path w="109219" h="28575">
                <a:moveTo>
                  <a:pt x="0" y="28380"/>
                </a:moveTo>
                <a:lnTo>
                  <a:pt x="1087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589210" y="2349687"/>
            <a:ext cx="109220" cy="27305"/>
          </a:xfrm>
          <a:custGeom>
            <a:avLst/>
            <a:gdLst/>
            <a:ahLst/>
            <a:cxnLst/>
            <a:rect l="l" t="t" r="r" b="b"/>
            <a:pathLst>
              <a:path w="109219" h="27305">
                <a:moveTo>
                  <a:pt x="108712" y="2712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526634" y="2257831"/>
            <a:ext cx="62865" cy="23495"/>
          </a:xfrm>
          <a:custGeom>
            <a:avLst/>
            <a:gdLst/>
            <a:ahLst/>
            <a:cxnLst/>
            <a:rect l="l" t="t" r="r" b="b"/>
            <a:pathLst>
              <a:path w="62864" h="23494">
                <a:moveTo>
                  <a:pt x="0" y="0"/>
                </a:moveTo>
                <a:lnTo>
                  <a:pt x="62576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589210" y="2257831"/>
            <a:ext cx="72390" cy="23495"/>
          </a:xfrm>
          <a:custGeom>
            <a:avLst/>
            <a:gdLst/>
            <a:ahLst/>
            <a:cxnLst/>
            <a:rect l="l" t="t" r="r" b="b"/>
            <a:pathLst>
              <a:path w="72389" h="23494">
                <a:moveTo>
                  <a:pt x="0" y="22963"/>
                </a:moveTo>
                <a:lnTo>
                  <a:pt x="7177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505952" y="2303622"/>
            <a:ext cx="80645" cy="26670"/>
          </a:xfrm>
          <a:custGeom>
            <a:avLst/>
            <a:gdLst/>
            <a:ahLst/>
            <a:cxnLst/>
            <a:rect l="l" t="t" r="r" b="b"/>
            <a:pathLst>
              <a:path w="80644" h="26669">
                <a:moveTo>
                  <a:pt x="0" y="0"/>
                </a:moveTo>
                <a:lnTo>
                  <a:pt x="80606" y="2644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589210" y="2305012"/>
            <a:ext cx="81280" cy="27940"/>
          </a:xfrm>
          <a:custGeom>
            <a:avLst/>
            <a:gdLst/>
            <a:ahLst/>
            <a:cxnLst/>
            <a:rect l="l" t="t" r="r" b="b"/>
            <a:pathLst>
              <a:path w="81280" h="27939">
                <a:moveTo>
                  <a:pt x="0" y="27556"/>
                </a:moveTo>
                <a:lnTo>
                  <a:pt x="811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589210" y="2215662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30">
                <a:moveTo>
                  <a:pt x="0" y="11273"/>
                </a:moveTo>
                <a:lnTo>
                  <a:pt x="4136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589210" y="2157627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8767"/>
                </a:moveTo>
                <a:lnTo>
                  <a:pt x="2598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542544" y="2211904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8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564816" y="2155121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425700" y="1981200"/>
            <a:ext cx="333076" cy="222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569550" y="2077147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5">
                <a:moveTo>
                  <a:pt x="29621" y="33039"/>
                </a:moveTo>
                <a:lnTo>
                  <a:pt x="8543" y="33039"/>
                </a:lnTo>
                <a:lnTo>
                  <a:pt x="0" y="25643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569550" y="2077147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5">
                <a:moveTo>
                  <a:pt x="0" y="16519"/>
                </a:moveTo>
                <a:lnTo>
                  <a:pt x="5589" y="4838"/>
                </a:lnTo>
                <a:lnTo>
                  <a:pt x="19082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19082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845754" y="2409017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19" h="280669">
                <a:moveTo>
                  <a:pt x="108712" y="0"/>
                </a:moveTo>
                <a:lnTo>
                  <a:pt x="0" y="2805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954466" y="2409017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19" h="279400">
                <a:moveTo>
                  <a:pt x="0" y="0"/>
                </a:moveTo>
                <a:lnTo>
                  <a:pt x="108712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845754" y="2688339"/>
            <a:ext cx="109220" cy="40005"/>
          </a:xfrm>
          <a:custGeom>
            <a:avLst/>
            <a:gdLst/>
            <a:ahLst/>
            <a:cxnLst/>
            <a:rect l="l" t="t" r="r" b="b"/>
            <a:pathLst>
              <a:path w="109219" h="40005">
                <a:moveTo>
                  <a:pt x="0" y="0"/>
                </a:moveTo>
                <a:lnTo>
                  <a:pt x="108712" y="3965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954466" y="2688339"/>
            <a:ext cx="109220" cy="40005"/>
          </a:xfrm>
          <a:custGeom>
            <a:avLst/>
            <a:gdLst/>
            <a:ahLst/>
            <a:cxnLst/>
            <a:rect l="l" t="t" r="r" b="b"/>
            <a:pathLst>
              <a:path w="109219" h="40005">
                <a:moveTo>
                  <a:pt x="108712" y="0"/>
                </a:moveTo>
                <a:lnTo>
                  <a:pt x="0" y="3965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954466" y="2415280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5">
                <a:moveTo>
                  <a:pt x="0" y="0"/>
                </a:moveTo>
                <a:lnTo>
                  <a:pt x="0" y="31271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845754" y="2659530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80">
                <a:moveTo>
                  <a:pt x="0" y="30061"/>
                </a:moveTo>
                <a:lnTo>
                  <a:pt x="1087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954466" y="2670068"/>
            <a:ext cx="109220" cy="29209"/>
          </a:xfrm>
          <a:custGeom>
            <a:avLst/>
            <a:gdLst/>
            <a:ahLst/>
            <a:cxnLst/>
            <a:rect l="l" t="t" r="r" b="b"/>
            <a:pathLst>
              <a:path w="109219" h="29210">
                <a:moveTo>
                  <a:pt x="108712" y="2880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1891890" y="2567676"/>
            <a:ext cx="62865" cy="23495"/>
          </a:xfrm>
          <a:custGeom>
            <a:avLst/>
            <a:gdLst/>
            <a:ahLst/>
            <a:cxnLst/>
            <a:rect l="l" t="t" r="r" b="b"/>
            <a:pathLst>
              <a:path w="62864" h="23494">
                <a:moveTo>
                  <a:pt x="0" y="0"/>
                </a:moveTo>
                <a:lnTo>
                  <a:pt x="62576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1954466" y="2567676"/>
            <a:ext cx="74295" cy="23495"/>
          </a:xfrm>
          <a:custGeom>
            <a:avLst/>
            <a:gdLst/>
            <a:ahLst/>
            <a:cxnLst/>
            <a:rect l="l" t="t" r="r" b="b"/>
            <a:pathLst>
              <a:path w="74294" h="23494">
                <a:moveTo>
                  <a:pt x="0" y="22963"/>
                </a:moveTo>
                <a:lnTo>
                  <a:pt x="7408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1871208" y="2608593"/>
            <a:ext cx="80645" cy="31750"/>
          </a:xfrm>
          <a:custGeom>
            <a:avLst/>
            <a:gdLst/>
            <a:ahLst/>
            <a:cxnLst/>
            <a:rect l="l" t="t" r="r" b="b"/>
            <a:pathLst>
              <a:path w="80644" h="31750">
                <a:moveTo>
                  <a:pt x="0" y="0"/>
                </a:moveTo>
                <a:lnTo>
                  <a:pt x="80606" y="3131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1954466" y="2607543"/>
            <a:ext cx="81280" cy="34925"/>
          </a:xfrm>
          <a:custGeom>
            <a:avLst/>
            <a:gdLst/>
            <a:ahLst/>
            <a:cxnLst/>
            <a:rect l="l" t="t" r="r" b="b"/>
            <a:pathLst>
              <a:path w="81280" h="34925">
                <a:moveTo>
                  <a:pt x="0" y="34869"/>
                </a:moveTo>
                <a:lnTo>
                  <a:pt x="811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1954466" y="2525506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30">
                <a:moveTo>
                  <a:pt x="0" y="11272"/>
                </a:moveTo>
                <a:lnTo>
                  <a:pt x="4136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1954466" y="2467470"/>
            <a:ext cx="26034" cy="8890"/>
          </a:xfrm>
          <a:custGeom>
            <a:avLst/>
            <a:gdLst/>
            <a:ahLst/>
            <a:cxnLst/>
            <a:rect l="l" t="t" r="r" b="b"/>
            <a:pathLst>
              <a:path w="26035" h="8889">
                <a:moveTo>
                  <a:pt x="0" y="8768"/>
                </a:moveTo>
                <a:lnTo>
                  <a:pt x="2598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907800" y="2521748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9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930072" y="2475454"/>
            <a:ext cx="29209" cy="5080"/>
          </a:xfrm>
          <a:custGeom>
            <a:avLst/>
            <a:gdLst/>
            <a:ahLst/>
            <a:cxnLst/>
            <a:rect l="l" t="t" r="r" b="b"/>
            <a:pathLst>
              <a:path w="29210" h="5080">
                <a:moveTo>
                  <a:pt x="-9525" y="2270"/>
                </a:moveTo>
                <a:lnTo>
                  <a:pt x="38691" y="2270"/>
                </a:lnTo>
              </a:path>
            </a:pathLst>
          </a:custGeom>
          <a:ln w="235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1790700" y="2298700"/>
            <a:ext cx="333076" cy="222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934806" y="2386991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5">
                <a:moveTo>
                  <a:pt x="29621" y="33039"/>
                </a:moveTo>
                <a:lnTo>
                  <a:pt x="10789" y="33039"/>
                </a:lnTo>
                <a:lnTo>
                  <a:pt x="0" y="25643"/>
                </a:lnTo>
                <a:lnTo>
                  <a:pt x="0" y="7396"/>
                </a:lnTo>
                <a:lnTo>
                  <a:pt x="10789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934806" y="2386991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5">
                <a:moveTo>
                  <a:pt x="0" y="16519"/>
                </a:moveTo>
                <a:lnTo>
                  <a:pt x="5589" y="4838"/>
                </a:lnTo>
                <a:lnTo>
                  <a:pt x="19082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19082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691613" y="4145537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20" h="280670">
                <a:moveTo>
                  <a:pt x="108712" y="0"/>
                </a:moveTo>
                <a:lnTo>
                  <a:pt x="0" y="2805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800326" y="4145537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20" h="279400">
                <a:moveTo>
                  <a:pt x="0" y="0"/>
                </a:moveTo>
                <a:lnTo>
                  <a:pt x="108712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691613" y="4424860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0" y="0"/>
                </a:moveTo>
                <a:lnTo>
                  <a:pt x="108712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800325" y="4424860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20" h="30479">
                <a:moveTo>
                  <a:pt x="108712" y="0"/>
                </a:moveTo>
                <a:lnTo>
                  <a:pt x="0" y="304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800326" y="4151800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682088" y="4191960"/>
            <a:ext cx="236474" cy="2436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638800" y="4038600"/>
            <a:ext cx="333077" cy="2221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780664" y="4123511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29621" y="33039"/>
                </a:moveTo>
                <a:lnTo>
                  <a:pt x="8543" y="33039"/>
                </a:lnTo>
                <a:lnTo>
                  <a:pt x="0" y="25643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780664" y="4123511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0" y="16519"/>
                </a:moveTo>
                <a:lnTo>
                  <a:pt x="5589" y="12487"/>
                </a:lnTo>
                <a:lnTo>
                  <a:pt x="19082" y="0"/>
                </a:lnTo>
                <a:lnTo>
                  <a:pt x="32575" y="12487"/>
                </a:lnTo>
                <a:lnTo>
                  <a:pt x="38165" y="16519"/>
                </a:lnTo>
                <a:lnTo>
                  <a:pt x="32575" y="28200"/>
                </a:lnTo>
                <a:lnTo>
                  <a:pt x="19082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212" name="object 2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28" y="249175"/>
            <a:ext cx="83654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3G (voice+data) network</a:t>
            </a:r>
            <a:r>
              <a:rPr dirty="0" sz="4000" spc="-85"/>
              <a:t> </a:t>
            </a:r>
            <a:r>
              <a:rPr dirty="0" sz="4000" spc="-5"/>
              <a:t>architecture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012950" y="2292349"/>
            <a:ext cx="1695450" cy="414655"/>
          </a:xfrm>
          <a:custGeom>
            <a:avLst/>
            <a:gdLst/>
            <a:ahLst/>
            <a:cxnLst/>
            <a:rect l="l" t="t" r="r" b="b"/>
            <a:pathLst>
              <a:path w="1695450" h="414655">
                <a:moveTo>
                  <a:pt x="0" y="414338"/>
                </a:moveTo>
                <a:lnTo>
                  <a:pt x="169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74925" y="2284413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 h="0">
                <a:moveTo>
                  <a:pt x="0" y="0"/>
                </a:moveTo>
                <a:lnTo>
                  <a:pt x="11096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82800" y="1911350"/>
            <a:ext cx="1624330" cy="381000"/>
          </a:xfrm>
          <a:custGeom>
            <a:avLst/>
            <a:gdLst/>
            <a:ahLst/>
            <a:cxnLst/>
            <a:rect l="l" t="t" r="r" b="b"/>
            <a:pathLst>
              <a:path w="1624329" h="381000">
                <a:moveTo>
                  <a:pt x="0" y="0"/>
                </a:moveTo>
                <a:lnTo>
                  <a:pt x="1624012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07321" y="2114705"/>
            <a:ext cx="412750" cy="295275"/>
          </a:xfrm>
          <a:custGeom>
            <a:avLst/>
            <a:gdLst/>
            <a:ahLst/>
            <a:cxnLst/>
            <a:rect l="l" t="t" r="r" b="b"/>
            <a:pathLst>
              <a:path w="412750" h="295275">
                <a:moveTo>
                  <a:pt x="0" y="0"/>
                </a:moveTo>
                <a:lnTo>
                  <a:pt x="412227" y="0"/>
                </a:lnTo>
                <a:lnTo>
                  <a:pt x="412227" y="295119"/>
                </a:lnTo>
                <a:lnTo>
                  <a:pt x="0" y="29511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07321" y="2114705"/>
            <a:ext cx="412750" cy="295275"/>
          </a:xfrm>
          <a:custGeom>
            <a:avLst/>
            <a:gdLst/>
            <a:ahLst/>
            <a:cxnLst/>
            <a:rect l="l" t="t" r="r" b="b"/>
            <a:pathLst>
              <a:path w="412750" h="295275">
                <a:moveTo>
                  <a:pt x="0" y="0"/>
                </a:moveTo>
                <a:lnTo>
                  <a:pt x="412227" y="0"/>
                </a:lnTo>
                <a:lnTo>
                  <a:pt x="412227" y="295119"/>
                </a:lnTo>
                <a:lnTo>
                  <a:pt x="0" y="29511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69891" y="2189201"/>
            <a:ext cx="273685" cy="158115"/>
          </a:xfrm>
          <a:custGeom>
            <a:avLst/>
            <a:gdLst/>
            <a:ahLst/>
            <a:cxnLst/>
            <a:rect l="l" t="t" r="r" b="b"/>
            <a:pathLst>
              <a:path w="273685" h="158114">
                <a:moveTo>
                  <a:pt x="0" y="157588"/>
                </a:moveTo>
                <a:lnTo>
                  <a:pt x="44367" y="157588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6357" y="2189201"/>
            <a:ext cx="269875" cy="158115"/>
          </a:xfrm>
          <a:custGeom>
            <a:avLst/>
            <a:gdLst/>
            <a:ahLst/>
            <a:cxnLst/>
            <a:rect l="l" t="t" r="r" b="b"/>
            <a:pathLst>
              <a:path w="269875" h="158114">
                <a:moveTo>
                  <a:pt x="0" y="0"/>
                </a:moveTo>
                <a:lnTo>
                  <a:pt x="40355" y="0"/>
                </a:lnTo>
                <a:lnTo>
                  <a:pt x="221520" y="157588"/>
                </a:lnTo>
                <a:lnTo>
                  <a:pt x="269585" y="1575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23229" y="2014421"/>
            <a:ext cx="76200" cy="106045"/>
          </a:xfrm>
          <a:custGeom>
            <a:avLst/>
            <a:gdLst/>
            <a:ahLst/>
            <a:cxnLst/>
            <a:rect l="l" t="t" r="r" b="b"/>
            <a:pathLst>
              <a:path w="76200" h="106044">
                <a:moveTo>
                  <a:pt x="44167" y="0"/>
                </a:moveTo>
                <a:lnTo>
                  <a:pt x="76065" y="86889"/>
                </a:lnTo>
                <a:lnTo>
                  <a:pt x="0" y="1060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19548" y="2100379"/>
            <a:ext cx="78740" cy="309880"/>
          </a:xfrm>
          <a:custGeom>
            <a:avLst/>
            <a:gdLst/>
            <a:ahLst/>
            <a:cxnLst/>
            <a:rect l="l" t="t" r="r" b="b"/>
            <a:pathLst>
              <a:path w="78739" h="309880">
                <a:moveTo>
                  <a:pt x="0" y="309446"/>
                </a:moveTo>
                <a:lnTo>
                  <a:pt x="2493" y="22005"/>
                </a:lnTo>
                <a:lnTo>
                  <a:pt x="78539" y="0"/>
                </a:lnTo>
                <a:lnTo>
                  <a:pt x="77292" y="277813"/>
                </a:lnTo>
                <a:lnTo>
                  <a:pt x="0" y="30944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9548" y="2100379"/>
            <a:ext cx="78740" cy="309880"/>
          </a:xfrm>
          <a:custGeom>
            <a:avLst/>
            <a:gdLst/>
            <a:ahLst/>
            <a:cxnLst/>
            <a:rect l="l" t="t" r="r" b="b"/>
            <a:pathLst>
              <a:path w="78739" h="309880">
                <a:moveTo>
                  <a:pt x="2493" y="22005"/>
                </a:moveTo>
                <a:lnTo>
                  <a:pt x="0" y="309446"/>
                </a:lnTo>
                <a:lnTo>
                  <a:pt x="77292" y="277813"/>
                </a:lnTo>
                <a:lnTo>
                  <a:pt x="78539" y="0"/>
                </a:lnTo>
                <a:lnTo>
                  <a:pt x="2493" y="220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33189" y="1993900"/>
            <a:ext cx="99086" cy="141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76650" y="2001528"/>
            <a:ext cx="511809" cy="136525"/>
          </a:xfrm>
          <a:custGeom>
            <a:avLst/>
            <a:gdLst/>
            <a:ahLst/>
            <a:cxnLst/>
            <a:rect l="l" t="t" r="r" b="b"/>
            <a:pathLst>
              <a:path w="511810" h="136525">
                <a:moveTo>
                  <a:pt x="453940" y="136098"/>
                </a:moveTo>
                <a:lnTo>
                  <a:pt x="0" y="136098"/>
                </a:lnTo>
                <a:lnTo>
                  <a:pt x="80973" y="1432"/>
                </a:lnTo>
                <a:lnTo>
                  <a:pt x="511603" y="0"/>
                </a:lnTo>
                <a:lnTo>
                  <a:pt x="453940" y="13609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76650" y="2001528"/>
            <a:ext cx="511809" cy="136525"/>
          </a:xfrm>
          <a:custGeom>
            <a:avLst/>
            <a:gdLst/>
            <a:ahLst/>
            <a:cxnLst/>
            <a:rect l="l" t="t" r="r" b="b"/>
            <a:pathLst>
              <a:path w="511810" h="136525">
                <a:moveTo>
                  <a:pt x="0" y="136098"/>
                </a:moveTo>
                <a:lnTo>
                  <a:pt x="80973" y="1432"/>
                </a:lnTo>
                <a:lnTo>
                  <a:pt x="511603" y="0"/>
                </a:lnTo>
                <a:lnTo>
                  <a:pt x="453940" y="136098"/>
                </a:lnTo>
                <a:lnTo>
                  <a:pt x="0" y="1360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07447" y="1913076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07447" y="1913076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70016" y="2094570"/>
            <a:ext cx="273685" cy="384175"/>
          </a:xfrm>
          <a:custGeom>
            <a:avLst/>
            <a:gdLst/>
            <a:ahLst/>
            <a:cxnLst/>
            <a:rect l="l" t="t" r="r" b="b"/>
            <a:pathLst>
              <a:path w="273685" h="384175">
                <a:moveTo>
                  <a:pt x="0" y="383931"/>
                </a:moveTo>
                <a:lnTo>
                  <a:pt x="54123" y="383931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72470" y="2104214"/>
            <a:ext cx="273685" cy="384175"/>
          </a:xfrm>
          <a:custGeom>
            <a:avLst/>
            <a:gdLst/>
            <a:ahLst/>
            <a:cxnLst/>
            <a:rect l="l" t="t" r="r" b="b"/>
            <a:pathLst>
              <a:path w="273685" h="384175">
                <a:moveTo>
                  <a:pt x="0" y="0"/>
                </a:moveTo>
                <a:lnTo>
                  <a:pt x="44367" y="0"/>
                </a:lnTo>
                <a:lnTo>
                  <a:pt x="225532" y="383931"/>
                </a:lnTo>
                <a:lnTo>
                  <a:pt x="273596" y="3839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23354" y="1668756"/>
            <a:ext cx="76200" cy="258445"/>
          </a:xfrm>
          <a:custGeom>
            <a:avLst/>
            <a:gdLst/>
            <a:ahLst/>
            <a:cxnLst/>
            <a:rect l="l" t="t" r="r" b="b"/>
            <a:pathLst>
              <a:path w="76200" h="258444">
                <a:moveTo>
                  <a:pt x="44167" y="0"/>
                </a:moveTo>
                <a:lnTo>
                  <a:pt x="76065" y="206168"/>
                </a:lnTo>
                <a:lnTo>
                  <a:pt x="0" y="2582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19673" y="1878173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39" h="754380">
                <a:moveTo>
                  <a:pt x="0" y="753901"/>
                </a:moveTo>
                <a:lnTo>
                  <a:pt x="2493" y="53610"/>
                </a:lnTo>
                <a:lnTo>
                  <a:pt x="78539" y="0"/>
                </a:lnTo>
                <a:lnTo>
                  <a:pt x="77292" y="676836"/>
                </a:lnTo>
                <a:lnTo>
                  <a:pt x="0" y="7539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19673" y="1878173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39" h="754380">
                <a:moveTo>
                  <a:pt x="2493" y="53610"/>
                </a:moveTo>
                <a:lnTo>
                  <a:pt x="0" y="753901"/>
                </a:lnTo>
                <a:lnTo>
                  <a:pt x="77292" y="676836"/>
                </a:lnTo>
                <a:lnTo>
                  <a:pt x="78539" y="0"/>
                </a:lnTo>
                <a:lnTo>
                  <a:pt x="2493" y="536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79655" y="1630362"/>
            <a:ext cx="48260" cy="272415"/>
          </a:xfrm>
          <a:custGeom>
            <a:avLst/>
            <a:gdLst/>
            <a:ahLst/>
            <a:cxnLst/>
            <a:rect l="l" t="t" r="r" b="b"/>
            <a:pathLst>
              <a:path w="48260" h="272414">
                <a:moveTo>
                  <a:pt x="47983" y="272242"/>
                </a:moveTo>
                <a:lnTo>
                  <a:pt x="8723" y="268752"/>
                </a:lnTo>
                <a:lnTo>
                  <a:pt x="0" y="122159"/>
                </a:lnTo>
                <a:lnTo>
                  <a:pt x="5042" y="0"/>
                </a:lnTo>
                <a:lnTo>
                  <a:pt x="47983" y="27224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79655" y="1630362"/>
            <a:ext cx="48260" cy="272415"/>
          </a:xfrm>
          <a:custGeom>
            <a:avLst/>
            <a:gdLst/>
            <a:ahLst/>
            <a:cxnLst/>
            <a:rect l="l" t="t" r="r" b="b"/>
            <a:pathLst>
              <a:path w="48260" h="272414">
                <a:moveTo>
                  <a:pt x="5042" y="0"/>
                </a:moveTo>
                <a:lnTo>
                  <a:pt x="47983" y="272242"/>
                </a:lnTo>
                <a:lnTo>
                  <a:pt x="8723" y="268752"/>
                </a:lnTo>
                <a:lnTo>
                  <a:pt x="0" y="122159"/>
                </a:lnTo>
                <a:lnTo>
                  <a:pt x="504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33314" y="1747760"/>
            <a:ext cx="63506" cy="188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76775" y="1637343"/>
            <a:ext cx="511809" cy="335915"/>
          </a:xfrm>
          <a:custGeom>
            <a:avLst/>
            <a:gdLst/>
            <a:ahLst/>
            <a:cxnLst/>
            <a:rect l="l" t="t" r="r" b="b"/>
            <a:pathLst>
              <a:path w="511810" h="335914">
                <a:moveTo>
                  <a:pt x="453940" y="335363"/>
                </a:moveTo>
                <a:lnTo>
                  <a:pt x="0" y="335363"/>
                </a:lnTo>
                <a:lnTo>
                  <a:pt x="80973" y="3490"/>
                </a:lnTo>
                <a:lnTo>
                  <a:pt x="511603" y="0"/>
                </a:lnTo>
                <a:lnTo>
                  <a:pt x="453940" y="33536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76775" y="1637343"/>
            <a:ext cx="511809" cy="335915"/>
          </a:xfrm>
          <a:custGeom>
            <a:avLst/>
            <a:gdLst/>
            <a:ahLst/>
            <a:cxnLst/>
            <a:rect l="l" t="t" r="r" b="b"/>
            <a:pathLst>
              <a:path w="511810" h="335914">
                <a:moveTo>
                  <a:pt x="0" y="335363"/>
                </a:moveTo>
                <a:lnTo>
                  <a:pt x="80973" y="3490"/>
                </a:lnTo>
                <a:lnTo>
                  <a:pt x="511603" y="0"/>
                </a:lnTo>
                <a:lnTo>
                  <a:pt x="453940" y="335363"/>
                </a:lnTo>
                <a:lnTo>
                  <a:pt x="0" y="3353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03700" y="2230438"/>
            <a:ext cx="447675" cy="9525"/>
          </a:xfrm>
          <a:custGeom>
            <a:avLst/>
            <a:gdLst/>
            <a:ahLst/>
            <a:cxnLst/>
            <a:rect l="l" t="t" r="r" b="b"/>
            <a:pathLst>
              <a:path w="447675" h="9525">
                <a:moveTo>
                  <a:pt x="0" y="9525"/>
                </a:moveTo>
                <a:lnTo>
                  <a:pt x="447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616330" y="2409830"/>
            <a:ext cx="965835" cy="73152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ct val="78700"/>
              </a:lnSpc>
              <a:spcBef>
                <a:spcPts val="560"/>
              </a:spcBef>
            </a:pPr>
            <a:r>
              <a:rPr dirty="0" sz="1800">
                <a:latin typeface="Arial"/>
                <a:cs typeface="Arial"/>
              </a:rPr>
              <a:t>radio  </a:t>
            </a:r>
            <a:r>
              <a:rPr dirty="0" sz="1800" spc="-5">
                <a:latin typeface="Arial"/>
                <a:cs typeface="Arial"/>
              </a:rPr>
              <a:t>network  </a:t>
            </a:r>
            <a:r>
              <a:rPr dirty="0" sz="1800"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2015" y="1361793"/>
            <a:ext cx="533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6900" y="1727200"/>
            <a:ext cx="252412" cy="182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904" y="2133600"/>
            <a:ext cx="621335" cy="180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4664" y="219096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3401" y="2168790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 h="0">
                <a:moveTo>
                  <a:pt x="19415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184275" y="1406525"/>
            <a:ext cx="3170555" cy="1473200"/>
          </a:xfrm>
          <a:custGeom>
            <a:avLst/>
            <a:gdLst/>
            <a:ahLst/>
            <a:cxnLst/>
            <a:rect l="l" t="t" r="r" b="b"/>
            <a:pathLst>
              <a:path w="3170554" h="1473200">
                <a:moveTo>
                  <a:pt x="0" y="736600"/>
                </a:moveTo>
                <a:lnTo>
                  <a:pt x="8183" y="661286"/>
                </a:lnTo>
                <a:lnTo>
                  <a:pt x="32203" y="595118"/>
                </a:lnTo>
                <a:lnTo>
                  <a:pt x="71263" y="517557"/>
                </a:lnTo>
                <a:lnTo>
                  <a:pt x="131241" y="449882"/>
                </a:lnTo>
                <a:lnTo>
                  <a:pt x="191315" y="385492"/>
                </a:lnTo>
                <a:lnTo>
                  <a:pt x="270713" y="324760"/>
                </a:lnTo>
                <a:lnTo>
                  <a:pt x="361964" y="268053"/>
                </a:lnTo>
                <a:lnTo>
                  <a:pt x="464270" y="215745"/>
                </a:lnTo>
                <a:lnTo>
                  <a:pt x="576836" y="168203"/>
                </a:lnTo>
                <a:lnTo>
                  <a:pt x="698863" y="125799"/>
                </a:lnTo>
                <a:lnTo>
                  <a:pt x="829557" y="88903"/>
                </a:lnTo>
                <a:lnTo>
                  <a:pt x="968119" y="57885"/>
                </a:lnTo>
                <a:lnTo>
                  <a:pt x="1113753" y="33116"/>
                </a:lnTo>
                <a:lnTo>
                  <a:pt x="1265662" y="14965"/>
                </a:lnTo>
                <a:lnTo>
                  <a:pt x="1423049" y="9454"/>
                </a:lnTo>
                <a:lnTo>
                  <a:pt x="1592266" y="0"/>
                </a:lnTo>
                <a:lnTo>
                  <a:pt x="1747188" y="9454"/>
                </a:lnTo>
                <a:lnTo>
                  <a:pt x="1904575" y="14965"/>
                </a:lnTo>
                <a:lnTo>
                  <a:pt x="2056485" y="33116"/>
                </a:lnTo>
                <a:lnTo>
                  <a:pt x="2202118" y="57885"/>
                </a:lnTo>
                <a:lnTo>
                  <a:pt x="2340681" y="88903"/>
                </a:lnTo>
                <a:lnTo>
                  <a:pt x="2471374" y="125799"/>
                </a:lnTo>
                <a:lnTo>
                  <a:pt x="2593402" y="168203"/>
                </a:lnTo>
                <a:lnTo>
                  <a:pt x="2705967" y="215745"/>
                </a:lnTo>
                <a:lnTo>
                  <a:pt x="2808274" y="268053"/>
                </a:lnTo>
                <a:lnTo>
                  <a:pt x="2899524" y="324760"/>
                </a:lnTo>
                <a:lnTo>
                  <a:pt x="2978922" y="385492"/>
                </a:lnTo>
                <a:lnTo>
                  <a:pt x="3053293" y="449882"/>
                </a:lnTo>
                <a:lnTo>
                  <a:pt x="3098974" y="517557"/>
                </a:lnTo>
                <a:lnTo>
                  <a:pt x="3138034" y="595118"/>
                </a:lnTo>
                <a:lnTo>
                  <a:pt x="3162054" y="661286"/>
                </a:lnTo>
                <a:lnTo>
                  <a:pt x="3170238" y="736600"/>
                </a:lnTo>
                <a:lnTo>
                  <a:pt x="3162054" y="811913"/>
                </a:lnTo>
                <a:lnTo>
                  <a:pt x="3138034" y="885050"/>
                </a:lnTo>
                <a:lnTo>
                  <a:pt x="3098974" y="955642"/>
                </a:lnTo>
                <a:lnTo>
                  <a:pt x="3053293" y="1023317"/>
                </a:lnTo>
                <a:lnTo>
                  <a:pt x="2978922" y="1087707"/>
                </a:lnTo>
                <a:lnTo>
                  <a:pt x="2899524" y="1148439"/>
                </a:lnTo>
                <a:lnTo>
                  <a:pt x="2808274" y="1205146"/>
                </a:lnTo>
                <a:lnTo>
                  <a:pt x="2705967" y="1257454"/>
                </a:lnTo>
                <a:lnTo>
                  <a:pt x="2593402" y="1304996"/>
                </a:lnTo>
                <a:lnTo>
                  <a:pt x="2471374" y="1347400"/>
                </a:lnTo>
                <a:lnTo>
                  <a:pt x="2340681" y="1384296"/>
                </a:lnTo>
                <a:lnTo>
                  <a:pt x="2202118" y="1415314"/>
                </a:lnTo>
                <a:lnTo>
                  <a:pt x="2056485" y="1440083"/>
                </a:lnTo>
                <a:lnTo>
                  <a:pt x="1904575" y="1458234"/>
                </a:lnTo>
                <a:lnTo>
                  <a:pt x="1747188" y="1469396"/>
                </a:lnTo>
                <a:lnTo>
                  <a:pt x="1592266" y="1473200"/>
                </a:lnTo>
                <a:lnTo>
                  <a:pt x="1423049" y="1469396"/>
                </a:lnTo>
                <a:lnTo>
                  <a:pt x="1265662" y="1458234"/>
                </a:lnTo>
                <a:lnTo>
                  <a:pt x="1113753" y="1440083"/>
                </a:lnTo>
                <a:lnTo>
                  <a:pt x="968119" y="1415314"/>
                </a:lnTo>
                <a:lnTo>
                  <a:pt x="829557" y="1384296"/>
                </a:lnTo>
                <a:lnTo>
                  <a:pt x="698863" y="1347400"/>
                </a:lnTo>
                <a:lnTo>
                  <a:pt x="576836" y="1304996"/>
                </a:lnTo>
                <a:lnTo>
                  <a:pt x="464270" y="1257454"/>
                </a:lnTo>
                <a:lnTo>
                  <a:pt x="361964" y="1205146"/>
                </a:lnTo>
                <a:lnTo>
                  <a:pt x="270713" y="1148439"/>
                </a:lnTo>
                <a:lnTo>
                  <a:pt x="191315" y="1087707"/>
                </a:lnTo>
                <a:lnTo>
                  <a:pt x="131241" y="1023317"/>
                </a:lnTo>
                <a:lnTo>
                  <a:pt x="71263" y="955642"/>
                </a:lnTo>
                <a:lnTo>
                  <a:pt x="32203" y="885050"/>
                </a:lnTo>
                <a:lnTo>
                  <a:pt x="8183" y="811913"/>
                </a:lnTo>
                <a:lnTo>
                  <a:pt x="0" y="7366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8000" y="2463800"/>
            <a:ext cx="252413" cy="182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2801" y="3354332"/>
            <a:ext cx="436880" cy="461009"/>
          </a:xfrm>
          <a:custGeom>
            <a:avLst/>
            <a:gdLst/>
            <a:ahLst/>
            <a:cxnLst/>
            <a:rect l="l" t="t" r="r" b="b"/>
            <a:pathLst>
              <a:path w="436879" h="461010">
                <a:moveTo>
                  <a:pt x="0" y="0"/>
                </a:moveTo>
                <a:lnTo>
                  <a:pt x="436540" y="0"/>
                </a:lnTo>
                <a:lnTo>
                  <a:pt x="436540" y="460430"/>
                </a:lnTo>
                <a:lnTo>
                  <a:pt x="0" y="46043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92801" y="3354332"/>
            <a:ext cx="436880" cy="461009"/>
          </a:xfrm>
          <a:custGeom>
            <a:avLst/>
            <a:gdLst/>
            <a:ahLst/>
            <a:cxnLst/>
            <a:rect l="l" t="t" r="r" b="b"/>
            <a:pathLst>
              <a:path w="436879" h="461010">
                <a:moveTo>
                  <a:pt x="0" y="0"/>
                </a:moveTo>
                <a:lnTo>
                  <a:pt x="436540" y="0"/>
                </a:lnTo>
                <a:lnTo>
                  <a:pt x="436540" y="460430"/>
                </a:lnTo>
                <a:lnTo>
                  <a:pt x="0" y="4604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32699" y="3197806"/>
            <a:ext cx="80645" cy="165735"/>
          </a:xfrm>
          <a:custGeom>
            <a:avLst/>
            <a:gdLst/>
            <a:ahLst/>
            <a:cxnLst/>
            <a:rect l="l" t="t" r="r" b="b"/>
            <a:pathLst>
              <a:path w="80645" h="165735">
                <a:moveTo>
                  <a:pt x="46795" y="0"/>
                </a:moveTo>
                <a:lnTo>
                  <a:pt x="80591" y="127613"/>
                </a:lnTo>
                <a:lnTo>
                  <a:pt x="0" y="1656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29341" y="3331971"/>
            <a:ext cx="83820" cy="483234"/>
          </a:xfrm>
          <a:custGeom>
            <a:avLst/>
            <a:gdLst/>
            <a:ahLst/>
            <a:cxnLst/>
            <a:rect l="l" t="t" r="r" b="b"/>
            <a:pathLst>
              <a:path w="83820" h="483235">
                <a:moveTo>
                  <a:pt x="0" y="482791"/>
                </a:moveTo>
                <a:lnTo>
                  <a:pt x="13407" y="41562"/>
                </a:lnTo>
                <a:lnTo>
                  <a:pt x="83597" y="0"/>
                </a:lnTo>
                <a:lnTo>
                  <a:pt x="82270" y="433439"/>
                </a:lnTo>
                <a:lnTo>
                  <a:pt x="0" y="48279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29341" y="3331971"/>
            <a:ext cx="83820" cy="483234"/>
          </a:xfrm>
          <a:custGeom>
            <a:avLst/>
            <a:gdLst/>
            <a:ahLst/>
            <a:cxnLst/>
            <a:rect l="l" t="t" r="r" b="b"/>
            <a:pathLst>
              <a:path w="83820" h="483235">
                <a:moveTo>
                  <a:pt x="13407" y="41562"/>
                </a:moveTo>
                <a:lnTo>
                  <a:pt x="0" y="482791"/>
                </a:lnTo>
                <a:lnTo>
                  <a:pt x="82270" y="433439"/>
                </a:lnTo>
                <a:lnTo>
                  <a:pt x="83597" y="0"/>
                </a:lnTo>
                <a:lnTo>
                  <a:pt x="13407" y="415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44726" y="3168650"/>
            <a:ext cx="103548" cy="2029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60899" y="3177478"/>
            <a:ext cx="541020" cy="212725"/>
          </a:xfrm>
          <a:custGeom>
            <a:avLst/>
            <a:gdLst/>
            <a:ahLst/>
            <a:cxnLst/>
            <a:rect l="l" t="t" r="r" b="b"/>
            <a:pathLst>
              <a:path w="541020" h="212725">
                <a:moveTo>
                  <a:pt x="479702" y="212428"/>
                </a:moveTo>
                <a:lnTo>
                  <a:pt x="0" y="212428"/>
                </a:lnTo>
                <a:lnTo>
                  <a:pt x="85568" y="2236"/>
                </a:lnTo>
                <a:lnTo>
                  <a:pt x="540637" y="0"/>
                </a:lnTo>
                <a:lnTo>
                  <a:pt x="479702" y="21242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60899" y="3177478"/>
            <a:ext cx="541020" cy="212725"/>
          </a:xfrm>
          <a:custGeom>
            <a:avLst/>
            <a:gdLst/>
            <a:ahLst/>
            <a:cxnLst/>
            <a:rect l="l" t="t" r="r" b="b"/>
            <a:pathLst>
              <a:path w="541020" h="212725">
                <a:moveTo>
                  <a:pt x="0" y="212428"/>
                </a:moveTo>
                <a:lnTo>
                  <a:pt x="85568" y="2236"/>
                </a:lnTo>
                <a:lnTo>
                  <a:pt x="540637" y="0"/>
                </a:lnTo>
                <a:lnTo>
                  <a:pt x="479702" y="212428"/>
                </a:lnTo>
                <a:lnTo>
                  <a:pt x="0" y="2124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669790" y="3844643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SGSN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13362" y="3605212"/>
            <a:ext cx="685800" cy="249554"/>
          </a:xfrm>
          <a:custGeom>
            <a:avLst/>
            <a:gdLst/>
            <a:ahLst/>
            <a:cxnLst/>
            <a:rect l="l" t="t" r="r" b="b"/>
            <a:pathLst>
              <a:path w="685800" h="249554">
                <a:moveTo>
                  <a:pt x="0" y="0"/>
                </a:moveTo>
                <a:lnTo>
                  <a:pt x="685800" y="2492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87825" y="2241550"/>
            <a:ext cx="295275" cy="1384300"/>
          </a:xfrm>
          <a:custGeom>
            <a:avLst/>
            <a:gdLst/>
            <a:ahLst/>
            <a:cxnLst/>
            <a:rect l="l" t="t" r="r" b="b"/>
            <a:pathLst>
              <a:path w="295275" h="1384300">
                <a:moveTo>
                  <a:pt x="0" y="0"/>
                </a:moveTo>
                <a:lnTo>
                  <a:pt x="295275" y="138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83100" y="3627437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 h="0">
                <a:moveTo>
                  <a:pt x="0" y="0"/>
                </a:moveTo>
                <a:lnTo>
                  <a:pt x="222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95784" y="1390502"/>
            <a:ext cx="1198880" cy="1652270"/>
          </a:xfrm>
          <a:custGeom>
            <a:avLst/>
            <a:gdLst/>
            <a:ahLst/>
            <a:cxnLst/>
            <a:rect l="l" t="t" r="r" b="b"/>
            <a:pathLst>
              <a:path w="1198879" h="1652270">
                <a:moveTo>
                  <a:pt x="73818" y="1135361"/>
                </a:moveTo>
                <a:lnTo>
                  <a:pt x="31969" y="1101128"/>
                </a:lnTo>
                <a:lnTo>
                  <a:pt x="14269" y="1028952"/>
                </a:lnTo>
                <a:lnTo>
                  <a:pt x="10343" y="980546"/>
                </a:lnTo>
                <a:lnTo>
                  <a:pt x="8668" y="926457"/>
                </a:lnTo>
                <a:lnTo>
                  <a:pt x="8472" y="868582"/>
                </a:lnTo>
                <a:lnTo>
                  <a:pt x="8981" y="808820"/>
                </a:lnTo>
                <a:lnTo>
                  <a:pt x="9424" y="749066"/>
                </a:lnTo>
                <a:lnTo>
                  <a:pt x="9026" y="691219"/>
                </a:lnTo>
                <a:lnTo>
                  <a:pt x="9867" y="644143"/>
                </a:lnTo>
                <a:lnTo>
                  <a:pt x="8913" y="593676"/>
                </a:lnTo>
                <a:lnTo>
                  <a:pt x="6815" y="540927"/>
                </a:lnTo>
                <a:lnTo>
                  <a:pt x="4224" y="487004"/>
                </a:lnTo>
                <a:lnTo>
                  <a:pt x="1791" y="433016"/>
                </a:lnTo>
                <a:lnTo>
                  <a:pt x="166" y="380074"/>
                </a:lnTo>
                <a:lnTo>
                  <a:pt x="0" y="329285"/>
                </a:lnTo>
                <a:lnTo>
                  <a:pt x="1943" y="281760"/>
                </a:lnTo>
                <a:lnTo>
                  <a:pt x="6647" y="238607"/>
                </a:lnTo>
                <a:lnTo>
                  <a:pt x="14762" y="200935"/>
                </a:lnTo>
                <a:lnTo>
                  <a:pt x="32925" y="146701"/>
                </a:lnTo>
                <a:lnTo>
                  <a:pt x="54912" y="99723"/>
                </a:lnTo>
                <a:lnTo>
                  <a:pt x="82156" y="60783"/>
                </a:lnTo>
                <a:lnTo>
                  <a:pt x="116092" y="30661"/>
                </a:lnTo>
                <a:lnTo>
                  <a:pt x="158153" y="10139"/>
                </a:lnTo>
                <a:lnTo>
                  <a:pt x="209774" y="0"/>
                </a:lnTo>
                <a:lnTo>
                  <a:pt x="248966" y="506"/>
                </a:lnTo>
                <a:lnTo>
                  <a:pt x="292732" y="6944"/>
                </a:lnTo>
                <a:lnTo>
                  <a:pt x="340154" y="18252"/>
                </a:lnTo>
                <a:lnTo>
                  <a:pt x="390312" y="33371"/>
                </a:lnTo>
                <a:lnTo>
                  <a:pt x="442289" y="51238"/>
                </a:lnTo>
                <a:lnTo>
                  <a:pt x="495166" y="70793"/>
                </a:lnTo>
                <a:lnTo>
                  <a:pt x="599946" y="110723"/>
                </a:lnTo>
                <a:lnTo>
                  <a:pt x="650012" y="128976"/>
                </a:lnTo>
                <a:lnTo>
                  <a:pt x="697304" y="144673"/>
                </a:lnTo>
                <a:lnTo>
                  <a:pt x="749546" y="159016"/>
                </a:lnTo>
                <a:lnTo>
                  <a:pt x="804031" y="171403"/>
                </a:lnTo>
                <a:lnTo>
                  <a:pt x="914251" y="193989"/>
                </a:lnTo>
                <a:lnTo>
                  <a:pt x="967249" y="206031"/>
                </a:lnTo>
                <a:lnTo>
                  <a:pt x="1017013" y="219800"/>
                </a:lnTo>
                <a:lnTo>
                  <a:pt x="1062174" y="236216"/>
                </a:lnTo>
                <a:lnTo>
                  <a:pt x="1101364" y="256202"/>
                </a:lnTo>
                <a:lnTo>
                  <a:pt x="1133213" y="280678"/>
                </a:lnTo>
                <a:lnTo>
                  <a:pt x="1162944" y="309007"/>
                </a:lnTo>
                <a:lnTo>
                  <a:pt x="1193261" y="372017"/>
                </a:lnTo>
                <a:lnTo>
                  <a:pt x="1198060" y="411218"/>
                </a:lnTo>
                <a:lnTo>
                  <a:pt x="1198763" y="458564"/>
                </a:lnTo>
                <a:lnTo>
                  <a:pt x="1197475" y="516315"/>
                </a:lnTo>
                <a:lnTo>
                  <a:pt x="1196304" y="586732"/>
                </a:lnTo>
                <a:lnTo>
                  <a:pt x="1195808" y="625869"/>
                </a:lnTo>
                <a:lnTo>
                  <a:pt x="1194705" y="670386"/>
                </a:lnTo>
                <a:lnTo>
                  <a:pt x="1193000" y="719446"/>
                </a:lnTo>
                <a:lnTo>
                  <a:pt x="1190699" y="772215"/>
                </a:lnTo>
                <a:lnTo>
                  <a:pt x="1187807" y="827855"/>
                </a:lnTo>
                <a:lnTo>
                  <a:pt x="1184328" y="885532"/>
                </a:lnTo>
                <a:lnTo>
                  <a:pt x="1180268" y="944409"/>
                </a:lnTo>
                <a:lnTo>
                  <a:pt x="1175632" y="1003650"/>
                </a:lnTo>
                <a:lnTo>
                  <a:pt x="1170425" y="1062420"/>
                </a:lnTo>
                <a:lnTo>
                  <a:pt x="1164652" y="1119882"/>
                </a:lnTo>
                <a:lnTo>
                  <a:pt x="1163459" y="1130301"/>
                </a:lnTo>
                <a:lnTo>
                  <a:pt x="133511" y="1130301"/>
                </a:lnTo>
                <a:lnTo>
                  <a:pt x="101155" y="1133278"/>
                </a:lnTo>
                <a:lnTo>
                  <a:pt x="73818" y="1135361"/>
                </a:lnTo>
                <a:close/>
              </a:path>
              <a:path w="1198879" h="1652270">
                <a:moveTo>
                  <a:pt x="899327" y="1651731"/>
                </a:moveTo>
                <a:lnTo>
                  <a:pt x="861135" y="1646731"/>
                </a:lnTo>
                <a:lnTo>
                  <a:pt x="820614" y="1634040"/>
                </a:lnTo>
                <a:lnTo>
                  <a:pt x="778242" y="1615021"/>
                </a:lnTo>
                <a:lnTo>
                  <a:pt x="734496" y="1591042"/>
                </a:lnTo>
                <a:lnTo>
                  <a:pt x="689855" y="1563469"/>
                </a:lnTo>
                <a:lnTo>
                  <a:pt x="644797" y="1533666"/>
                </a:lnTo>
                <a:lnTo>
                  <a:pt x="599798" y="1503000"/>
                </a:lnTo>
                <a:lnTo>
                  <a:pt x="562613" y="1475274"/>
                </a:lnTo>
                <a:lnTo>
                  <a:pt x="523232" y="1442108"/>
                </a:lnTo>
                <a:lnTo>
                  <a:pt x="482376" y="1404971"/>
                </a:lnTo>
                <a:lnTo>
                  <a:pt x="440764" y="1365334"/>
                </a:lnTo>
                <a:lnTo>
                  <a:pt x="358150" y="1284446"/>
                </a:lnTo>
                <a:lnTo>
                  <a:pt x="318587" y="1246135"/>
                </a:lnTo>
                <a:lnTo>
                  <a:pt x="281146" y="1211209"/>
                </a:lnTo>
                <a:lnTo>
                  <a:pt x="246547" y="1181137"/>
                </a:lnTo>
                <a:lnTo>
                  <a:pt x="215510" y="1157390"/>
                </a:lnTo>
                <a:lnTo>
                  <a:pt x="171443" y="1135361"/>
                </a:lnTo>
                <a:lnTo>
                  <a:pt x="133511" y="1130301"/>
                </a:lnTo>
                <a:lnTo>
                  <a:pt x="1163459" y="1130301"/>
                </a:lnTo>
                <a:lnTo>
                  <a:pt x="1158318" y="1175201"/>
                </a:lnTo>
                <a:lnTo>
                  <a:pt x="1151429" y="1227541"/>
                </a:lnTo>
                <a:lnTo>
                  <a:pt x="1143988" y="1276065"/>
                </a:lnTo>
                <a:lnTo>
                  <a:pt x="1136003" y="1319939"/>
                </a:lnTo>
                <a:lnTo>
                  <a:pt x="1127477" y="1358326"/>
                </a:lnTo>
                <a:lnTo>
                  <a:pt x="1107450" y="1428765"/>
                </a:lnTo>
                <a:lnTo>
                  <a:pt x="1085022" y="1488799"/>
                </a:lnTo>
                <a:lnTo>
                  <a:pt x="1060130" y="1538852"/>
                </a:lnTo>
                <a:lnTo>
                  <a:pt x="1032714" y="1579343"/>
                </a:lnTo>
                <a:lnTo>
                  <a:pt x="1002713" y="1610696"/>
                </a:lnTo>
                <a:lnTo>
                  <a:pt x="970066" y="1633333"/>
                </a:lnTo>
                <a:lnTo>
                  <a:pt x="934712" y="1647673"/>
                </a:lnTo>
                <a:lnTo>
                  <a:pt x="899327" y="165173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929438" y="1751432"/>
            <a:ext cx="1351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4490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telephone</a:t>
            </a:r>
            <a:endParaRPr sz="160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51437" y="2255838"/>
            <a:ext cx="1284605" cy="0"/>
          </a:xfrm>
          <a:custGeom>
            <a:avLst/>
            <a:gdLst/>
            <a:ahLst/>
            <a:cxnLst/>
            <a:rect l="l" t="t" r="r" b="b"/>
            <a:pathLst>
              <a:path w="1284604" h="0">
                <a:moveTo>
                  <a:pt x="0" y="0"/>
                </a:moveTo>
                <a:lnTo>
                  <a:pt x="12842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42585" y="1873388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9"/>
                </a:lnTo>
                <a:lnTo>
                  <a:pt x="0" y="71899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442585" y="1873388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9"/>
                </a:lnTo>
                <a:lnTo>
                  <a:pt x="0" y="7189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05154" y="2054882"/>
            <a:ext cx="273685" cy="387985"/>
          </a:xfrm>
          <a:custGeom>
            <a:avLst/>
            <a:gdLst/>
            <a:ahLst/>
            <a:cxnLst/>
            <a:rect l="l" t="t" r="r" b="b"/>
            <a:pathLst>
              <a:path w="273684" h="387985">
                <a:moveTo>
                  <a:pt x="0" y="387658"/>
                </a:moveTo>
                <a:lnTo>
                  <a:pt x="44367" y="387658"/>
                </a:lnTo>
                <a:lnTo>
                  <a:pt x="225531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07608" y="2051155"/>
            <a:ext cx="273685" cy="387985"/>
          </a:xfrm>
          <a:custGeom>
            <a:avLst/>
            <a:gdLst/>
            <a:ahLst/>
            <a:cxnLst/>
            <a:rect l="l" t="t" r="r" b="b"/>
            <a:pathLst>
              <a:path w="273684" h="387985">
                <a:moveTo>
                  <a:pt x="0" y="0"/>
                </a:moveTo>
                <a:lnTo>
                  <a:pt x="44367" y="0"/>
                </a:lnTo>
                <a:lnTo>
                  <a:pt x="225531" y="387658"/>
                </a:lnTo>
                <a:lnTo>
                  <a:pt x="273596" y="3876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62914" y="1629068"/>
            <a:ext cx="74930" cy="258445"/>
          </a:xfrm>
          <a:custGeom>
            <a:avLst/>
            <a:gdLst/>
            <a:ahLst/>
            <a:cxnLst/>
            <a:rect l="l" t="t" r="r" b="b"/>
            <a:pathLst>
              <a:path w="74929" h="258444">
                <a:moveTo>
                  <a:pt x="39744" y="0"/>
                </a:moveTo>
                <a:lnTo>
                  <a:pt x="74858" y="198946"/>
                </a:lnTo>
                <a:lnTo>
                  <a:pt x="0" y="25828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854811" y="1838486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80">
                <a:moveTo>
                  <a:pt x="0" y="753902"/>
                </a:moveTo>
                <a:lnTo>
                  <a:pt x="2492" y="53610"/>
                </a:lnTo>
                <a:lnTo>
                  <a:pt x="78539" y="0"/>
                </a:lnTo>
                <a:lnTo>
                  <a:pt x="77292" y="683345"/>
                </a:lnTo>
                <a:lnTo>
                  <a:pt x="0" y="75390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854811" y="1838486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80">
                <a:moveTo>
                  <a:pt x="2492" y="53610"/>
                </a:moveTo>
                <a:lnTo>
                  <a:pt x="0" y="753902"/>
                </a:lnTo>
                <a:lnTo>
                  <a:pt x="77292" y="683345"/>
                </a:lnTo>
                <a:lnTo>
                  <a:pt x="78539" y="0"/>
                </a:lnTo>
                <a:lnTo>
                  <a:pt x="2492" y="5361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05111" y="1590674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57663" y="272242"/>
                </a:moveTo>
                <a:lnTo>
                  <a:pt x="18402" y="268752"/>
                </a:lnTo>
                <a:lnTo>
                  <a:pt x="0" y="122160"/>
                </a:lnTo>
                <a:lnTo>
                  <a:pt x="14722" y="0"/>
                </a:lnTo>
                <a:lnTo>
                  <a:pt x="57663" y="27224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05111" y="1590674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14722" y="0"/>
                </a:moveTo>
                <a:lnTo>
                  <a:pt x="57663" y="272242"/>
                </a:lnTo>
                <a:lnTo>
                  <a:pt x="18402" y="268752"/>
                </a:lnTo>
                <a:lnTo>
                  <a:pt x="0" y="122160"/>
                </a:lnTo>
                <a:lnTo>
                  <a:pt x="147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68451" y="1708072"/>
            <a:ext cx="63506" cy="187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11912" y="1597655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5">
                <a:moveTo>
                  <a:pt x="453940" y="331577"/>
                </a:moveTo>
                <a:lnTo>
                  <a:pt x="0" y="331577"/>
                </a:lnTo>
                <a:lnTo>
                  <a:pt x="80972" y="12003"/>
                </a:lnTo>
                <a:lnTo>
                  <a:pt x="511602" y="0"/>
                </a:lnTo>
                <a:lnTo>
                  <a:pt x="453940" y="33157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411912" y="1597655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5">
                <a:moveTo>
                  <a:pt x="0" y="331577"/>
                </a:moveTo>
                <a:lnTo>
                  <a:pt x="80972" y="12003"/>
                </a:lnTo>
                <a:lnTo>
                  <a:pt x="511602" y="0"/>
                </a:lnTo>
                <a:lnTo>
                  <a:pt x="453940" y="331577"/>
                </a:lnTo>
                <a:lnTo>
                  <a:pt x="0" y="3315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6438265" y="2558401"/>
            <a:ext cx="926465" cy="51689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550"/>
              </a:spcBef>
            </a:pPr>
            <a:r>
              <a:rPr dirty="0" sz="1800" spc="-5">
                <a:latin typeface="Arial"/>
                <a:cs typeface="Arial"/>
              </a:rPr>
              <a:t>Gateway  </a:t>
            </a:r>
            <a:r>
              <a:rPr dirty="0" sz="1800">
                <a:latin typeface="Arial"/>
                <a:cs typeface="Arial"/>
              </a:rPr>
              <a:t>MSC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60502" y="1631984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200775" y="2325688"/>
            <a:ext cx="236854" cy="146050"/>
          </a:xfrm>
          <a:custGeom>
            <a:avLst/>
            <a:gdLst/>
            <a:ahLst/>
            <a:cxnLst/>
            <a:rect l="l" t="t" r="r" b="b"/>
            <a:pathLst>
              <a:path w="236854" h="146050">
                <a:moveTo>
                  <a:pt x="236537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11887" y="2043113"/>
            <a:ext cx="225425" cy="90805"/>
          </a:xfrm>
          <a:custGeom>
            <a:avLst/>
            <a:gdLst/>
            <a:ahLst/>
            <a:cxnLst/>
            <a:rect l="l" t="t" r="r" b="b"/>
            <a:pathLst>
              <a:path w="225425" h="90805">
                <a:moveTo>
                  <a:pt x="225425" y="904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834062" y="2500313"/>
            <a:ext cx="327025" cy="203200"/>
          </a:xfrm>
          <a:custGeom>
            <a:avLst/>
            <a:gdLst/>
            <a:ahLst/>
            <a:cxnLst/>
            <a:rect l="l" t="t" r="r" b="b"/>
            <a:pathLst>
              <a:path w="327025" h="203200">
                <a:moveTo>
                  <a:pt x="327025" y="0"/>
                </a:moveTo>
                <a:lnTo>
                  <a:pt x="0" y="2032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929312" y="1952625"/>
            <a:ext cx="236854" cy="79375"/>
          </a:xfrm>
          <a:custGeom>
            <a:avLst/>
            <a:gdLst/>
            <a:ahLst/>
            <a:cxnLst/>
            <a:rect l="l" t="t" r="r" b="b"/>
            <a:pathLst>
              <a:path w="236854" h="79375">
                <a:moveTo>
                  <a:pt x="236537" y="79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06962" y="2641600"/>
            <a:ext cx="76200" cy="497205"/>
          </a:xfrm>
          <a:custGeom>
            <a:avLst/>
            <a:gdLst/>
            <a:ahLst/>
            <a:cxnLst/>
            <a:rect l="l" t="t" r="r" b="b"/>
            <a:pathLst>
              <a:path w="76200" h="497205">
                <a:moveTo>
                  <a:pt x="31750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55244" y="34289"/>
                </a:lnTo>
                <a:lnTo>
                  <a:pt x="31750" y="34289"/>
                </a:lnTo>
                <a:lnTo>
                  <a:pt x="31750" y="76200"/>
                </a:lnTo>
                <a:close/>
              </a:path>
              <a:path w="76200" h="497205">
                <a:moveTo>
                  <a:pt x="44450" y="462598"/>
                </a:moveTo>
                <a:lnTo>
                  <a:pt x="31750" y="462598"/>
                </a:lnTo>
                <a:lnTo>
                  <a:pt x="31750" y="34289"/>
                </a:lnTo>
                <a:lnTo>
                  <a:pt x="44450" y="34289"/>
                </a:lnTo>
                <a:lnTo>
                  <a:pt x="44450" y="462598"/>
                </a:lnTo>
                <a:close/>
              </a:path>
              <a:path w="76200" h="497205">
                <a:moveTo>
                  <a:pt x="76200" y="76200"/>
                </a:moveTo>
                <a:lnTo>
                  <a:pt x="44450" y="76200"/>
                </a:lnTo>
                <a:lnTo>
                  <a:pt x="44450" y="34289"/>
                </a:lnTo>
                <a:lnTo>
                  <a:pt x="55244" y="34289"/>
                </a:lnTo>
                <a:lnTo>
                  <a:pt x="76200" y="76200"/>
                </a:lnTo>
                <a:close/>
              </a:path>
              <a:path w="76200" h="497205">
                <a:moveTo>
                  <a:pt x="38100" y="496888"/>
                </a:moveTo>
                <a:lnTo>
                  <a:pt x="0" y="420688"/>
                </a:lnTo>
                <a:lnTo>
                  <a:pt x="31750" y="420688"/>
                </a:lnTo>
                <a:lnTo>
                  <a:pt x="31750" y="462598"/>
                </a:lnTo>
                <a:lnTo>
                  <a:pt x="55244" y="462598"/>
                </a:lnTo>
                <a:lnTo>
                  <a:pt x="38100" y="496888"/>
                </a:lnTo>
                <a:close/>
              </a:path>
              <a:path w="76200" h="497205">
                <a:moveTo>
                  <a:pt x="55244" y="462598"/>
                </a:moveTo>
                <a:lnTo>
                  <a:pt x="44450" y="462598"/>
                </a:lnTo>
                <a:lnTo>
                  <a:pt x="44450" y="420688"/>
                </a:lnTo>
                <a:lnTo>
                  <a:pt x="76200" y="420688"/>
                </a:lnTo>
                <a:lnTo>
                  <a:pt x="55244" y="462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5701205" y="5234923"/>
            <a:ext cx="29933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Serving GPRS Support Node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(SGSN)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162560" y="5705178"/>
            <a:ext cx="307975" cy="427355"/>
          </a:xfrm>
          <a:custGeom>
            <a:avLst/>
            <a:gdLst/>
            <a:ahLst/>
            <a:cxnLst/>
            <a:rect l="l" t="t" r="r" b="b"/>
            <a:pathLst>
              <a:path w="307975" h="427354">
                <a:moveTo>
                  <a:pt x="0" y="0"/>
                </a:moveTo>
                <a:lnTo>
                  <a:pt x="307570" y="0"/>
                </a:lnTo>
                <a:lnTo>
                  <a:pt x="307570" y="427334"/>
                </a:lnTo>
                <a:lnTo>
                  <a:pt x="0" y="42733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62560" y="5705178"/>
            <a:ext cx="307975" cy="427355"/>
          </a:xfrm>
          <a:custGeom>
            <a:avLst/>
            <a:gdLst/>
            <a:ahLst/>
            <a:cxnLst/>
            <a:rect l="l" t="t" r="r" b="b"/>
            <a:pathLst>
              <a:path w="307975" h="427354">
                <a:moveTo>
                  <a:pt x="0" y="0"/>
                </a:moveTo>
                <a:lnTo>
                  <a:pt x="307570" y="0"/>
                </a:lnTo>
                <a:lnTo>
                  <a:pt x="307570" y="427334"/>
                </a:lnTo>
                <a:lnTo>
                  <a:pt x="0" y="42733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73005" y="5560793"/>
            <a:ext cx="57785" cy="153035"/>
          </a:xfrm>
          <a:custGeom>
            <a:avLst/>
            <a:gdLst/>
            <a:ahLst/>
            <a:cxnLst/>
            <a:rect l="l" t="t" r="r" b="b"/>
            <a:pathLst>
              <a:path w="57785" h="153035">
                <a:moveTo>
                  <a:pt x="33378" y="0"/>
                </a:moveTo>
                <a:lnTo>
                  <a:pt x="57484" y="117493"/>
                </a:lnTo>
                <a:lnTo>
                  <a:pt x="0" y="15253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470130" y="5684218"/>
            <a:ext cx="60325" cy="448309"/>
          </a:xfrm>
          <a:custGeom>
            <a:avLst/>
            <a:gdLst/>
            <a:ahLst/>
            <a:cxnLst/>
            <a:rect l="l" t="t" r="r" b="b"/>
            <a:pathLst>
              <a:path w="60325" h="448310">
                <a:moveTo>
                  <a:pt x="0" y="448293"/>
                </a:moveTo>
                <a:lnTo>
                  <a:pt x="1900" y="41757"/>
                </a:lnTo>
                <a:lnTo>
                  <a:pt x="59872" y="0"/>
                </a:lnTo>
                <a:lnTo>
                  <a:pt x="58921" y="402468"/>
                </a:lnTo>
                <a:lnTo>
                  <a:pt x="0" y="44829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470130" y="5684218"/>
            <a:ext cx="60325" cy="448309"/>
          </a:xfrm>
          <a:custGeom>
            <a:avLst/>
            <a:gdLst/>
            <a:ahLst/>
            <a:cxnLst/>
            <a:rect l="l" t="t" r="r" b="b"/>
            <a:pathLst>
              <a:path w="60325" h="448310">
                <a:moveTo>
                  <a:pt x="1900" y="41757"/>
                </a:moveTo>
                <a:lnTo>
                  <a:pt x="0" y="448293"/>
                </a:lnTo>
                <a:lnTo>
                  <a:pt x="58921" y="402468"/>
                </a:lnTo>
                <a:lnTo>
                  <a:pt x="59872" y="0"/>
                </a:lnTo>
                <a:lnTo>
                  <a:pt x="1900" y="417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79739" y="5535487"/>
            <a:ext cx="77070" cy="1908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33842" y="5542162"/>
            <a:ext cx="388620" cy="196850"/>
          </a:xfrm>
          <a:custGeom>
            <a:avLst/>
            <a:gdLst/>
            <a:ahLst/>
            <a:cxnLst/>
            <a:rect l="l" t="t" r="r" b="b"/>
            <a:pathLst>
              <a:path w="388620" h="196850">
                <a:moveTo>
                  <a:pt x="344290" y="196782"/>
                </a:moveTo>
                <a:lnTo>
                  <a:pt x="0" y="196782"/>
                </a:lnTo>
                <a:lnTo>
                  <a:pt x="70019" y="2071"/>
                </a:lnTo>
                <a:lnTo>
                  <a:pt x="388024" y="0"/>
                </a:lnTo>
                <a:lnTo>
                  <a:pt x="344290" y="19678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33842" y="5542162"/>
            <a:ext cx="388620" cy="196850"/>
          </a:xfrm>
          <a:custGeom>
            <a:avLst/>
            <a:gdLst/>
            <a:ahLst/>
            <a:cxnLst/>
            <a:rect l="l" t="t" r="r" b="b"/>
            <a:pathLst>
              <a:path w="388620" h="196850">
                <a:moveTo>
                  <a:pt x="0" y="196782"/>
                </a:moveTo>
                <a:lnTo>
                  <a:pt x="70019" y="2071"/>
                </a:lnTo>
                <a:lnTo>
                  <a:pt x="388024" y="0"/>
                </a:lnTo>
                <a:lnTo>
                  <a:pt x="344290" y="196782"/>
                </a:lnTo>
                <a:lnTo>
                  <a:pt x="0" y="1967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174043" y="5193304"/>
            <a:ext cx="335280" cy="261620"/>
          </a:xfrm>
          <a:custGeom>
            <a:avLst/>
            <a:gdLst/>
            <a:ahLst/>
            <a:cxnLst/>
            <a:rect l="l" t="t" r="r" b="b"/>
            <a:pathLst>
              <a:path w="335279" h="261620">
                <a:moveTo>
                  <a:pt x="0" y="0"/>
                </a:moveTo>
                <a:lnTo>
                  <a:pt x="335095" y="0"/>
                </a:lnTo>
                <a:lnTo>
                  <a:pt x="335095" y="261527"/>
                </a:lnTo>
                <a:lnTo>
                  <a:pt x="0" y="26152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174043" y="5193304"/>
            <a:ext cx="335280" cy="261620"/>
          </a:xfrm>
          <a:custGeom>
            <a:avLst/>
            <a:gdLst/>
            <a:ahLst/>
            <a:cxnLst/>
            <a:rect l="l" t="t" r="r" b="b"/>
            <a:pathLst>
              <a:path w="335279" h="261620">
                <a:moveTo>
                  <a:pt x="0" y="0"/>
                </a:moveTo>
                <a:lnTo>
                  <a:pt x="335095" y="0"/>
                </a:lnTo>
                <a:lnTo>
                  <a:pt x="335095" y="261527"/>
                </a:lnTo>
                <a:lnTo>
                  <a:pt x="0" y="2615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10423" y="5089676"/>
            <a:ext cx="62230" cy="98425"/>
          </a:xfrm>
          <a:custGeom>
            <a:avLst/>
            <a:gdLst/>
            <a:ahLst/>
            <a:cxnLst/>
            <a:rect l="l" t="t" r="r" b="b"/>
            <a:pathLst>
              <a:path w="62229" h="98425">
                <a:moveTo>
                  <a:pt x="35783" y="0"/>
                </a:moveTo>
                <a:lnTo>
                  <a:pt x="61626" y="75529"/>
                </a:lnTo>
                <a:lnTo>
                  <a:pt x="0" y="9805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07855" y="5170733"/>
            <a:ext cx="64135" cy="284480"/>
          </a:xfrm>
          <a:custGeom>
            <a:avLst/>
            <a:gdLst/>
            <a:ahLst/>
            <a:cxnLst/>
            <a:rect l="l" t="t" r="r" b="b"/>
            <a:pathLst>
              <a:path w="64135" h="284479">
                <a:moveTo>
                  <a:pt x="0" y="284098"/>
                </a:moveTo>
                <a:lnTo>
                  <a:pt x="2029" y="18670"/>
                </a:lnTo>
                <a:lnTo>
                  <a:pt x="63925" y="0"/>
                </a:lnTo>
                <a:lnTo>
                  <a:pt x="62910" y="254888"/>
                </a:lnTo>
                <a:lnTo>
                  <a:pt x="0" y="28409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07855" y="5170733"/>
            <a:ext cx="64135" cy="284480"/>
          </a:xfrm>
          <a:custGeom>
            <a:avLst/>
            <a:gdLst/>
            <a:ahLst/>
            <a:cxnLst/>
            <a:rect l="l" t="t" r="r" b="b"/>
            <a:pathLst>
              <a:path w="64135" h="284479">
                <a:moveTo>
                  <a:pt x="2029" y="18670"/>
                </a:moveTo>
                <a:lnTo>
                  <a:pt x="0" y="284098"/>
                </a:lnTo>
                <a:lnTo>
                  <a:pt x="62910" y="254888"/>
                </a:lnTo>
                <a:lnTo>
                  <a:pt x="63925" y="0"/>
                </a:lnTo>
                <a:lnTo>
                  <a:pt x="2029" y="186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18499" y="5070475"/>
            <a:ext cx="81422" cy="1232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149650" y="5077644"/>
            <a:ext cx="417830" cy="125730"/>
          </a:xfrm>
          <a:custGeom>
            <a:avLst/>
            <a:gdLst/>
            <a:ahLst/>
            <a:cxnLst/>
            <a:rect l="l" t="t" r="r" b="b"/>
            <a:pathLst>
              <a:path w="417829" h="125729">
                <a:moveTo>
                  <a:pt x="366817" y="125729"/>
                </a:moveTo>
                <a:lnTo>
                  <a:pt x="0" y="125729"/>
                </a:lnTo>
                <a:lnTo>
                  <a:pt x="65432" y="1323"/>
                </a:lnTo>
                <a:lnTo>
                  <a:pt x="417577" y="0"/>
                </a:lnTo>
                <a:lnTo>
                  <a:pt x="366817" y="12572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149650" y="5077644"/>
            <a:ext cx="417830" cy="125730"/>
          </a:xfrm>
          <a:custGeom>
            <a:avLst/>
            <a:gdLst/>
            <a:ahLst/>
            <a:cxnLst/>
            <a:rect l="l" t="t" r="r" b="b"/>
            <a:pathLst>
              <a:path w="417829" h="125729">
                <a:moveTo>
                  <a:pt x="0" y="125729"/>
                </a:moveTo>
                <a:lnTo>
                  <a:pt x="65432" y="1323"/>
                </a:lnTo>
                <a:lnTo>
                  <a:pt x="417577" y="0"/>
                </a:lnTo>
                <a:lnTo>
                  <a:pt x="366817" y="125729"/>
                </a:lnTo>
                <a:lnTo>
                  <a:pt x="0" y="1257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747194" y="5801986"/>
            <a:ext cx="31121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Gateway GPRS Support Node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(GGSN)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302784" y="3293914"/>
            <a:ext cx="1201420" cy="1652270"/>
          </a:xfrm>
          <a:custGeom>
            <a:avLst/>
            <a:gdLst/>
            <a:ahLst/>
            <a:cxnLst/>
            <a:rect l="l" t="t" r="r" b="b"/>
            <a:pathLst>
              <a:path w="1201420" h="1652270">
                <a:moveTo>
                  <a:pt x="76354" y="1137608"/>
                </a:moveTo>
                <a:lnTo>
                  <a:pt x="34506" y="1108711"/>
                </a:lnTo>
                <a:lnTo>
                  <a:pt x="18233" y="1028599"/>
                </a:lnTo>
                <a:lnTo>
                  <a:pt x="14366" y="978697"/>
                </a:lnTo>
                <a:lnTo>
                  <a:pt x="12473" y="924247"/>
                </a:lnTo>
                <a:lnTo>
                  <a:pt x="12087" y="885531"/>
                </a:lnTo>
                <a:lnTo>
                  <a:pt x="11966" y="827855"/>
                </a:lnTo>
                <a:lnTo>
                  <a:pt x="12099" y="748735"/>
                </a:lnTo>
                <a:lnTo>
                  <a:pt x="11563" y="691219"/>
                </a:lnTo>
                <a:lnTo>
                  <a:pt x="10123" y="644143"/>
                </a:lnTo>
                <a:lnTo>
                  <a:pt x="7846" y="593676"/>
                </a:lnTo>
                <a:lnTo>
                  <a:pt x="5213" y="540927"/>
                </a:lnTo>
                <a:lnTo>
                  <a:pt x="2707" y="487004"/>
                </a:lnTo>
                <a:lnTo>
                  <a:pt x="808" y="433016"/>
                </a:lnTo>
                <a:lnTo>
                  <a:pt x="0" y="380074"/>
                </a:lnTo>
                <a:lnTo>
                  <a:pt x="762" y="329285"/>
                </a:lnTo>
                <a:lnTo>
                  <a:pt x="3578" y="281760"/>
                </a:lnTo>
                <a:lnTo>
                  <a:pt x="8930" y="238607"/>
                </a:lnTo>
                <a:lnTo>
                  <a:pt x="17298" y="200935"/>
                </a:lnTo>
                <a:lnTo>
                  <a:pt x="36214" y="146701"/>
                </a:lnTo>
                <a:lnTo>
                  <a:pt x="58412" y="99723"/>
                </a:lnTo>
                <a:lnTo>
                  <a:pt x="85506" y="60783"/>
                </a:lnTo>
                <a:lnTo>
                  <a:pt x="119110" y="30661"/>
                </a:lnTo>
                <a:lnTo>
                  <a:pt x="160840" y="10139"/>
                </a:lnTo>
                <a:lnTo>
                  <a:pt x="212310" y="0"/>
                </a:lnTo>
                <a:lnTo>
                  <a:pt x="249500" y="701"/>
                </a:lnTo>
                <a:lnTo>
                  <a:pt x="292104" y="7638"/>
                </a:lnTo>
                <a:lnTo>
                  <a:pt x="339056" y="19620"/>
                </a:lnTo>
                <a:lnTo>
                  <a:pt x="389289" y="35455"/>
                </a:lnTo>
                <a:lnTo>
                  <a:pt x="441736" y="53951"/>
                </a:lnTo>
                <a:lnTo>
                  <a:pt x="601692" y="113501"/>
                </a:lnTo>
                <a:lnTo>
                  <a:pt x="652326" y="130734"/>
                </a:lnTo>
                <a:lnTo>
                  <a:pt x="699840" y="144673"/>
                </a:lnTo>
                <a:lnTo>
                  <a:pt x="754971" y="159306"/>
                </a:lnTo>
                <a:lnTo>
                  <a:pt x="810990" y="172370"/>
                </a:lnTo>
                <a:lnTo>
                  <a:pt x="921300" y="196335"/>
                </a:lnTo>
                <a:lnTo>
                  <a:pt x="973395" y="208506"/>
                </a:lnTo>
                <a:lnTo>
                  <a:pt x="1021986" y="221650"/>
                </a:lnTo>
                <a:lnTo>
                  <a:pt x="1065974" y="236403"/>
                </a:lnTo>
                <a:lnTo>
                  <a:pt x="1104261" y="253398"/>
                </a:lnTo>
                <a:lnTo>
                  <a:pt x="1165480" y="304344"/>
                </a:lnTo>
                <a:lnTo>
                  <a:pt x="1195797" y="370635"/>
                </a:lnTo>
                <a:lnTo>
                  <a:pt x="1200596" y="410635"/>
                </a:lnTo>
                <a:lnTo>
                  <a:pt x="1201299" y="458391"/>
                </a:lnTo>
                <a:lnTo>
                  <a:pt x="1200011" y="516293"/>
                </a:lnTo>
                <a:lnTo>
                  <a:pt x="1198841" y="586732"/>
                </a:lnTo>
                <a:lnTo>
                  <a:pt x="1198344" y="625869"/>
                </a:lnTo>
                <a:lnTo>
                  <a:pt x="1197242" y="670385"/>
                </a:lnTo>
                <a:lnTo>
                  <a:pt x="1195537" y="719446"/>
                </a:lnTo>
                <a:lnTo>
                  <a:pt x="1193236" y="772214"/>
                </a:lnTo>
                <a:lnTo>
                  <a:pt x="1190344" y="827855"/>
                </a:lnTo>
                <a:lnTo>
                  <a:pt x="1186865" y="885531"/>
                </a:lnTo>
                <a:lnTo>
                  <a:pt x="1182805" y="944408"/>
                </a:lnTo>
                <a:lnTo>
                  <a:pt x="1178169" y="1003649"/>
                </a:lnTo>
                <a:lnTo>
                  <a:pt x="1172962" y="1062419"/>
                </a:lnTo>
                <a:lnTo>
                  <a:pt x="1167189" y="1119881"/>
                </a:lnTo>
                <a:lnTo>
                  <a:pt x="1165963" y="1130581"/>
                </a:lnTo>
                <a:lnTo>
                  <a:pt x="136047" y="1130581"/>
                </a:lnTo>
                <a:lnTo>
                  <a:pt x="103691" y="1134225"/>
                </a:lnTo>
                <a:lnTo>
                  <a:pt x="76354" y="1137608"/>
                </a:lnTo>
                <a:close/>
              </a:path>
              <a:path w="1201420" h="1652270">
                <a:moveTo>
                  <a:pt x="900357" y="1651730"/>
                </a:moveTo>
                <a:lnTo>
                  <a:pt x="822601" y="1634039"/>
                </a:lnTo>
                <a:lnTo>
                  <a:pt x="780497" y="1615020"/>
                </a:lnTo>
                <a:lnTo>
                  <a:pt x="736914" y="1591041"/>
                </a:lnTo>
                <a:lnTo>
                  <a:pt x="692356" y="1563468"/>
                </a:lnTo>
                <a:lnTo>
                  <a:pt x="647328" y="1533665"/>
                </a:lnTo>
                <a:lnTo>
                  <a:pt x="602334" y="1502998"/>
                </a:lnTo>
                <a:lnTo>
                  <a:pt x="566241" y="1475273"/>
                </a:lnTo>
                <a:lnTo>
                  <a:pt x="527384" y="1442107"/>
                </a:lnTo>
                <a:lnTo>
                  <a:pt x="486604" y="1404970"/>
                </a:lnTo>
                <a:lnTo>
                  <a:pt x="444743" y="1365334"/>
                </a:lnTo>
                <a:lnTo>
                  <a:pt x="361147" y="1284445"/>
                </a:lnTo>
                <a:lnTo>
                  <a:pt x="321097" y="1246135"/>
                </a:lnTo>
                <a:lnTo>
                  <a:pt x="283335" y="1211208"/>
                </a:lnTo>
                <a:lnTo>
                  <a:pt x="248704" y="1181136"/>
                </a:lnTo>
                <a:lnTo>
                  <a:pt x="218045" y="1157389"/>
                </a:lnTo>
                <a:lnTo>
                  <a:pt x="173979" y="1135396"/>
                </a:lnTo>
                <a:lnTo>
                  <a:pt x="136047" y="1130581"/>
                </a:lnTo>
                <a:lnTo>
                  <a:pt x="1165963" y="1130581"/>
                </a:lnTo>
                <a:lnTo>
                  <a:pt x="1160855" y="1175200"/>
                </a:lnTo>
                <a:lnTo>
                  <a:pt x="1153965" y="1227540"/>
                </a:lnTo>
                <a:lnTo>
                  <a:pt x="1146525" y="1276064"/>
                </a:lnTo>
                <a:lnTo>
                  <a:pt x="1138539" y="1319938"/>
                </a:lnTo>
                <a:lnTo>
                  <a:pt x="1130013" y="1358325"/>
                </a:lnTo>
                <a:lnTo>
                  <a:pt x="1112616" y="1420536"/>
                </a:lnTo>
                <a:lnTo>
                  <a:pt x="1093359" y="1474742"/>
                </a:lnTo>
                <a:lnTo>
                  <a:pt x="1072175" y="1521224"/>
                </a:lnTo>
                <a:lnTo>
                  <a:pt x="1048997" y="1560265"/>
                </a:lnTo>
                <a:lnTo>
                  <a:pt x="1023758" y="1592148"/>
                </a:lnTo>
                <a:lnTo>
                  <a:pt x="966827" y="1635569"/>
                </a:lnTo>
                <a:lnTo>
                  <a:pt x="935001" y="1647672"/>
                </a:lnTo>
                <a:lnTo>
                  <a:pt x="900357" y="165173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473315" y="3654845"/>
            <a:ext cx="7137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  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552121" y="3776801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4">
                <a:moveTo>
                  <a:pt x="0" y="0"/>
                </a:moveTo>
                <a:lnTo>
                  <a:pt x="412227" y="0"/>
                </a:lnTo>
                <a:lnTo>
                  <a:pt x="412227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552121" y="3776801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4">
                <a:moveTo>
                  <a:pt x="0" y="0"/>
                </a:moveTo>
                <a:lnTo>
                  <a:pt x="412227" y="0"/>
                </a:lnTo>
                <a:lnTo>
                  <a:pt x="412227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14691" y="3958294"/>
            <a:ext cx="273685" cy="384175"/>
          </a:xfrm>
          <a:custGeom>
            <a:avLst/>
            <a:gdLst/>
            <a:ahLst/>
            <a:cxnLst/>
            <a:rect l="l" t="t" r="r" b="b"/>
            <a:pathLst>
              <a:path w="273684" h="384175">
                <a:moveTo>
                  <a:pt x="0" y="383931"/>
                </a:moveTo>
                <a:lnTo>
                  <a:pt x="44367" y="383931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621157" y="3958295"/>
            <a:ext cx="269875" cy="384175"/>
          </a:xfrm>
          <a:custGeom>
            <a:avLst/>
            <a:gdLst/>
            <a:ahLst/>
            <a:cxnLst/>
            <a:rect l="l" t="t" r="r" b="b"/>
            <a:pathLst>
              <a:path w="269875" h="384175">
                <a:moveTo>
                  <a:pt x="0" y="0"/>
                </a:moveTo>
                <a:lnTo>
                  <a:pt x="40355" y="0"/>
                </a:lnTo>
                <a:lnTo>
                  <a:pt x="221520" y="383931"/>
                </a:lnTo>
                <a:lnTo>
                  <a:pt x="269585" y="3839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968029" y="3532481"/>
            <a:ext cx="76200" cy="258445"/>
          </a:xfrm>
          <a:custGeom>
            <a:avLst/>
            <a:gdLst/>
            <a:ahLst/>
            <a:cxnLst/>
            <a:rect l="l" t="t" r="r" b="b"/>
            <a:pathLst>
              <a:path w="76200" h="258445">
                <a:moveTo>
                  <a:pt x="44167" y="0"/>
                </a:moveTo>
                <a:lnTo>
                  <a:pt x="76065" y="198946"/>
                </a:lnTo>
                <a:lnTo>
                  <a:pt x="0" y="2582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964348" y="3741898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79">
                <a:moveTo>
                  <a:pt x="0" y="753901"/>
                </a:moveTo>
                <a:lnTo>
                  <a:pt x="2493" y="53610"/>
                </a:lnTo>
                <a:lnTo>
                  <a:pt x="78539" y="0"/>
                </a:lnTo>
                <a:lnTo>
                  <a:pt x="77292" y="676836"/>
                </a:lnTo>
                <a:lnTo>
                  <a:pt x="0" y="7539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964348" y="3741898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79">
                <a:moveTo>
                  <a:pt x="2493" y="53610"/>
                </a:moveTo>
                <a:lnTo>
                  <a:pt x="0" y="753901"/>
                </a:lnTo>
                <a:lnTo>
                  <a:pt x="77292" y="676836"/>
                </a:lnTo>
                <a:lnTo>
                  <a:pt x="78539" y="0"/>
                </a:lnTo>
                <a:lnTo>
                  <a:pt x="2493" y="5361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014650" y="3494087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57662" y="272242"/>
                </a:moveTo>
                <a:lnTo>
                  <a:pt x="18402" y="268752"/>
                </a:lnTo>
                <a:lnTo>
                  <a:pt x="0" y="122159"/>
                </a:lnTo>
                <a:lnTo>
                  <a:pt x="14722" y="0"/>
                </a:lnTo>
                <a:lnTo>
                  <a:pt x="57662" y="27224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014650" y="3494087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14722" y="0"/>
                </a:moveTo>
                <a:lnTo>
                  <a:pt x="57662" y="272242"/>
                </a:lnTo>
                <a:lnTo>
                  <a:pt x="18402" y="268752"/>
                </a:lnTo>
                <a:lnTo>
                  <a:pt x="0" y="122159"/>
                </a:lnTo>
                <a:lnTo>
                  <a:pt x="1472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77988" y="3611485"/>
            <a:ext cx="71906" cy="1875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21450" y="3501068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4">
                <a:moveTo>
                  <a:pt x="453940" y="331577"/>
                </a:moveTo>
                <a:lnTo>
                  <a:pt x="0" y="331577"/>
                </a:lnTo>
                <a:lnTo>
                  <a:pt x="80973" y="3490"/>
                </a:lnTo>
                <a:lnTo>
                  <a:pt x="511602" y="0"/>
                </a:lnTo>
                <a:lnTo>
                  <a:pt x="453940" y="33157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21450" y="3501068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4">
                <a:moveTo>
                  <a:pt x="0" y="331577"/>
                </a:moveTo>
                <a:lnTo>
                  <a:pt x="80973" y="3490"/>
                </a:lnTo>
                <a:lnTo>
                  <a:pt x="511602" y="0"/>
                </a:lnTo>
                <a:lnTo>
                  <a:pt x="453940" y="331577"/>
                </a:lnTo>
                <a:lnTo>
                  <a:pt x="0" y="33157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6547802" y="4461813"/>
            <a:ext cx="697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GGSN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670040" y="3523968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310312" y="4229100"/>
            <a:ext cx="236854" cy="146050"/>
          </a:xfrm>
          <a:custGeom>
            <a:avLst/>
            <a:gdLst/>
            <a:ahLst/>
            <a:cxnLst/>
            <a:rect l="l" t="t" r="r" b="b"/>
            <a:pathLst>
              <a:path w="236854" h="146050">
                <a:moveTo>
                  <a:pt x="236537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321425" y="3946525"/>
            <a:ext cx="225425" cy="90805"/>
          </a:xfrm>
          <a:custGeom>
            <a:avLst/>
            <a:gdLst/>
            <a:ahLst/>
            <a:cxnLst/>
            <a:rect l="l" t="t" r="r" b="b"/>
            <a:pathLst>
              <a:path w="225425" h="90804">
                <a:moveTo>
                  <a:pt x="225425" y="904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943600" y="4403725"/>
            <a:ext cx="327025" cy="203200"/>
          </a:xfrm>
          <a:custGeom>
            <a:avLst/>
            <a:gdLst/>
            <a:ahLst/>
            <a:cxnLst/>
            <a:rect l="l" t="t" r="r" b="b"/>
            <a:pathLst>
              <a:path w="327025" h="203200">
                <a:moveTo>
                  <a:pt x="327025" y="0"/>
                </a:moveTo>
                <a:lnTo>
                  <a:pt x="0" y="2032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6038850" y="3856037"/>
            <a:ext cx="236854" cy="79375"/>
          </a:xfrm>
          <a:custGeom>
            <a:avLst/>
            <a:gdLst/>
            <a:ahLst/>
            <a:cxnLst/>
            <a:rect l="l" t="t" r="r" b="b"/>
            <a:pathLst>
              <a:path w="236854" h="79375">
                <a:moveTo>
                  <a:pt x="236537" y="79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051675" y="41275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342264" y="3920325"/>
            <a:ext cx="397256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Key insight: </a:t>
            </a:r>
            <a:r>
              <a:rPr dirty="0" sz="2400" spc="-5">
                <a:latin typeface="Arial"/>
                <a:cs typeface="Arial"/>
              </a:rPr>
              <a:t>new </a:t>
            </a:r>
            <a:r>
              <a:rPr dirty="0" sz="2400">
                <a:latin typeface="Arial"/>
                <a:cs typeface="Arial"/>
              </a:rPr>
              <a:t>cellular </a:t>
            </a:r>
            <a:r>
              <a:rPr dirty="0" sz="2400" spc="-5">
                <a:latin typeface="Arial"/>
                <a:cs typeface="Arial"/>
              </a:rPr>
              <a:t>data  network operates </a:t>
            </a:r>
            <a:r>
              <a:rPr dirty="0" sz="2400" spc="-5" i="1">
                <a:latin typeface="Arial"/>
                <a:cs typeface="Arial"/>
              </a:rPr>
              <a:t>in parallel  </a:t>
            </a:r>
            <a:r>
              <a:rPr dirty="0" sz="2400">
                <a:latin typeface="Arial"/>
                <a:cs typeface="Arial"/>
              </a:rPr>
              <a:t>(except </a:t>
            </a:r>
            <a:r>
              <a:rPr dirty="0" sz="2400" spc="-5">
                <a:latin typeface="Arial"/>
                <a:cs typeface="Arial"/>
              </a:rPr>
              <a:t>at edge) with existing  </a:t>
            </a:r>
            <a:r>
              <a:rPr dirty="0" sz="2400">
                <a:latin typeface="Arial"/>
                <a:cs typeface="Arial"/>
              </a:rPr>
              <a:t>cellular voice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61326" y="5378641"/>
            <a:ext cx="4792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675" indent="-30861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20675" algn="l"/>
                <a:tab pos="321310" algn="l"/>
              </a:tabLst>
            </a:pPr>
            <a:r>
              <a:rPr dirty="0" sz="2400">
                <a:latin typeface="Arial"/>
                <a:cs typeface="Arial"/>
              </a:rPr>
              <a:t>voice </a:t>
            </a:r>
            <a:r>
              <a:rPr dirty="0" sz="2400" spc="-5">
                <a:latin typeface="Arial"/>
                <a:cs typeface="Arial"/>
              </a:rPr>
              <a:t>network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unchanged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61326" y="5744402"/>
            <a:ext cx="5004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675" indent="-30861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20675" algn="l"/>
                <a:tab pos="321310" algn="l"/>
              </a:tabLst>
            </a:pPr>
            <a:r>
              <a:rPr dirty="0" sz="2400" spc="-5">
                <a:latin typeface="Arial"/>
                <a:cs typeface="Arial"/>
              </a:rPr>
              <a:t>data network operates in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parallel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393700" y="774700"/>
            <a:ext cx="8228012" cy="17303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610100" y="3467100"/>
            <a:ext cx="774700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85416" y="3523887"/>
            <a:ext cx="633285" cy="246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85416" y="3523056"/>
            <a:ext cx="633730" cy="247015"/>
          </a:xfrm>
          <a:custGeom>
            <a:avLst/>
            <a:gdLst/>
            <a:ahLst/>
            <a:cxnLst/>
            <a:rect l="l" t="t" r="r" b="b"/>
            <a:pathLst>
              <a:path w="633729" h="247014">
                <a:moveTo>
                  <a:pt x="0" y="123906"/>
                </a:moveTo>
                <a:lnTo>
                  <a:pt x="24883" y="171813"/>
                </a:lnTo>
                <a:lnTo>
                  <a:pt x="92742" y="210934"/>
                </a:lnTo>
                <a:lnTo>
                  <a:pt x="139604" y="225963"/>
                </a:lnTo>
                <a:lnTo>
                  <a:pt x="193390" y="237310"/>
                </a:lnTo>
                <a:lnTo>
                  <a:pt x="252827" y="244481"/>
                </a:lnTo>
                <a:lnTo>
                  <a:pt x="316642" y="246982"/>
                </a:lnTo>
                <a:lnTo>
                  <a:pt x="380457" y="244481"/>
                </a:lnTo>
                <a:lnTo>
                  <a:pt x="439894" y="237310"/>
                </a:lnTo>
                <a:lnTo>
                  <a:pt x="493680" y="225963"/>
                </a:lnTo>
                <a:lnTo>
                  <a:pt x="540542" y="210934"/>
                </a:lnTo>
                <a:lnTo>
                  <a:pt x="579207" y="192719"/>
                </a:lnTo>
                <a:lnTo>
                  <a:pt x="626852" y="148710"/>
                </a:lnTo>
                <a:lnTo>
                  <a:pt x="633285" y="123906"/>
                </a:lnTo>
                <a:lnTo>
                  <a:pt x="608402" y="76000"/>
                </a:lnTo>
                <a:lnTo>
                  <a:pt x="540542" y="35162"/>
                </a:lnTo>
                <a:lnTo>
                  <a:pt x="493680" y="21850"/>
                </a:lnTo>
                <a:lnTo>
                  <a:pt x="439894" y="0"/>
                </a:lnTo>
                <a:lnTo>
                  <a:pt x="380457" y="3331"/>
                </a:lnTo>
                <a:lnTo>
                  <a:pt x="316642" y="830"/>
                </a:lnTo>
                <a:lnTo>
                  <a:pt x="252827" y="3331"/>
                </a:lnTo>
                <a:lnTo>
                  <a:pt x="193390" y="0"/>
                </a:lnTo>
                <a:lnTo>
                  <a:pt x="139604" y="21850"/>
                </a:lnTo>
                <a:lnTo>
                  <a:pt x="92742" y="35162"/>
                </a:lnTo>
                <a:lnTo>
                  <a:pt x="54077" y="55093"/>
                </a:lnTo>
                <a:lnTo>
                  <a:pt x="24883" y="76000"/>
                </a:lnTo>
                <a:lnTo>
                  <a:pt x="6432" y="99102"/>
                </a:lnTo>
                <a:lnTo>
                  <a:pt x="0" y="12390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683633" y="3558531"/>
            <a:ext cx="635068" cy="893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610100" y="3378200"/>
            <a:ext cx="774700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683631" y="3432719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316642" y="0"/>
                </a:moveTo>
                <a:lnTo>
                  <a:pt x="252827" y="2500"/>
                </a:lnTo>
                <a:lnTo>
                  <a:pt x="193390" y="9671"/>
                </a:lnTo>
                <a:lnTo>
                  <a:pt x="139604" y="21019"/>
                </a:lnTo>
                <a:lnTo>
                  <a:pt x="92742" y="36048"/>
                </a:lnTo>
                <a:lnTo>
                  <a:pt x="54077" y="54262"/>
                </a:lnTo>
                <a:lnTo>
                  <a:pt x="6433" y="98271"/>
                </a:lnTo>
                <a:lnTo>
                  <a:pt x="0" y="123075"/>
                </a:lnTo>
                <a:lnTo>
                  <a:pt x="6433" y="147879"/>
                </a:lnTo>
                <a:lnTo>
                  <a:pt x="54077" y="191888"/>
                </a:lnTo>
                <a:lnTo>
                  <a:pt x="92742" y="210103"/>
                </a:lnTo>
                <a:lnTo>
                  <a:pt x="139604" y="225132"/>
                </a:lnTo>
                <a:lnTo>
                  <a:pt x="193391" y="236479"/>
                </a:lnTo>
                <a:lnTo>
                  <a:pt x="252828" y="243651"/>
                </a:lnTo>
                <a:lnTo>
                  <a:pt x="316642" y="246151"/>
                </a:lnTo>
                <a:lnTo>
                  <a:pt x="380457" y="243651"/>
                </a:lnTo>
                <a:lnTo>
                  <a:pt x="439894" y="236479"/>
                </a:lnTo>
                <a:lnTo>
                  <a:pt x="493680" y="225132"/>
                </a:lnTo>
                <a:lnTo>
                  <a:pt x="540542" y="210103"/>
                </a:lnTo>
                <a:lnTo>
                  <a:pt x="579207" y="191888"/>
                </a:lnTo>
                <a:lnTo>
                  <a:pt x="626851" y="147879"/>
                </a:lnTo>
                <a:lnTo>
                  <a:pt x="633284" y="123075"/>
                </a:lnTo>
                <a:lnTo>
                  <a:pt x="626851" y="98271"/>
                </a:lnTo>
                <a:lnTo>
                  <a:pt x="579206" y="54262"/>
                </a:lnTo>
                <a:lnTo>
                  <a:pt x="540541" y="36048"/>
                </a:lnTo>
                <a:lnTo>
                  <a:pt x="493679" y="21019"/>
                </a:lnTo>
                <a:lnTo>
                  <a:pt x="439893" y="9671"/>
                </a:lnTo>
                <a:lnTo>
                  <a:pt x="380456" y="2500"/>
                </a:lnTo>
                <a:lnTo>
                  <a:pt x="31664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683631" y="3432719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0" y="123075"/>
                </a:moveTo>
                <a:lnTo>
                  <a:pt x="24883" y="170982"/>
                </a:lnTo>
                <a:lnTo>
                  <a:pt x="59564" y="191888"/>
                </a:lnTo>
                <a:lnTo>
                  <a:pt x="103315" y="210103"/>
                </a:lnTo>
                <a:lnTo>
                  <a:pt x="139605" y="225132"/>
                </a:lnTo>
                <a:lnTo>
                  <a:pt x="193391" y="230253"/>
                </a:lnTo>
                <a:lnTo>
                  <a:pt x="252827" y="243651"/>
                </a:lnTo>
                <a:lnTo>
                  <a:pt x="316642" y="246151"/>
                </a:lnTo>
                <a:lnTo>
                  <a:pt x="380457" y="243651"/>
                </a:lnTo>
                <a:lnTo>
                  <a:pt x="439894" y="230253"/>
                </a:lnTo>
                <a:lnTo>
                  <a:pt x="493680" y="225132"/>
                </a:lnTo>
                <a:lnTo>
                  <a:pt x="540542" y="210103"/>
                </a:lnTo>
                <a:lnTo>
                  <a:pt x="579207" y="191888"/>
                </a:lnTo>
                <a:lnTo>
                  <a:pt x="626851" y="144353"/>
                </a:lnTo>
                <a:lnTo>
                  <a:pt x="633284" y="123075"/>
                </a:lnTo>
                <a:lnTo>
                  <a:pt x="626851" y="98271"/>
                </a:lnTo>
                <a:lnTo>
                  <a:pt x="608400" y="75169"/>
                </a:lnTo>
                <a:lnTo>
                  <a:pt x="540541" y="36048"/>
                </a:lnTo>
                <a:lnTo>
                  <a:pt x="493679" y="18748"/>
                </a:lnTo>
                <a:lnTo>
                  <a:pt x="439893" y="9671"/>
                </a:lnTo>
                <a:lnTo>
                  <a:pt x="380456" y="2500"/>
                </a:lnTo>
                <a:lnTo>
                  <a:pt x="316642" y="0"/>
                </a:lnTo>
                <a:lnTo>
                  <a:pt x="252827" y="2500"/>
                </a:lnTo>
                <a:lnTo>
                  <a:pt x="195396" y="9671"/>
                </a:lnTo>
                <a:lnTo>
                  <a:pt x="139604" y="18748"/>
                </a:lnTo>
                <a:lnTo>
                  <a:pt x="103311" y="36048"/>
                </a:lnTo>
                <a:lnTo>
                  <a:pt x="59560" y="54262"/>
                </a:lnTo>
                <a:lnTo>
                  <a:pt x="24883" y="75169"/>
                </a:lnTo>
                <a:lnTo>
                  <a:pt x="6432" y="98271"/>
                </a:lnTo>
                <a:lnTo>
                  <a:pt x="0" y="1230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845967" y="3507477"/>
            <a:ext cx="308610" cy="124460"/>
          </a:xfrm>
          <a:custGeom>
            <a:avLst/>
            <a:gdLst/>
            <a:ahLst/>
            <a:cxnLst/>
            <a:rect l="l" t="t" r="r" b="b"/>
            <a:pathLst>
              <a:path w="308610" h="124460">
                <a:moveTo>
                  <a:pt x="216120" y="47067"/>
                </a:moveTo>
                <a:lnTo>
                  <a:pt x="153359" y="47067"/>
                </a:lnTo>
                <a:lnTo>
                  <a:pt x="263230" y="0"/>
                </a:lnTo>
                <a:lnTo>
                  <a:pt x="293698" y="9068"/>
                </a:lnTo>
                <a:lnTo>
                  <a:pt x="213834" y="40590"/>
                </a:lnTo>
                <a:lnTo>
                  <a:pt x="216120" y="47067"/>
                </a:lnTo>
                <a:close/>
              </a:path>
              <a:path w="308610" h="124460">
                <a:moveTo>
                  <a:pt x="37518" y="123987"/>
                </a:moveTo>
                <a:lnTo>
                  <a:pt x="0" y="115292"/>
                </a:lnTo>
                <a:lnTo>
                  <a:pt x="96577" y="78589"/>
                </a:lnTo>
                <a:lnTo>
                  <a:pt x="93807" y="42317"/>
                </a:lnTo>
                <a:lnTo>
                  <a:pt x="21329" y="18468"/>
                </a:lnTo>
                <a:lnTo>
                  <a:pt x="45796" y="4750"/>
                </a:lnTo>
                <a:lnTo>
                  <a:pt x="153359" y="47067"/>
                </a:lnTo>
                <a:lnTo>
                  <a:pt x="216120" y="47067"/>
                </a:lnTo>
                <a:lnTo>
                  <a:pt x="224377" y="70457"/>
                </a:lnTo>
                <a:lnTo>
                  <a:pt x="154282" y="70457"/>
                </a:lnTo>
                <a:lnTo>
                  <a:pt x="37518" y="123987"/>
                </a:lnTo>
                <a:close/>
              </a:path>
              <a:path w="308610" h="124460">
                <a:moveTo>
                  <a:pt x="281738" y="123528"/>
                </a:moveTo>
                <a:lnTo>
                  <a:pt x="154282" y="70457"/>
                </a:lnTo>
                <a:lnTo>
                  <a:pt x="224377" y="70457"/>
                </a:lnTo>
                <a:lnTo>
                  <a:pt x="229991" y="86361"/>
                </a:lnTo>
                <a:lnTo>
                  <a:pt x="308616" y="115292"/>
                </a:lnTo>
                <a:lnTo>
                  <a:pt x="281738" y="123528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737100" y="3429000"/>
            <a:ext cx="495300" cy="215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818869" y="3476479"/>
            <a:ext cx="368300" cy="85725"/>
          </a:xfrm>
          <a:custGeom>
            <a:avLst/>
            <a:gdLst/>
            <a:ahLst/>
            <a:cxnLst/>
            <a:rect l="l" t="t" r="r" b="b"/>
            <a:pathLst>
              <a:path w="368300" h="85725">
                <a:moveTo>
                  <a:pt x="269846" y="47817"/>
                </a:moveTo>
                <a:lnTo>
                  <a:pt x="180810" y="47817"/>
                </a:lnTo>
                <a:lnTo>
                  <a:pt x="295500" y="0"/>
                </a:lnTo>
                <a:lnTo>
                  <a:pt x="367823" y="19028"/>
                </a:lnTo>
                <a:lnTo>
                  <a:pt x="339488" y="36118"/>
                </a:lnTo>
                <a:lnTo>
                  <a:pt x="296691" y="36118"/>
                </a:lnTo>
                <a:lnTo>
                  <a:pt x="269846" y="47817"/>
                </a:lnTo>
                <a:close/>
              </a:path>
              <a:path w="368300" h="85725">
                <a:moveTo>
                  <a:pt x="47378" y="43096"/>
                </a:moveTo>
                <a:lnTo>
                  <a:pt x="0" y="20966"/>
                </a:lnTo>
                <a:lnTo>
                  <a:pt x="60590" y="247"/>
                </a:lnTo>
                <a:lnTo>
                  <a:pt x="155853" y="37941"/>
                </a:lnTo>
                <a:lnTo>
                  <a:pt x="66242" y="37941"/>
                </a:lnTo>
                <a:lnTo>
                  <a:pt x="47378" y="43096"/>
                </a:lnTo>
                <a:close/>
              </a:path>
              <a:path w="368300" h="85725">
                <a:moveTo>
                  <a:pt x="314015" y="51481"/>
                </a:moveTo>
                <a:lnTo>
                  <a:pt x="296691" y="36118"/>
                </a:lnTo>
                <a:lnTo>
                  <a:pt x="339488" y="36118"/>
                </a:lnTo>
                <a:lnTo>
                  <a:pt x="314015" y="51481"/>
                </a:lnTo>
                <a:close/>
              </a:path>
              <a:path w="368300" h="85725">
                <a:moveTo>
                  <a:pt x="182922" y="85697"/>
                </a:moveTo>
                <a:lnTo>
                  <a:pt x="66242" y="37941"/>
                </a:lnTo>
                <a:lnTo>
                  <a:pt x="155853" y="37941"/>
                </a:lnTo>
                <a:lnTo>
                  <a:pt x="180810" y="47817"/>
                </a:lnTo>
                <a:lnTo>
                  <a:pt x="269846" y="47817"/>
                </a:lnTo>
                <a:lnTo>
                  <a:pt x="182922" y="8569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991100" y="3505200"/>
            <a:ext cx="26670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058252" y="3549413"/>
            <a:ext cx="137359" cy="747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737100" y="3505200"/>
            <a:ext cx="254000" cy="203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806721" y="3551238"/>
            <a:ext cx="135890" cy="74930"/>
          </a:xfrm>
          <a:custGeom>
            <a:avLst/>
            <a:gdLst/>
            <a:ahLst/>
            <a:cxnLst/>
            <a:rect l="l" t="t" r="r" b="b"/>
            <a:pathLst>
              <a:path w="135889" h="74929">
                <a:moveTo>
                  <a:pt x="49048" y="74756"/>
                </a:moveTo>
                <a:lnTo>
                  <a:pt x="0" y="57806"/>
                </a:lnTo>
                <a:lnTo>
                  <a:pt x="135047" y="0"/>
                </a:lnTo>
                <a:lnTo>
                  <a:pt x="135576" y="36074"/>
                </a:lnTo>
                <a:lnTo>
                  <a:pt x="49048" y="74756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610100" y="3492500"/>
            <a:ext cx="13970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683633" y="3556706"/>
            <a:ext cx="1905" cy="95250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1783" y="94813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245100" y="3492500"/>
            <a:ext cx="13970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316916" y="3554884"/>
            <a:ext cx="1905" cy="95250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1784" y="94813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362700" y="3975100"/>
            <a:ext cx="774700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445334" y="4033448"/>
            <a:ext cx="633285" cy="2461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445334" y="4033448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0" y="123075"/>
                </a:moveTo>
                <a:lnTo>
                  <a:pt x="24883" y="170982"/>
                </a:lnTo>
                <a:lnTo>
                  <a:pt x="92742" y="210103"/>
                </a:lnTo>
                <a:lnTo>
                  <a:pt x="139604" y="225132"/>
                </a:lnTo>
                <a:lnTo>
                  <a:pt x="193391" y="236479"/>
                </a:lnTo>
                <a:lnTo>
                  <a:pt x="252827" y="243651"/>
                </a:lnTo>
                <a:lnTo>
                  <a:pt x="316642" y="246151"/>
                </a:lnTo>
                <a:lnTo>
                  <a:pt x="380457" y="243651"/>
                </a:lnTo>
                <a:lnTo>
                  <a:pt x="439894" y="236479"/>
                </a:lnTo>
                <a:lnTo>
                  <a:pt x="493680" y="225132"/>
                </a:lnTo>
                <a:lnTo>
                  <a:pt x="548440" y="210103"/>
                </a:lnTo>
                <a:lnTo>
                  <a:pt x="608402" y="170982"/>
                </a:lnTo>
                <a:lnTo>
                  <a:pt x="633285" y="123075"/>
                </a:lnTo>
                <a:lnTo>
                  <a:pt x="626852" y="98271"/>
                </a:lnTo>
                <a:lnTo>
                  <a:pt x="608402" y="68590"/>
                </a:lnTo>
                <a:lnTo>
                  <a:pt x="579208" y="54262"/>
                </a:lnTo>
                <a:lnTo>
                  <a:pt x="548440" y="36048"/>
                </a:lnTo>
                <a:lnTo>
                  <a:pt x="493680" y="21019"/>
                </a:lnTo>
                <a:lnTo>
                  <a:pt x="439894" y="9671"/>
                </a:lnTo>
                <a:lnTo>
                  <a:pt x="380457" y="2500"/>
                </a:lnTo>
                <a:lnTo>
                  <a:pt x="316642" y="0"/>
                </a:lnTo>
                <a:lnTo>
                  <a:pt x="252827" y="2500"/>
                </a:lnTo>
                <a:lnTo>
                  <a:pt x="193391" y="9671"/>
                </a:lnTo>
                <a:lnTo>
                  <a:pt x="139604" y="21019"/>
                </a:lnTo>
                <a:lnTo>
                  <a:pt x="92742" y="36048"/>
                </a:lnTo>
                <a:lnTo>
                  <a:pt x="54077" y="54262"/>
                </a:lnTo>
                <a:lnTo>
                  <a:pt x="7939" y="98271"/>
                </a:lnTo>
                <a:lnTo>
                  <a:pt x="0" y="1230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443551" y="4068092"/>
            <a:ext cx="635068" cy="893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362700" y="3886200"/>
            <a:ext cx="774700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443550" y="3942281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316642" y="0"/>
                </a:moveTo>
                <a:lnTo>
                  <a:pt x="252827" y="2500"/>
                </a:lnTo>
                <a:lnTo>
                  <a:pt x="193390" y="9671"/>
                </a:lnTo>
                <a:lnTo>
                  <a:pt x="139604" y="21019"/>
                </a:lnTo>
                <a:lnTo>
                  <a:pt x="92742" y="36048"/>
                </a:lnTo>
                <a:lnTo>
                  <a:pt x="54077" y="54262"/>
                </a:lnTo>
                <a:lnTo>
                  <a:pt x="6433" y="98271"/>
                </a:lnTo>
                <a:lnTo>
                  <a:pt x="0" y="123075"/>
                </a:lnTo>
                <a:lnTo>
                  <a:pt x="6433" y="147879"/>
                </a:lnTo>
                <a:lnTo>
                  <a:pt x="54077" y="191888"/>
                </a:lnTo>
                <a:lnTo>
                  <a:pt x="92742" y="210103"/>
                </a:lnTo>
                <a:lnTo>
                  <a:pt x="139604" y="225132"/>
                </a:lnTo>
                <a:lnTo>
                  <a:pt x="193390" y="236479"/>
                </a:lnTo>
                <a:lnTo>
                  <a:pt x="252827" y="243651"/>
                </a:lnTo>
                <a:lnTo>
                  <a:pt x="316642" y="246151"/>
                </a:lnTo>
                <a:lnTo>
                  <a:pt x="382701" y="243651"/>
                </a:lnTo>
                <a:lnTo>
                  <a:pt x="443192" y="236479"/>
                </a:lnTo>
                <a:lnTo>
                  <a:pt x="497116" y="225132"/>
                </a:lnTo>
                <a:lnTo>
                  <a:pt x="543474" y="210103"/>
                </a:lnTo>
                <a:lnTo>
                  <a:pt x="581268" y="191888"/>
                </a:lnTo>
                <a:lnTo>
                  <a:pt x="627171" y="147879"/>
                </a:lnTo>
                <a:lnTo>
                  <a:pt x="633284" y="123075"/>
                </a:lnTo>
                <a:lnTo>
                  <a:pt x="627171" y="98271"/>
                </a:lnTo>
                <a:lnTo>
                  <a:pt x="581268" y="54262"/>
                </a:lnTo>
                <a:lnTo>
                  <a:pt x="543474" y="36048"/>
                </a:lnTo>
                <a:lnTo>
                  <a:pt x="497116" y="21019"/>
                </a:lnTo>
                <a:lnTo>
                  <a:pt x="443192" y="9671"/>
                </a:lnTo>
                <a:lnTo>
                  <a:pt x="382701" y="2500"/>
                </a:lnTo>
                <a:lnTo>
                  <a:pt x="31664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443550" y="3942281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0" y="123075"/>
                </a:moveTo>
                <a:lnTo>
                  <a:pt x="24883" y="170982"/>
                </a:lnTo>
                <a:lnTo>
                  <a:pt x="92742" y="210103"/>
                </a:lnTo>
                <a:lnTo>
                  <a:pt x="139604" y="217029"/>
                </a:lnTo>
                <a:lnTo>
                  <a:pt x="193390" y="236479"/>
                </a:lnTo>
                <a:lnTo>
                  <a:pt x="252827" y="243651"/>
                </a:lnTo>
                <a:lnTo>
                  <a:pt x="316642" y="246151"/>
                </a:lnTo>
                <a:lnTo>
                  <a:pt x="380456" y="243651"/>
                </a:lnTo>
                <a:lnTo>
                  <a:pt x="444267" y="236479"/>
                </a:lnTo>
                <a:lnTo>
                  <a:pt x="493679" y="217029"/>
                </a:lnTo>
                <a:lnTo>
                  <a:pt x="540541" y="210103"/>
                </a:lnTo>
                <a:lnTo>
                  <a:pt x="579206" y="191888"/>
                </a:lnTo>
                <a:lnTo>
                  <a:pt x="608401" y="170982"/>
                </a:lnTo>
                <a:lnTo>
                  <a:pt x="626851" y="147879"/>
                </a:lnTo>
                <a:lnTo>
                  <a:pt x="633284" y="123075"/>
                </a:lnTo>
                <a:lnTo>
                  <a:pt x="608401" y="75169"/>
                </a:lnTo>
                <a:lnTo>
                  <a:pt x="540541" y="36048"/>
                </a:lnTo>
                <a:lnTo>
                  <a:pt x="493679" y="21019"/>
                </a:lnTo>
                <a:lnTo>
                  <a:pt x="444267" y="5524"/>
                </a:lnTo>
                <a:lnTo>
                  <a:pt x="380456" y="2500"/>
                </a:lnTo>
                <a:lnTo>
                  <a:pt x="316642" y="0"/>
                </a:lnTo>
                <a:lnTo>
                  <a:pt x="252827" y="2500"/>
                </a:lnTo>
                <a:lnTo>
                  <a:pt x="193390" y="5524"/>
                </a:lnTo>
                <a:lnTo>
                  <a:pt x="139604" y="21019"/>
                </a:lnTo>
                <a:lnTo>
                  <a:pt x="92742" y="36048"/>
                </a:lnTo>
                <a:lnTo>
                  <a:pt x="54077" y="54262"/>
                </a:lnTo>
                <a:lnTo>
                  <a:pt x="6432" y="91424"/>
                </a:lnTo>
                <a:lnTo>
                  <a:pt x="0" y="1230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605885" y="4017038"/>
            <a:ext cx="308610" cy="131445"/>
          </a:xfrm>
          <a:custGeom>
            <a:avLst/>
            <a:gdLst/>
            <a:ahLst/>
            <a:cxnLst/>
            <a:rect l="l" t="t" r="r" b="b"/>
            <a:pathLst>
              <a:path w="308609" h="131445">
                <a:moveTo>
                  <a:pt x="216120" y="47066"/>
                </a:moveTo>
                <a:lnTo>
                  <a:pt x="153358" y="47066"/>
                </a:lnTo>
                <a:lnTo>
                  <a:pt x="263230" y="0"/>
                </a:lnTo>
                <a:lnTo>
                  <a:pt x="293698" y="10927"/>
                </a:lnTo>
                <a:lnTo>
                  <a:pt x="213834" y="40589"/>
                </a:lnTo>
                <a:lnTo>
                  <a:pt x="216120" y="47066"/>
                </a:lnTo>
                <a:close/>
              </a:path>
              <a:path w="308609" h="131445">
                <a:moveTo>
                  <a:pt x="31501" y="131416"/>
                </a:moveTo>
                <a:lnTo>
                  <a:pt x="0" y="115292"/>
                </a:lnTo>
                <a:lnTo>
                  <a:pt x="96577" y="78589"/>
                </a:lnTo>
                <a:lnTo>
                  <a:pt x="93807" y="42317"/>
                </a:lnTo>
                <a:lnTo>
                  <a:pt x="21329" y="11226"/>
                </a:lnTo>
                <a:lnTo>
                  <a:pt x="45796" y="4749"/>
                </a:lnTo>
                <a:lnTo>
                  <a:pt x="153358" y="47066"/>
                </a:lnTo>
                <a:lnTo>
                  <a:pt x="216120" y="47066"/>
                </a:lnTo>
                <a:lnTo>
                  <a:pt x="224377" y="70457"/>
                </a:lnTo>
                <a:lnTo>
                  <a:pt x="154282" y="70457"/>
                </a:lnTo>
                <a:lnTo>
                  <a:pt x="31501" y="131416"/>
                </a:lnTo>
                <a:close/>
              </a:path>
              <a:path w="308609" h="131445">
                <a:moveTo>
                  <a:pt x="281738" y="126835"/>
                </a:moveTo>
                <a:lnTo>
                  <a:pt x="154282" y="70457"/>
                </a:lnTo>
                <a:lnTo>
                  <a:pt x="224377" y="70457"/>
                </a:lnTo>
                <a:lnTo>
                  <a:pt x="229992" y="86361"/>
                </a:lnTo>
                <a:lnTo>
                  <a:pt x="308616" y="115292"/>
                </a:lnTo>
                <a:lnTo>
                  <a:pt x="281738" y="126835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02400" y="3937000"/>
            <a:ext cx="495300" cy="215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573774" y="3986040"/>
            <a:ext cx="373380" cy="85725"/>
          </a:xfrm>
          <a:custGeom>
            <a:avLst/>
            <a:gdLst/>
            <a:ahLst/>
            <a:cxnLst/>
            <a:rect l="l" t="t" r="r" b="b"/>
            <a:pathLst>
              <a:path w="373379" h="85725">
                <a:moveTo>
                  <a:pt x="274858" y="47817"/>
                </a:moveTo>
                <a:lnTo>
                  <a:pt x="185822" y="47817"/>
                </a:lnTo>
                <a:lnTo>
                  <a:pt x="300513" y="0"/>
                </a:lnTo>
                <a:lnTo>
                  <a:pt x="372836" y="19027"/>
                </a:lnTo>
                <a:lnTo>
                  <a:pt x="333534" y="36117"/>
                </a:lnTo>
                <a:lnTo>
                  <a:pt x="301704" y="36117"/>
                </a:lnTo>
                <a:lnTo>
                  <a:pt x="274858" y="47817"/>
                </a:lnTo>
                <a:close/>
              </a:path>
              <a:path w="373379" h="85725">
                <a:moveTo>
                  <a:pt x="52389" y="43096"/>
                </a:moveTo>
                <a:lnTo>
                  <a:pt x="0" y="20965"/>
                </a:lnTo>
                <a:lnTo>
                  <a:pt x="65602" y="246"/>
                </a:lnTo>
                <a:lnTo>
                  <a:pt x="160865" y="37941"/>
                </a:lnTo>
                <a:lnTo>
                  <a:pt x="71255" y="37941"/>
                </a:lnTo>
                <a:lnTo>
                  <a:pt x="52389" y="43096"/>
                </a:lnTo>
                <a:close/>
              </a:path>
              <a:path w="373379" h="85725">
                <a:moveTo>
                  <a:pt x="319027" y="42426"/>
                </a:moveTo>
                <a:lnTo>
                  <a:pt x="301704" y="36117"/>
                </a:lnTo>
                <a:lnTo>
                  <a:pt x="333534" y="36117"/>
                </a:lnTo>
                <a:lnTo>
                  <a:pt x="319027" y="42426"/>
                </a:lnTo>
                <a:close/>
              </a:path>
              <a:path w="373379" h="85725">
                <a:moveTo>
                  <a:pt x="187935" y="85697"/>
                </a:moveTo>
                <a:lnTo>
                  <a:pt x="71255" y="37941"/>
                </a:lnTo>
                <a:lnTo>
                  <a:pt x="160865" y="37941"/>
                </a:lnTo>
                <a:lnTo>
                  <a:pt x="185822" y="47817"/>
                </a:lnTo>
                <a:lnTo>
                  <a:pt x="274858" y="47817"/>
                </a:lnTo>
                <a:lnTo>
                  <a:pt x="187935" y="8569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743700" y="4013200"/>
            <a:ext cx="26670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818169" y="4058974"/>
            <a:ext cx="137359" cy="7475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489700" y="4013200"/>
            <a:ext cx="254000" cy="203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573294" y="4060799"/>
            <a:ext cx="129539" cy="74930"/>
          </a:xfrm>
          <a:custGeom>
            <a:avLst/>
            <a:gdLst/>
            <a:ahLst/>
            <a:cxnLst/>
            <a:rect l="l" t="t" r="r" b="b"/>
            <a:pathLst>
              <a:path w="129540" h="74929">
                <a:moveTo>
                  <a:pt x="42392" y="74757"/>
                </a:moveTo>
                <a:lnTo>
                  <a:pt x="0" y="57806"/>
                </a:lnTo>
                <a:lnTo>
                  <a:pt x="127070" y="0"/>
                </a:lnTo>
                <a:lnTo>
                  <a:pt x="128920" y="36074"/>
                </a:lnTo>
                <a:lnTo>
                  <a:pt x="42392" y="7475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362700" y="4013200"/>
            <a:ext cx="13970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443550" y="4066268"/>
            <a:ext cx="1905" cy="95250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1783" y="94813"/>
                </a:move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997700" y="4000500"/>
            <a:ext cx="13970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076835" y="4064445"/>
            <a:ext cx="1905" cy="90805"/>
          </a:xfrm>
          <a:custGeom>
            <a:avLst/>
            <a:gdLst/>
            <a:ahLst/>
            <a:cxnLst/>
            <a:rect l="l" t="t" r="r" b="b"/>
            <a:pathLst>
              <a:path w="1904" h="90804">
                <a:moveTo>
                  <a:pt x="1784" y="9080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854351" y="1612358"/>
            <a:ext cx="141605" cy="360680"/>
          </a:xfrm>
          <a:custGeom>
            <a:avLst/>
            <a:gdLst/>
            <a:ahLst/>
            <a:cxnLst/>
            <a:rect l="l" t="t" r="r" b="b"/>
            <a:pathLst>
              <a:path w="141605" h="360680">
                <a:moveTo>
                  <a:pt x="141143" y="0"/>
                </a:moveTo>
                <a:lnTo>
                  <a:pt x="0" y="3606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996855" y="1612358"/>
            <a:ext cx="142875" cy="359410"/>
          </a:xfrm>
          <a:custGeom>
            <a:avLst/>
            <a:gdLst/>
            <a:ahLst/>
            <a:cxnLst/>
            <a:rect l="l" t="t" r="r" b="b"/>
            <a:pathLst>
              <a:path w="142875" h="359410">
                <a:moveTo>
                  <a:pt x="0" y="0"/>
                </a:moveTo>
                <a:lnTo>
                  <a:pt x="142504" y="359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855711" y="1971409"/>
            <a:ext cx="141605" cy="39370"/>
          </a:xfrm>
          <a:custGeom>
            <a:avLst/>
            <a:gdLst/>
            <a:ahLst/>
            <a:cxnLst/>
            <a:rect l="l" t="t" r="r" b="b"/>
            <a:pathLst>
              <a:path w="141605" h="39369">
                <a:moveTo>
                  <a:pt x="0" y="0"/>
                </a:moveTo>
                <a:lnTo>
                  <a:pt x="141143" y="39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996855" y="1971409"/>
            <a:ext cx="142875" cy="39370"/>
          </a:xfrm>
          <a:custGeom>
            <a:avLst/>
            <a:gdLst/>
            <a:ahLst/>
            <a:cxnLst/>
            <a:rect l="l" t="t" r="r" b="b"/>
            <a:pathLst>
              <a:path w="142875" h="39369">
                <a:moveTo>
                  <a:pt x="142504" y="0"/>
                </a:moveTo>
                <a:lnTo>
                  <a:pt x="0" y="39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996855" y="1620409"/>
            <a:ext cx="0" cy="390525"/>
          </a:xfrm>
          <a:custGeom>
            <a:avLst/>
            <a:gdLst/>
            <a:ahLst/>
            <a:cxnLst/>
            <a:rect l="l" t="t" r="r" b="b"/>
            <a:pathLst>
              <a:path w="0" h="390525">
                <a:moveTo>
                  <a:pt x="0" y="0"/>
                </a:moveTo>
                <a:lnTo>
                  <a:pt x="0" y="390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846186" y="1806778"/>
            <a:ext cx="302698" cy="17576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996855" y="1762097"/>
            <a:ext cx="54610" cy="14604"/>
          </a:xfrm>
          <a:custGeom>
            <a:avLst/>
            <a:gdLst/>
            <a:ahLst/>
            <a:cxnLst/>
            <a:rect l="l" t="t" r="r" b="b"/>
            <a:pathLst>
              <a:path w="54610" h="14605">
                <a:moveTo>
                  <a:pt x="0" y="14490"/>
                </a:moveTo>
                <a:lnTo>
                  <a:pt x="542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996855" y="1687496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0" y="11270"/>
                </a:moveTo>
                <a:lnTo>
                  <a:pt x="340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1935683" y="1757266"/>
            <a:ext cx="66040" cy="19685"/>
          </a:xfrm>
          <a:custGeom>
            <a:avLst/>
            <a:gdLst/>
            <a:ahLst/>
            <a:cxnLst/>
            <a:rect l="l" t="t" r="r" b="b"/>
            <a:pathLst>
              <a:path w="66039" h="19685">
                <a:moveTo>
                  <a:pt x="0" y="0"/>
                </a:moveTo>
                <a:lnTo>
                  <a:pt x="66038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1964878" y="1684275"/>
            <a:ext cx="38735" cy="19685"/>
          </a:xfrm>
          <a:custGeom>
            <a:avLst/>
            <a:gdLst/>
            <a:ahLst/>
            <a:cxnLst/>
            <a:rect l="l" t="t" r="r" b="b"/>
            <a:pathLst>
              <a:path w="38735" h="19685">
                <a:moveTo>
                  <a:pt x="0" y="0"/>
                </a:moveTo>
                <a:lnTo>
                  <a:pt x="38232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1790700" y="1473199"/>
            <a:ext cx="436609" cy="2855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1971083" y="1584045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4" h="50800">
                <a:moveTo>
                  <a:pt x="50028" y="21234"/>
                </a:moveTo>
                <a:lnTo>
                  <a:pt x="0" y="21234"/>
                </a:lnTo>
                <a:lnTo>
                  <a:pt x="3335" y="12969"/>
                </a:lnTo>
                <a:lnTo>
                  <a:pt x="10980" y="6219"/>
                </a:lnTo>
                <a:lnTo>
                  <a:pt x="19388" y="1668"/>
                </a:lnTo>
                <a:lnTo>
                  <a:pt x="25013" y="0"/>
                </a:lnTo>
                <a:lnTo>
                  <a:pt x="34750" y="1668"/>
                </a:lnTo>
                <a:lnTo>
                  <a:pt x="42701" y="6219"/>
                </a:lnTo>
                <a:lnTo>
                  <a:pt x="48062" y="12969"/>
                </a:lnTo>
                <a:lnTo>
                  <a:pt x="50028" y="21234"/>
                </a:lnTo>
                <a:close/>
              </a:path>
              <a:path w="50164" h="50800">
                <a:moveTo>
                  <a:pt x="25014" y="50703"/>
                </a:moveTo>
                <a:lnTo>
                  <a:pt x="19389" y="47748"/>
                </a:lnTo>
                <a:lnTo>
                  <a:pt x="10981" y="40367"/>
                </a:lnTo>
                <a:lnTo>
                  <a:pt x="3336" y="30786"/>
                </a:lnTo>
                <a:lnTo>
                  <a:pt x="0" y="21234"/>
                </a:lnTo>
                <a:lnTo>
                  <a:pt x="50028" y="21234"/>
                </a:lnTo>
                <a:lnTo>
                  <a:pt x="48062" y="30786"/>
                </a:lnTo>
                <a:lnTo>
                  <a:pt x="42701" y="40367"/>
                </a:lnTo>
                <a:lnTo>
                  <a:pt x="34750" y="47748"/>
                </a:lnTo>
                <a:lnTo>
                  <a:pt x="25014" y="50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1971083" y="1584045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4" h="50800">
                <a:moveTo>
                  <a:pt x="0" y="21234"/>
                </a:moveTo>
                <a:lnTo>
                  <a:pt x="7326" y="6219"/>
                </a:lnTo>
                <a:lnTo>
                  <a:pt x="25013" y="0"/>
                </a:lnTo>
                <a:lnTo>
                  <a:pt x="42701" y="6219"/>
                </a:lnTo>
                <a:lnTo>
                  <a:pt x="50028" y="21234"/>
                </a:lnTo>
                <a:lnTo>
                  <a:pt x="42701" y="36250"/>
                </a:lnTo>
                <a:lnTo>
                  <a:pt x="25014" y="50703"/>
                </a:lnTo>
                <a:lnTo>
                  <a:pt x="7326" y="36250"/>
                </a:lnTo>
                <a:lnTo>
                  <a:pt x="0" y="21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344132" y="2042551"/>
            <a:ext cx="142875" cy="360680"/>
          </a:xfrm>
          <a:custGeom>
            <a:avLst/>
            <a:gdLst/>
            <a:ahLst/>
            <a:cxnLst/>
            <a:rect l="l" t="t" r="r" b="b"/>
            <a:pathLst>
              <a:path w="142875" h="360680">
                <a:moveTo>
                  <a:pt x="142504" y="0"/>
                </a:moveTo>
                <a:lnTo>
                  <a:pt x="0" y="3606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486636" y="2042551"/>
            <a:ext cx="144780" cy="359410"/>
          </a:xfrm>
          <a:custGeom>
            <a:avLst/>
            <a:gdLst/>
            <a:ahLst/>
            <a:cxnLst/>
            <a:rect l="l" t="t" r="r" b="b"/>
            <a:pathLst>
              <a:path w="144780" h="359410">
                <a:moveTo>
                  <a:pt x="0" y="0"/>
                </a:moveTo>
                <a:lnTo>
                  <a:pt x="144672" y="359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344131" y="2401602"/>
            <a:ext cx="142875" cy="39370"/>
          </a:xfrm>
          <a:custGeom>
            <a:avLst/>
            <a:gdLst/>
            <a:ahLst/>
            <a:cxnLst/>
            <a:rect l="l" t="t" r="r" b="b"/>
            <a:pathLst>
              <a:path w="142875" h="39369">
                <a:moveTo>
                  <a:pt x="0" y="0"/>
                </a:moveTo>
                <a:lnTo>
                  <a:pt x="142504" y="391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484468" y="2401602"/>
            <a:ext cx="144780" cy="39370"/>
          </a:xfrm>
          <a:custGeom>
            <a:avLst/>
            <a:gdLst/>
            <a:ahLst/>
            <a:cxnLst/>
            <a:rect l="l" t="t" r="r" b="b"/>
            <a:pathLst>
              <a:path w="144780" h="39369">
                <a:moveTo>
                  <a:pt x="144672" y="0"/>
                </a:moveTo>
                <a:lnTo>
                  <a:pt x="0" y="391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486636" y="2050601"/>
            <a:ext cx="0" cy="390525"/>
          </a:xfrm>
          <a:custGeom>
            <a:avLst/>
            <a:gdLst/>
            <a:ahLst/>
            <a:cxnLst/>
            <a:rect l="l" t="t" r="r" b="b"/>
            <a:pathLst>
              <a:path w="0" h="390525">
                <a:moveTo>
                  <a:pt x="0" y="0"/>
                </a:moveTo>
                <a:lnTo>
                  <a:pt x="0" y="390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334606" y="2236971"/>
            <a:ext cx="304058" cy="17576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486636" y="2192290"/>
            <a:ext cx="62230" cy="14604"/>
          </a:xfrm>
          <a:custGeom>
            <a:avLst/>
            <a:gdLst/>
            <a:ahLst/>
            <a:cxnLst/>
            <a:rect l="l" t="t" r="r" b="b"/>
            <a:pathLst>
              <a:path w="62230" h="14605">
                <a:moveTo>
                  <a:pt x="0" y="14490"/>
                </a:moveTo>
                <a:lnTo>
                  <a:pt x="619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486636" y="2117688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0" y="11270"/>
                </a:moveTo>
                <a:lnTo>
                  <a:pt x="3406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425463" y="2187459"/>
            <a:ext cx="66040" cy="19685"/>
          </a:xfrm>
          <a:custGeom>
            <a:avLst/>
            <a:gdLst/>
            <a:ahLst/>
            <a:cxnLst/>
            <a:rect l="l" t="t" r="r" b="b"/>
            <a:pathLst>
              <a:path w="66039" h="19685">
                <a:moveTo>
                  <a:pt x="0" y="0"/>
                </a:moveTo>
                <a:lnTo>
                  <a:pt x="66038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454659" y="2114468"/>
            <a:ext cx="38735" cy="21590"/>
          </a:xfrm>
          <a:custGeom>
            <a:avLst/>
            <a:gdLst/>
            <a:ahLst/>
            <a:cxnLst/>
            <a:rect l="l" t="t" r="r" b="b"/>
            <a:pathLst>
              <a:path w="38735" h="21589">
                <a:moveTo>
                  <a:pt x="0" y="0"/>
                </a:moveTo>
                <a:lnTo>
                  <a:pt x="38232" y="210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273300" y="1892300"/>
            <a:ext cx="436609" cy="2855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460864" y="2014238"/>
            <a:ext cx="50165" cy="42545"/>
          </a:xfrm>
          <a:custGeom>
            <a:avLst/>
            <a:gdLst/>
            <a:ahLst/>
            <a:cxnLst/>
            <a:rect l="l" t="t" r="r" b="b"/>
            <a:pathLst>
              <a:path w="50164" h="42544">
                <a:moveTo>
                  <a:pt x="25014" y="42469"/>
                </a:moveTo>
                <a:lnTo>
                  <a:pt x="15277" y="40800"/>
                </a:lnTo>
                <a:lnTo>
                  <a:pt x="7326" y="36250"/>
                </a:lnTo>
                <a:lnTo>
                  <a:pt x="1965" y="29500"/>
                </a:lnTo>
                <a:lnTo>
                  <a:pt x="0" y="21234"/>
                </a:lnTo>
                <a:lnTo>
                  <a:pt x="1965" y="12969"/>
                </a:lnTo>
                <a:lnTo>
                  <a:pt x="7326" y="6219"/>
                </a:lnTo>
                <a:lnTo>
                  <a:pt x="15277" y="1668"/>
                </a:lnTo>
                <a:lnTo>
                  <a:pt x="25013" y="0"/>
                </a:lnTo>
                <a:lnTo>
                  <a:pt x="34750" y="1668"/>
                </a:lnTo>
                <a:lnTo>
                  <a:pt x="42701" y="6219"/>
                </a:lnTo>
                <a:lnTo>
                  <a:pt x="48062" y="12969"/>
                </a:lnTo>
                <a:lnTo>
                  <a:pt x="50028" y="21234"/>
                </a:lnTo>
                <a:lnTo>
                  <a:pt x="48062" y="29500"/>
                </a:lnTo>
                <a:lnTo>
                  <a:pt x="42701" y="36250"/>
                </a:lnTo>
                <a:lnTo>
                  <a:pt x="34749" y="40801"/>
                </a:lnTo>
                <a:lnTo>
                  <a:pt x="25014" y="42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460864" y="2014238"/>
            <a:ext cx="50165" cy="42545"/>
          </a:xfrm>
          <a:custGeom>
            <a:avLst/>
            <a:gdLst/>
            <a:ahLst/>
            <a:cxnLst/>
            <a:rect l="l" t="t" r="r" b="b"/>
            <a:pathLst>
              <a:path w="50164" h="42544">
                <a:moveTo>
                  <a:pt x="0" y="21234"/>
                </a:moveTo>
                <a:lnTo>
                  <a:pt x="7326" y="16640"/>
                </a:lnTo>
                <a:lnTo>
                  <a:pt x="25013" y="0"/>
                </a:lnTo>
                <a:lnTo>
                  <a:pt x="42701" y="16640"/>
                </a:lnTo>
                <a:lnTo>
                  <a:pt x="50028" y="21234"/>
                </a:lnTo>
                <a:lnTo>
                  <a:pt x="42701" y="36250"/>
                </a:lnTo>
                <a:lnTo>
                  <a:pt x="25014" y="42469"/>
                </a:lnTo>
                <a:lnTo>
                  <a:pt x="7326" y="36250"/>
                </a:lnTo>
                <a:lnTo>
                  <a:pt x="0" y="21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801925" y="2333847"/>
            <a:ext cx="142875" cy="360680"/>
          </a:xfrm>
          <a:custGeom>
            <a:avLst/>
            <a:gdLst/>
            <a:ahLst/>
            <a:cxnLst/>
            <a:rect l="l" t="t" r="r" b="b"/>
            <a:pathLst>
              <a:path w="142875" h="360680">
                <a:moveTo>
                  <a:pt x="142504" y="0"/>
                </a:moveTo>
                <a:lnTo>
                  <a:pt x="0" y="3606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944429" y="2333847"/>
            <a:ext cx="142875" cy="363855"/>
          </a:xfrm>
          <a:custGeom>
            <a:avLst/>
            <a:gdLst/>
            <a:ahLst/>
            <a:cxnLst/>
            <a:rect l="l" t="t" r="r" b="b"/>
            <a:pathLst>
              <a:path w="142875" h="363855">
                <a:moveTo>
                  <a:pt x="0" y="0"/>
                </a:moveTo>
                <a:lnTo>
                  <a:pt x="142504" y="3635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801925" y="2697380"/>
            <a:ext cx="142875" cy="34925"/>
          </a:xfrm>
          <a:custGeom>
            <a:avLst/>
            <a:gdLst/>
            <a:ahLst/>
            <a:cxnLst/>
            <a:rect l="l" t="t" r="r" b="b"/>
            <a:pathLst>
              <a:path w="142875" h="34925">
                <a:moveTo>
                  <a:pt x="0" y="0"/>
                </a:moveTo>
                <a:lnTo>
                  <a:pt x="142504" y="346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944429" y="2697380"/>
            <a:ext cx="142875" cy="34925"/>
          </a:xfrm>
          <a:custGeom>
            <a:avLst/>
            <a:gdLst/>
            <a:ahLst/>
            <a:cxnLst/>
            <a:rect l="l" t="t" r="r" b="b"/>
            <a:pathLst>
              <a:path w="142875" h="34925">
                <a:moveTo>
                  <a:pt x="142504" y="0"/>
                </a:moveTo>
                <a:lnTo>
                  <a:pt x="0" y="346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944429" y="2341897"/>
            <a:ext cx="0" cy="390525"/>
          </a:xfrm>
          <a:custGeom>
            <a:avLst/>
            <a:gdLst/>
            <a:ahLst/>
            <a:cxnLst/>
            <a:rect l="l" t="t" r="r" b="b"/>
            <a:pathLst>
              <a:path w="0" h="390525">
                <a:moveTo>
                  <a:pt x="0" y="0"/>
                </a:moveTo>
                <a:lnTo>
                  <a:pt x="0" y="390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792400" y="2528267"/>
            <a:ext cx="304058" cy="17576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944429" y="2483586"/>
            <a:ext cx="54610" cy="14604"/>
          </a:xfrm>
          <a:custGeom>
            <a:avLst/>
            <a:gdLst/>
            <a:ahLst/>
            <a:cxnLst/>
            <a:rect l="l" t="t" r="r" b="b"/>
            <a:pathLst>
              <a:path w="54610" h="14605">
                <a:moveTo>
                  <a:pt x="0" y="14490"/>
                </a:moveTo>
                <a:lnTo>
                  <a:pt x="542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944429" y="2408984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0" y="11270"/>
                </a:moveTo>
                <a:lnTo>
                  <a:pt x="340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883256" y="2478755"/>
            <a:ext cx="66040" cy="19685"/>
          </a:xfrm>
          <a:custGeom>
            <a:avLst/>
            <a:gdLst/>
            <a:ahLst/>
            <a:cxnLst/>
            <a:rect l="l" t="t" r="r" b="b"/>
            <a:pathLst>
              <a:path w="66039" h="19685">
                <a:moveTo>
                  <a:pt x="0" y="0"/>
                </a:moveTo>
                <a:lnTo>
                  <a:pt x="66038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912452" y="2405764"/>
            <a:ext cx="38735" cy="19685"/>
          </a:xfrm>
          <a:custGeom>
            <a:avLst/>
            <a:gdLst/>
            <a:ahLst/>
            <a:cxnLst/>
            <a:rect l="l" t="t" r="r" b="b"/>
            <a:pathLst>
              <a:path w="38735" h="19685">
                <a:moveTo>
                  <a:pt x="0" y="0"/>
                </a:moveTo>
                <a:lnTo>
                  <a:pt x="38232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1739900" y="2184400"/>
            <a:ext cx="436609" cy="2855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1927274" y="2305534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4">
                <a:moveTo>
                  <a:pt x="21541" y="42469"/>
                </a:moveTo>
                <a:lnTo>
                  <a:pt x="10177" y="40800"/>
                </a:lnTo>
                <a:lnTo>
                  <a:pt x="3661" y="36250"/>
                </a:lnTo>
                <a:lnTo>
                  <a:pt x="701" y="29500"/>
                </a:lnTo>
                <a:lnTo>
                  <a:pt x="0" y="21234"/>
                </a:lnTo>
                <a:lnTo>
                  <a:pt x="699" y="12969"/>
                </a:lnTo>
                <a:lnTo>
                  <a:pt x="3660" y="6219"/>
                </a:lnTo>
                <a:lnTo>
                  <a:pt x="10176" y="1668"/>
                </a:lnTo>
                <a:lnTo>
                  <a:pt x="21539" y="0"/>
                </a:lnTo>
                <a:lnTo>
                  <a:pt x="28564" y="1668"/>
                </a:lnTo>
                <a:lnTo>
                  <a:pt x="35562" y="6219"/>
                </a:lnTo>
                <a:lnTo>
                  <a:pt x="40935" y="12969"/>
                </a:lnTo>
                <a:lnTo>
                  <a:pt x="43081" y="21234"/>
                </a:lnTo>
                <a:lnTo>
                  <a:pt x="40936" y="29500"/>
                </a:lnTo>
                <a:lnTo>
                  <a:pt x="35563" y="36250"/>
                </a:lnTo>
                <a:lnTo>
                  <a:pt x="28564" y="40801"/>
                </a:lnTo>
                <a:lnTo>
                  <a:pt x="21541" y="42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1925983" y="2305534"/>
            <a:ext cx="44450" cy="42545"/>
          </a:xfrm>
          <a:custGeom>
            <a:avLst/>
            <a:gdLst/>
            <a:ahLst/>
            <a:cxnLst/>
            <a:rect l="l" t="t" r="r" b="b"/>
            <a:pathLst>
              <a:path w="44450" h="42544">
                <a:moveTo>
                  <a:pt x="1291" y="21234"/>
                </a:moveTo>
                <a:lnTo>
                  <a:pt x="0" y="9404"/>
                </a:lnTo>
                <a:lnTo>
                  <a:pt x="22830" y="0"/>
                </a:lnTo>
                <a:lnTo>
                  <a:pt x="35375" y="9404"/>
                </a:lnTo>
                <a:lnTo>
                  <a:pt x="44372" y="21234"/>
                </a:lnTo>
                <a:lnTo>
                  <a:pt x="35375" y="36250"/>
                </a:lnTo>
                <a:lnTo>
                  <a:pt x="22832" y="42469"/>
                </a:lnTo>
                <a:lnTo>
                  <a:pt x="0" y="36250"/>
                </a:lnTo>
                <a:lnTo>
                  <a:pt x="1292" y="21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080000" y="5219700"/>
            <a:ext cx="533400" cy="2794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159528" y="5282860"/>
            <a:ext cx="398646" cy="1394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159528" y="5279045"/>
            <a:ext cx="398780" cy="143510"/>
          </a:xfrm>
          <a:custGeom>
            <a:avLst/>
            <a:gdLst/>
            <a:ahLst/>
            <a:cxnLst/>
            <a:rect l="l" t="t" r="r" b="b"/>
            <a:pathLst>
              <a:path w="398779" h="143510">
                <a:moveTo>
                  <a:pt x="0" y="70739"/>
                </a:moveTo>
                <a:lnTo>
                  <a:pt x="58380" y="122802"/>
                </a:lnTo>
                <a:lnTo>
                  <a:pt x="121737" y="137740"/>
                </a:lnTo>
                <a:lnTo>
                  <a:pt x="199323" y="143218"/>
                </a:lnTo>
                <a:lnTo>
                  <a:pt x="284446" y="137740"/>
                </a:lnTo>
                <a:lnTo>
                  <a:pt x="340265" y="122802"/>
                </a:lnTo>
                <a:lnTo>
                  <a:pt x="382982" y="100647"/>
                </a:lnTo>
                <a:lnTo>
                  <a:pt x="394596" y="87563"/>
                </a:lnTo>
                <a:lnTo>
                  <a:pt x="398646" y="70739"/>
                </a:lnTo>
                <a:lnTo>
                  <a:pt x="394596" y="59469"/>
                </a:lnTo>
                <a:lnTo>
                  <a:pt x="382982" y="46385"/>
                </a:lnTo>
                <a:lnTo>
                  <a:pt x="340265" y="24229"/>
                </a:lnTo>
                <a:lnTo>
                  <a:pt x="284446" y="0"/>
                </a:lnTo>
                <a:lnTo>
                  <a:pt x="199323" y="3814"/>
                </a:lnTo>
                <a:lnTo>
                  <a:pt x="121737" y="0"/>
                </a:lnTo>
                <a:lnTo>
                  <a:pt x="58380" y="24229"/>
                </a:lnTo>
                <a:lnTo>
                  <a:pt x="15663" y="46385"/>
                </a:lnTo>
                <a:lnTo>
                  <a:pt x="4049" y="59469"/>
                </a:lnTo>
                <a:lnTo>
                  <a:pt x="0" y="7073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158406" y="5306170"/>
            <a:ext cx="399769" cy="487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080000" y="5168900"/>
            <a:ext cx="533400" cy="2794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158406" y="5225675"/>
            <a:ext cx="398780" cy="139700"/>
          </a:xfrm>
          <a:custGeom>
            <a:avLst/>
            <a:gdLst/>
            <a:ahLst/>
            <a:cxnLst/>
            <a:rect l="l" t="t" r="r" b="b"/>
            <a:pathLst>
              <a:path w="398779" h="139700">
                <a:moveTo>
                  <a:pt x="199322" y="0"/>
                </a:moveTo>
                <a:lnTo>
                  <a:pt x="136321" y="3553"/>
                </a:lnTo>
                <a:lnTo>
                  <a:pt x="81605" y="13448"/>
                </a:lnTo>
                <a:lnTo>
                  <a:pt x="38457" y="28536"/>
                </a:lnTo>
                <a:lnTo>
                  <a:pt x="0" y="69701"/>
                </a:lnTo>
                <a:lnTo>
                  <a:pt x="10161" y="91732"/>
                </a:lnTo>
                <a:lnTo>
                  <a:pt x="38457" y="110866"/>
                </a:lnTo>
                <a:lnTo>
                  <a:pt x="81605" y="125954"/>
                </a:lnTo>
                <a:lnTo>
                  <a:pt x="136321" y="135849"/>
                </a:lnTo>
                <a:lnTo>
                  <a:pt x="199322" y="139403"/>
                </a:lnTo>
                <a:lnTo>
                  <a:pt x="262324" y="135849"/>
                </a:lnTo>
                <a:lnTo>
                  <a:pt x="317040" y="125954"/>
                </a:lnTo>
                <a:lnTo>
                  <a:pt x="360187" y="110866"/>
                </a:lnTo>
                <a:lnTo>
                  <a:pt x="388483" y="91732"/>
                </a:lnTo>
                <a:lnTo>
                  <a:pt x="398645" y="69701"/>
                </a:lnTo>
                <a:lnTo>
                  <a:pt x="388483" y="47670"/>
                </a:lnTo>
                <a:lnTo>
                  <a:pt x="360187" y="28536"/>
                </a:lnTo>
                <a:lnTo>
                  <a:pt x="317040" y="13448"/>
                </a:lnTo>
                <a:lnTo>
                  <a:pt x="262324" y="3553"/>
                </a:lnTo>
                <a:lnTo>
                  <a:pt x="19932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158406" y="5225675"/>
            <a:ext cx="398780" cy="139700"/>
          </a:xfrm>
          <a:custGeom>
            <a:avLst/>
            <a:gdLst/>
            <a:ahLst/>
            <a:cxnLst/>
            <a:rect l="l" t="t" r="r" b="b"/>
            <a:pathLst>
              <a:path w="398779" h="139700">
                <a:moveTo>
                  <a:pt x="0" y="69701"/>
                </a:moveTo>
                <a:lnTo>
                  <a:pt x="4049" y="83748"/>
                </a:lnTo>
                <a:lnTo>
                  <a:pt x="15663" y="96832"/>
                </a:lnTo>
                <a:lnTo>
                  <a:pt x="58380" y="110068"/>
                </a:lnTo>
                <a:lnTo>
                  <a:pt x="121737" y="133925"/>
                </a:lnTo>
                <a:lnTo>
                  <a:pt x="199322" y="139403"/>
                </a:lnTo>
                <a:lnTo>
                  <a:pt x="276907" y="133925"/>
                </a:lnTo>
                <a:lnTo>
                  <a:pt x="340265" y="110068"/>
                </a:lnTo>
                <a:lnTo>
                  <a:pt x="382981" y="96832"/>
                </a:lnTo>
                <a:lnTo>
                  <a:pt x="394596" y="83748"/>
                </a:lnTo>
                <a:lnTo>
                  <a:pt x="398645" y="69701"/>
                </a:lnTo>
                <a:lnTo>
                  <a:pt x="394596" y="48231"/>
                </a:lnTo>
                <a:lnTo>
                  <a:pt x="382981" y="31694"/>
                </a:lnTo>
                <a:lnTo>
                  <a:pt x="340265" y="20415"/>
                </a:lnTo>
                <a:lnTo>
                  <a:pt x="276907" y="3663"/>
                </a:lnTo>
                <a:lnTo>
                  <a:pt x="199322" y="0"/>
                </a:lnTo>
                <a:lnTo>
                  <a:pt x="121737" y="3663"/>
                </a:lnTo>
                <a:lnTo>
                  <a:pt x="58380" y="20415"/>
                </a:lnTo>
                <a:lnTo>
                  <a:pt x="15663" y="31694"/>
                </a:lnTo>
                <a:lnTo>
                  <a:pt x="4049" y="48231"/>
                </a:lnTo>
                <a:lnTo>
                  <a:pt x="0" y="6970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260593" y="5268013"/>
            <a:ext cx="194310" cy="70485"/>
          </a:xfrm>
          <a:custGeom>
            <a:avLst/>
            <a:gdLst/>
            <a:ahLst/>
            <a:cxnLst/>
            <a:rect l="l" t="t" r="r" b="b"/>
            <a:pathLst>
              <a:path w="194310" h="70485">
                <a:moveTo>
                  <a:pt x="136045" y="26655"/>
                </a:moveTo>
                <a:lnTo>
                  <a:pt x="96537" y="26655"/>
                </a:lnTo>
                <a:lnTo>
                  <a:pt x="165700" y="0"/>
                </a:lnTo>
                <a:lnTo>
                  <a:pt x="184879" y="5135"/>
                </a:lnTo>
                <a:lnTo>
                  <a:pt x="134606" y="22987"/>
                </a:lnTo>
                <a:lnTo>
                  <a:pt x="136045" y="26655"/>
                </a:lnTo>
                <a:close/>
              </a:path>
              <a:path w="194310" h="70485">
                <a:moveTo>
                  <a:pt x="19829" y="70217"/>
                </a:moveTo>
                <a:lnTo>
                  <a:pt x="0" y="65294"/>
                </a:lnTo>
                <a:lnTo>
                  <a:pt x="69465" y="44507"/>
                </a:lnTo>
                <a:lnTo>
                  <a:pt x="59050" y="23965"/>
                </a:lnTo>
                <a:lnTo>
                  <a:pt x="13426" y="6358"/>
                </a:lnTo>
                <a:lnTo>
                  <a:pt x="28828" y="4521"/>
                </a:lnTo>
                <a:lnTo>
                  <a:pt x="96537" y="26655"/>
                </a:lnTo>
                <a:lnTo>
                  <a:pt x="136045" y="26655"/>
                </a:lnTo>
                <a:lnTo>
                  <a:pt x="141243" y="39902"/>
                </a:lnTo>
                <a:lnTo>
                  <a:pt x="97118" y="39902"/>
                </a:lnTo>
                <a:lnTo>
                  <a:pt x="19829" y="70217"/>
                </a:lnTo>
                <a:close/>
              </a:path>
              <a:path w="194310" h="70485">
                <a:moveTo>
                  <a:pt x="177351" y="69958"/>
                </a:moveTo>
                <a:lnTo>
                  <a:pt x="97118" y="39902"/>
                </a:lnTo>
                <a:lnTo>
                  <a:pt x="141243" y="39902"/>
                </a:lnTo>
                <a:lnTo>
                  <a:pt x="144777" y="48909"/>
                </a:lnTo>
                <a:lnTo>
                  <a:pt x="194270" y="65294"/>
                </a:lnTo>
                <a:lnTo>
                  <a:pt x="177351" y="69958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168900" y="5207000"/>
            <a:ext cx="3556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240380" y="5250458"/>
            <a:ext cx="234950" cy="48895"/>
          </a:xfrm>
          <a:custGeom>
            <a:avLst/>
            <a:gdLst/>
            <a:ahLst/>
            <a:cxnLst/>
            <a:rect l="l" t="t" r="r" b="b"/>
            <a:pathLst>
              <a:path w="234950" h="48895">
                <a:moveTo>
                  <a:pt x="181372" y="27080"/>
                </a:moveTo>
                <a:lnTo>
                  <a:pt x="116973" y="27080"/>
                </a:lnTo>
                <a:lnTo>
                  <a:pt x="189169" y="0"/>
                </a:lnTo>
                <a:lnTo>
                  <a:pt x="234696" y="10776"/>
                </a:lnTo>
                <a:lnTo>
                  <a:pt x="200824" y="24027"/>
                </a:lnTo>
                <a:lnTo>
                  <a:pt x="189919" y="24172"/>
                </a:lnTo>
                <a:lnTo>
                  <a:pt x="181372" y="27080"/>
                </a:lnTo>
                <a:close/>
              </a:path>
              <a:path w="234950" h="48895">
                <a:moveTo>
                  <a:pt x="32978" y="24406"/>
                </a:moveTo>
                <a:lnTo>
                  <a:pt x="0" y="11873"/>
                </a:lnTo>
                <a:lnTo>
                  <a:pt x="41296" y="139"/>
                </a:lnTo>
                <a:lnTo>
                  <a:pt x="101262" y="21487"/>
                </a:lnTo>
                <a:lnTo>
                  <a:pt x="44854" y="21487"/>
                </a:lnTo>
                <a:lnTo>
                  <a:pt x="32978" y="24406"/>
                </a:lnTo>
                <a:close/>
              </a:path>
              <a:path w="234950" h="48895">
                <a:moveTo>
                  <a:pt x="118302" y="48533"/>
                </a:moveTo>
                <a:lnTo>
                  <a:pt x="44854" y="21487"/>
                </a:lnTo>
                <a:lnTo>
                  <a:pt x="101262" y="21487"/>
                </a:lnTo>
                <a:lnTo>
                  <a:pt x="116973" y="27080"/>
                </a:lnTo>
                <a:lnTo>
                  <a:pt x="181372" y="27080"/>
                </a:lnTo>
                <a:lnTo>
                  <a:pt x="118302" y="48533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321300" y="5245100"/>
            <a:ext cx="215900" cy="1651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394224" y="5291763"/>
            <a:ext cx="86995" cy="52705"/>
          </a:xfrm>
          <a:custGeom>
            <a:avLst/>
            <a:gdLst/>
            <a:ahLst/>
            <a:cxnLst/>
            <a:rect l="l" t="t" r="r" b="b"/>
            <a:pathLst>
              <a:path w="86995" h="52704">
                <a:moveTo>
                  <a:pt x="60652" y="52275"/>
                </a:moveTo>
                <a:lnTo>
                  <a:pt x="291" y="22371"/>
                </a:lnTo>
                <a:lnTo>
                  <a:pt x="95" y="12820"/>
                </a:lnTo>
                <a:lnTo>
                  <a:pt x="0" y="0"/>
                </a:lnTo>
                <a:lnTo>
                  <a:pt x="86466" y="32715"/>
                </a:lnTo>
                <a:lnTo>
                  <a:pt x="60652" y="522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168900" y="5245100"/>
            <a:ext cx="215900" cy="1651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235888" y="5292796"/>
            <a:ext cx="85725" cy="52705"/>
          </a:xfrm>
          <a:custGeom>
            <a:avLst/>
            <a:gdLst/>
            <a:ahLst/>
            <a:cxnLst/>
            <a:rect l="l" t="t" r="r" b="b"/>
            <a:pathLst>
              <a:path w="85725" h="52704">
                <a:moveTo>
                  <a:pt x="30875" y="52540"/>
                </a:moveTo>
                <a:lnTo>
                  <a:pt x="0" y="32737"/>
                </a:lnTo>
                <a:lnTo>
                  <a:pt x="84178" y="0"/>
                </a:lnTo>
                <a:lnTo>
                  <a:pt x="85344" y="20430"/>
                </a:lnTo>
                <a:lnTo>
                  <a:pt x="30875" y="5254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080000" y="5232400"/>
            <a:ext cx="139700" cy="1905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58405" y="5295893"/>
            <a:ext cx="1270" cy="53975"/>
          </a:xfrm>
          <a:custGeom>
            <a:avLst/>
            <a:gdLst/>
            <a:ahLst/>
            <a:cxnLst/>
            <a:rect l="l" t="t" r="r" b="b"/>
            <a:pathLst>
              <a:path w="1270" h="53975">
                <a:moveTo>
                  <a:pt x="561" y="-3175"/>
                </a:moveTo>
                <a:lnTo>
                  <a:pt x="561" y="56870"/>
                </a:lnTo>
              </a:path>
            </a:pathLst>
          </a:custGeom>
          <a:ln w="74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473700" y="5232400"/>
            <a:ext cx="139700" cy="1905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557051" y="5294861"/>
            <a:ext cx="1270" cy="53975"/>
          </a:xfrm>
          <a:custGeom>
            <a:avLst/>
            <a:gdLst/>
            <a:ahLst/>
            <a:cxnLst/>
            <a:rect l="l" t="t" r="r" b="b"/>
            <a:pathLst>
              <a:path w="1270" h="53975">
                <a:moveTo>
                  <a:pt x="561" y="-3175"/>
                </a:moveTo>
                <a:lnTo>
                  <a:pt x="561" y="56870"/>
                </a:lnTo>
              </a:path>
            </a:pathLst>
          </a:custGeom>
          <a:ln w="74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054600" y="5816600"/>
            <a:ext cx="533400" cy="2794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38807" y="5872524"/>
            <a:ext cx="400930" cy="139403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38807" y="5872524"/>
            <a:ext cx="401320" cy="139700"/>
          </a:xfrm>
          <a:custGeom>
            <a:avLst/>
            <a:gdLst/>
            <a:ahLst/>
            <a:cxnLst/>
            <a:rect l="l" t="t" r="r" b="b"/>
            <a:pathLst>
              <a:path w="401320" h="139700">
                <a:moveTo>
                  <a:pt x="0" y="69701"/>
                </a:moveTo>
                <a:lnTo>
                  <a:pt x="58380" y="117728"/>
                </a:lnTo>
                <a:lnTo>
                  <a:pt x="121737" y="133925"/>
                </a:lnTo>
                <a:lnTo>
                  <a:pt x="199323" y="139403"/>
                </a:lnTo>
                <a:lnTo>
                  <a:pt x="276908" y="133925"/>
                </a:lnTo>
                <a:lnTo>
                  <a:pt x="340265" y="117728"/>
                </a:lnTo>
                <a:lnTo>
                  <a:pt x="382982" y="96832"/>
                </a:lnTo>
                <a:lnTo>
                  <a:pt x="394596" y="83748"/>
                </a:lnTo>
                <a:lnTo>
                  <a:pt x="400930" y="69701"/>
                </a:lnTo>
                <a:lnTo>
                  <a:pt x="340265" y="20415"/>
                </a:lnTo>
                <a:lnTo>
                  <a:pt x="276908" y="5477"/>
                </a:lnTo>
                <a:lnTo>
                  <a:pt x="199323" y="0"/>
                </a:lnTo>
                <a:lnTo>
                  <a:pt x="121737" y="5477"/>
                </a:lnTo>
                <a:lnTo>
                  <a:pt x="58380" y="20415"/>
                </a:lnTo>
                <a:lnTo>
                  <a:pt x="15663" y="39354"/>
                </a:lnTo>
                <a:lnTo>
                  <a:pt x="4049" y="55654"/>
                </a:lnTo>
                <a:lnTo>
                  <a:pt x="0" y="69701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137684" y="5892145"/>
            <a:ext cx="402053" cy="5059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054600" y="5765800"/>
            <a:ext cx="533400" cy="2794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137684" y="5820893"/>
            <a:ext cx="398780" cy="139700"/>
          </a:xfrm>
          <a:custGeom>
            <a:avLst/>
            <a:gdLst/>
            <a:ahLst/>
            <a:cxnLst/>
            <a:rect l="l" t="t" r="r" b="b"/>
            <a:pathLst>
              <a:path w="398779" h="139700">
                <a:moveTo>
                  <a:pt x="199322" y="0"/>
                </a:moveTo>
                <a:lnTo>
                  <a:pt x="136321" y="3553"/>
                </a:lnTo>
                <a:lnTo>
                  <a:pt x="81605" y="13448"/>
                </a:lnTo>
                <a:lnTo>
                  <a:pt x="38457" y="28536"/>
                </a:lnTo>
                <a:lnTo>
                  <a:pt x="0" y="69701"/>
                </a:lnTo>
                <a:lnTo>
                  <a:pt x="10161" y="91732"/>
                </a:lnTo>
                <a:lnTo>
                  <a:pt x="38457" y="110866"/>
                </a:lnTo>
                <a:lnTo>
                  <a:pt x="81605" y="125954"/>
                </a:lnTo>
                <a:lnTo>
                  <a:pt x="136321" y="135849"/>
                </a:lnTo>
                <a:lnTo>
                  <a:pt x="199322" y="139403"/>
                </a:lnTo>
                <a:lnTo>
                  <a:pt x="262324" y="135849"/>
                </a:lnTo>
                <a:lnTo>
                  <a:pt x="317040" y="125954"/>
                </a:lnTo>
                <a:lnTo>
                  <a:pt x="360187" y="110866"/>
                </a:lnTo>
                <a:lnTo>
                  <a:pt x="388483" y="91732"/>
                </a:lnTo>
                <a:lnTo>
                  <a:pt x="398645" y="69701"/>
                </a:lnTo>
                <a:lnTo>
                  <a:pt x="388483" y="47670"/>
                </a:lnTo>
                <a:lnTo>
                  <a:pt x="360187" y="28536"/>
                </a:lnTo>
                <a:lnTo>
                  <a:pt x="317040" y="13448"/>
                </a:lnTo>
                <a:lnTo>
                  <a:pt x="262324" y="3553"/>
                </a:lnTo>
                <a:lnTo>
                  <a:pt x="19932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137684" y="5820893"/>
            <a:ext cx="398780" cy="139700"/>
          </a:xfrm>
          <a:custGeom>
            <a:avLst/>
            <a:gdLst/>
            <a:ahLst/>
            <a:cxnLst/>
            <a:rect l="l" t="t" r="r" b="b"/>
            <a:pathLst>
              <a:path w="398779" h="139700">
                <a:moveTo>
                  <a:pt x="0" y="69701"/>
                </a:moveTo>
                <a:lnTo>
                  <a:pt x="58380" y="118988"/>
                </a:lnTo>
                <a:lnTo>
                  <a:pt x="121737" y="133925"/>
                </a:lnTo>
                <a:lnTo>
                  <a:pt x="199322" y="139403"/>
                </a:lnTo>
                <a:lnTo>
                  <a:pt x="276907" y="133925"/>
                </a:lnTo>
                <a:lnTo>
                  <a:pt x="340265" y="118988"/>
                </a:lnTo>
                <a:lnTo>
                  <a:pt x="382981" y="96832"/>
                </a:lnTo>
                <a:lnTo>
                  <a:pt x="394596" y="83748"/>
                </a:lnTo>
                <a:lnTo>
                  <a:pt x="398645" y="69701"/>
                </a:lnTo>
                <a:lnTo>
                  <a:pt x="340265" y="20415"/>
                </a:lnTo>
                <a:lnTo>
                  <a:pt x="276907" y="5477"/>
                </a:lnTo>
                <a:lnTo>
                  <a:pt x="199322" y="0"/>
                </a:lnTo>
                <a:lnTo>
                  <a:pt x="121737" y="5477"/>
                </a:lnTo>
                <a:lnTo>
                  <a:pt x="58380" y="20415"/>
                </a:lnTo>
                <a:lnTo>
                  <a:pt x="15663" y="42570"/>
                </a:lnTo>
                <a:lnTo>
                  <a:pt x="4049" y="55654"/>
                </a:lnTo>
                <a:lnTo>
                  <a:pt x="0" y="6970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239873" y="5863231"/>
            <a:ext cx="194310" cy="70485"/>
          </a:xfrm>
          <a:custGeom>
            <a:avLst/>
            <a:gdLst/>
            <a:ahLst/>
            <a:cxnLst/>
            <a:rect l="l" t="t" r="r" b="b"/>
            <a:pathLst>
              <a:path w="194310" h="70485">
                <a:moveTo>
                  <a:pt x="136045" y="26655"/>
                </a:moveTo>
                <a:lnTo>
                  <a:pt x="96537" y="26655"/>
                </a:lnTo>
                <a:lnTo>
                  <a:pt x="165700" y="0"/>
                </a:lnTo>
                <a:lnTo>
                  <a:pt x="184879" y="13838"/>
                </a:lnTo>
                <a:lnTo>
                  <a:pt x="134606" y="22986"/>
                </a:lnTo>
                <a:lnTo>
                  <a:pt x="136045" y="26655"/>
                </a:lnTo>
                <a:close/>
              </a:path>
              <a:path w="194310" h="70485">
                <a:moveTo>
                  <a:pt x="19829" y="70217"/>
                </a:moveTo>
                <a:lnTo>
                  <a:pt x="0" y="65293"/>
                </a:lnTo>
                <a:lnTo>
                  <a:pt x="60793" y="44507"/>
                </a:lnTo>
                <a:lnTo>
                  <a:pt x="59050" y="23965"/>
                </a:lnTo>
                <a:lnTo>
                  <a:pt x="13426" y="6358"/>
                </a:lnTo>
                <a:lnTo>
                  <a:pt x="28828" y="2689"/>
                </a:lnTo>
                <a:lnTo>
                  <a:pt x="96537" y="26655"/>
                </a:lnTo>
                <a:lnTo>
                  <a:pt x="136045" y="26655"/>
                </a:lnTo>
                <a:lnTo>
                  <a:pt x="141243" y="39902"/>
                </a:lnTo>
                <a:lnTo>
                  <a:pt x="97118" y="39902"/>
                </a:lnTo>
                <a:lnTo>
                  <a:pt x="19829" y="70217"/>
                </a:lnTo>
                <a:close/>
              </a:path>
              <a:path w="194310" h="70485">
                <a:moveTo>
                  <a:pt x="177350" y="69958"/>
                </a:moveTo>
                <a:lnTo>
                  <a:pt x="97118" y="39902"/>
                </a:lnTo>
                <a:lnTo>
                  <a:pt x="141243" y="39902"/>
                </a:lnTo>
                <a:lnTo>
                  <a:pt x="144777" y="48909"/>
                </a:lnTo>
                <a:lnTo>
                  <a:pt x="194269" y="65293"/>
                </a:lnTo>
                <a:lnTo>
                  <a:pt x="177350" y="69958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143500" y="5791200"/>
            <a:ext cx="355600" cy="177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219659" y="5845676"/>
            <a:ext cx="234950" cy="48895"/>
          </a:xfrm>
          <a:custGeom>
            <a:avLst/>
            <a:gdLst/>
            <a:ahLst/>
            <a:cxnLst/>
            <a:rect l="l" t="t" r="r" b="b"/>
            <a:pathLst>
              <a:path w="234950" h="48895">
                <a:moveTo>
                  <a:pt x="173021" y="27080"/>
                </a:moveTo>
                <a:lnTo>
                  <a:pt x="116973" y="27080"/>
                </a:lnTo>
                <a:lnTo>
                  <a:pt x="189169" y="0"/>
                </a:lnTo>
                <a:lnTo>
                  <a:pt x="234696" y="10776"/>
                </a:lnTo>
                <a:lnTo>
                  <a:pt x="209955" y="20454"/>
                </a:lnTo>
                <a:lnTo>
                  <a:pt x="189919" y="20454"/>
                </a:lnTo>
                <a:lnTo>
                  <a:pt x="173021" y="27080"/>
                </a:lnTo>
                <a:close/>
              </a:path>
              <a:path w="234950" h="48895">
                <a:moveTo>
                  <a:pt x="32978" y="24406"/>
                </a:moveTo>
                <a:lnTo>
                  <a:pt x="0" y="11873"/>
                </a:lnTo>
                <a:lnTo>
                  <a:pt x="41296" y="139"/>
                </a:lnTo>
                <a:lnTo>
                  <a:pt x="101263" y="21487"/>
                </a:lnTo>
                <a:lnTo>
                  <a:pt x="44854" y="21487"/>
                </a:lnTo>
                <a:lnTo>
                  <a:pt x="32978" y="24406"/>
                </a:lnTo>
                <a:close/>
              </a:path>
              <a:path w="234950" h="48895">
                <a:moveTo>
                  <a:pt x="200824" y="24027"/>
                </a:moveTo>
                <a:lnTo>
                  <a:pt x="189919" y="20454"/>
                </a:lnTo>
                <a:lnTo>
                  <a:pt x="209955" y="20454"/>
                </a:lnTo>
                <a:lnTo>
                  <a:pt x="200824" y="24027"/>
                </a:lnTo>
                <a:close/>
              </a:path>
              <a:path w="234950" h="48895">
                <a:moveTo>
                  <a:pt x="118302" y="48533"/>
                </a:moveTo>
                <a:lnTo>
                  <a:pt x="44854" y="21487"/>
                </a:lnTo>
                <a:lnTo>
                  <a:pt x="101263" y="21487"/>
                </a:lnTo>
                <a:lnTo>
                  <a:pt x="116973" y="27080"/>
                </a:lnTo>
                <a:lnTo>
                  <a:pt x="173021" y="27080"/>
                </a:lnTo>
                <a:lnTo>
                  <a:pt x="118302" y="48533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295900" y="5842000"/>
            <a:ext cx="215900" cy="1651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373504" y="5886980"/>
            <a:ext cx="86995" cy="42545"/>
          </a:xfrm>
          <a:custGeom>
            <a:avLst/>
            <a:gdLst/>
            <a:ahLst/>
            <a:cxnLst/>
            <a:rect l="l" t="t" r="r" b="b"/>
            <a:pathLst>
              <a:path w="86995" h="42545">
                <a:moveTo>
                  <a:pt x="54732" y="42337"/>
                </a:moveTo>
                <a:lnTo>
                  <a:pt x="291" y="22371"/>
                </a:lnTo>
                <a:lnTo>
                  <a:pt x="95" y="12820"/>
                </a:lnTo>
                <a:lnTo>
                  <a:pt x="0" y="0"/>
                </a:lnTo>
                <a:lnTo>
                  <a:pt x="86466" y="32715"/>
                </a:lnTo>
                <a:lnTo>
                  <a:pt x="54732" y="4233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143500" y="5842000"/>
            <a:ext cx="215900" cy="1651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215168" y="5888014"/>
            <a:ext cx="85725" cy="42545"/>
          </a:xfrm>
          <a:custGeom>
            <a:avLst/>
            <a:gdLst/>
            <a:ahLst/>
            <a:cxnLst/>
            <a:rect l="l" t="t" r="r" b="b"/>
            <a:pathLst>
              <a:path w="85725" h="42545">
                <a:moveTo>
                  <a:pt x="39365" y="42336"/>
                </a:moveTo>
                <a:lnTo>
                  <a:pt x="0" y="32737"/>
                </a:lnTo>
                <a:lnTo>
                  <a:pt x="84178" y="0"/>
                </a:lnTo>
                <a:lnTo>
                  <a:pt x="85343" y="20429"/>
                </a:lnTo>
                <a:lnTo>
                  <a:pt x="39365" y="42336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054600" y="5829300"/>
            <a:ext cx="139700" cy="1905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137685" y="5880246"/>
            <a:ext cx="1270" cy="64769"/>
          </a:xfrm>
          <a:custGeom>
            <a:avLst/>
            <a:gdLst/>
            <a:ahLst/>
            <a:cxnLst/>
            <a:rect l="l" t="t" r="r" b="b"/>
            <a:pathLst>
              <a:path w="1270" h="64770">
                <a:moveTo>
                  <a:pt x="561" y="-3175"/>
                </a:moveTo>
                <a:lnTo>
                  <a:pt x="561" y="67736"/>
                </a:lnTo>
              </a:path>
            </a:pathLst>
          </a:custGeom>
          <a:ln w="74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461000" y="5829300"/>
            <a:ext cx="139700" cy="1905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534045" y="5888506"/>
            <a:ext cx="3810" cy="55880"/>
          </a:xfrm>
          <a:custGeom>
            <a:avLst/>
            <a:gdLst/>
            <a:ahLst/>
            <a:cxnLst/>
            <a:rect l="l" t="t" r="r" b="b"/>
            <a:pathLst>
              <a:path w="3810" h="55879">
                <a:moveTo>
                  <a:pt x="1703" y="-3175"/>
                </a:moveTo>
                <a:lnTo>
                  <a:pt x="1703" y="58444"/>
                </a:lnTo>
              </a:path>
            </a:pathLst>
          </a:custGeom>
          <a:ln w="97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226" name="object 2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Elements </a:t>
            </a:r>
            <a:r>
              <a:rPr dirty="0" spc="-5"/>
              <a:t>of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5"/>
              <a:t>wireless  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4816475" y="4378325"/>
            <a:ext cx="2152650" cy="2094230"/>
          </a:xfrm>
          <a:custGeom>
            <a:avLst/>
            <a:gdLst/>
            <a:ahLst/>
            <a:cxnLst/>
            <a:rect l="l" t="t" r="r" b="b"/>
            <a:pathLst>
              <a:path w="2152650" h="2094229">
                <a:moveTo>
                  <a:pt x="1076325" y="2093913"/>
                </a:moveTo>
                <a:lnTo>
                  <a:pt x="1027056" y="2092835"/>
                </a:lnTo>
                <a:lnTo>
                  <a:pt x="978357" y="2089634"/>
                </a:lnTo>
                <a:lnTo>
                  <a:pt x="930274" y="2084355"/>
                </a:lnTo>
                <a:lnTo>
                  <a:pt x="882854" y="2077045"/>
                </a:lnTo>
                <a:lnTo>
                  <a:pt x="836145" y="2067749"/>
                </a:lnTo>
                <a:lnTo>
                  <a:pt x="790195" y="2056514"/>
                </a:lnTo>
                <a:lnTo>
                  <a:pt x="745051" y="2043387"/>
                </a:lnTo>
                <a:lnTo>
                  <a:pt x="700760" y="2028413"/>
                </a:lnTo>
                <a:lnTo>
                  <a:pt x="657370" y="2011638"/>
                </a:lnTo>
                <a:lnTo>
                  <a:pt x="614929" y="1993109"/>
                </a:lnTo>
                <a:lnTo>
                  <a:pt x="573484" y="1972872"/>
                </a:lnTo>
                <a:lnTo>
                  <a:pt x="533083" y="1950973"/>
                </a:lnTo>
                <a:lnTo>
                  <a:pt x="493772" y="1927458"/>
                </a:lnTo>
                <a:lnTo>
                  <a:pt x="455600" y="1902374"/>
                </a:lnTo>
                <a:lnTo>
                  <a:pt x="418614" y="1875766"/>
                </a:lnTo>
                <a:lnTo>
                  <a:pt x="382862" y="1847682"/>
                </a:lnTo>
                <a:lnTo>
                  <a:pt x="348391" y="1818166"/>
                </a:lnTo>
                <a:lnTo>
                  <a:pt x="315248" y="1787266"/>
                </a:lnTo>
                <a:lnTo>
                  <a:pt x="283481" y="1755028"/>
                </a:lnTo>
                <a:lnTo>
                  <a:pt x="253138" y="1721497"/>
                </a:lnTo>
                <a:lnTo>
                  <a:pt x="224265" y="1686720"/>
                </a:lnTo>
                <a:lnTo>
                  <a:pt x="196912" y="1650743"/>
                </a:lnTo>
                <a:lnTo>
                  <a:pt x="171124" y="1613613"/>
                </a:lnTo>
                <a:lnTo>
                  <a:pt x="146949" y="1575375"/>
                </a:lnTo>
                <a:lnTo>
                  <a:pt x="124436" y="1536076"/>
                </a:lnTo>
                <a:lnTo>
                  <a:pt x="103631" y="1495762"/>
                </a:lnTo>
                <a:lnTo>
                  <a:pt x="84582" y="1454479"/>
                </a:lnTo>
                <a:lnTo>
                  <a:pt x="67337" y="1412273"/>
                </a:lnTo>
                <a:lnTo>
                  <a:pt x="51943" y="1369191"/>
                </a:lnTo>
                <a:lnTo>
                  <a:pt x="38447" y="1325279"/>
                </a:lnTo>
                <a:lnTo>
                  <a:pt x="26897" y="1280582"/>
                </a:lnTo>
                <a:lnTo>
                  <a:pt x="17341" y="1235148"/>
                </a:lnTo>
                <a:lnTo>
                  <a:pt x="9825" y="1189022"/>
                </a:lnTo>
                <a:lnTo>
                  <a:pt x="4398" y="1142251"/>
                </a:lnTo>
                <a:lnTo>
                  <a:pt x="1107" y="1094880"/>
                </a:lnTo>
                <a:lnTo>
                  <a:pt x="0" y="1046956"/>
                </a:lnTo>
                <a:lnTo>
                  <a:pt x="1107" y="999032"/>
                </a:lnTo>
                <a:lnTo>
                  <a:pt x="4398" y="951662"/>
                </a:lnTo>
                <a:lnTo>
                  <a:pt x="9825" y="904890"/>
                </a:lnTo>
                <a:lnTo>
                  <a:pt x="17341" y="858764"/>
                </a:lnTo>
                <a:lnTo>
                  <a:pt x="26897" y="813330"/>
                </a:lnTo>
                <a:lnTo>
                  <a:pt x="38447" y="768634"/>
                </a:lnTo>
                <a:lnTo>
                  <a:pt x="51943" y="724721"/>
                </a:lnTo>
                <a:lnTo>
                  <a:pt x="67337" y="681639"/>
                </a:lnTo>
                <a:lnTo>
                  <a:pt x="84582" y="639433"/>
                </a:lnTo>
                <a:lnTo>
                  <a:pt x="103631" y="598150"/>
                </a:lnTo>
                <a:lnTo>
                  <a:pt x="124436" y="557836"/>
                </a:lnTo>
                <a:lnTo>
                  <a:pt x="146949" y="518537"/>
                </a:lnTo>
                <a:lnTo>
                  <a:pt x="171124" y="480299"/>
                </a:lnTo>
                <a:lnTo>
                  <a:pt x="196912" y="443169"/>
                </a:lnTo>
                <a:lnTo>
                  <a:pt x="224265" y="407192"/>
                </a:lnTo>
                <a:lnTo>
                  <a:pt x="253138" y="372415"/>
                </a:lnTo>
                <a:lnTo>
                  <a:pt x="283481" y="338885"/>
                </a:lnTo>
                <a:lnTo>
                  <a:pt x="315248" y="306646"/>
                </a:lnTo>
                <a:lnTo>
                  <a:pt x="348391" y="275746"/>
                </a:lnTo>
                <a:lnTo>
                  <a:pt x="382862" y="246231"/>
                </a:lnTo>
                <a:lnTo>
                  <a:pt x="418614" y="218146"/>
                </a:lnTo>
                <a:lnTo>
                  <a:pt x="455600" y="191539"/>
                </a:lnTo>
                <a:lnTo>
                  <a:pt x="493772" y="166454"/>
                </a:lnTo>
                <a:lnTo>
                  <a:pt x="533083" y="142940"/>
                </a:lnTo>
                <a:lnTo>
                  <a:pt x="573484" y="121041"/>
                </a:lnTo>
                <a:lnTo>
                  <a:pt x="614929" y="100804"/>
                </a:lnTo>
                <a:lnTo>
                  <a:pt x="657370" y="82275"/>
                </a:lnTo>
                <a:lnTo>
                  <a:pt x="700760" y="65500"/>
                </a:lnTo>
                <a:lnTo>
                  <a:pt x="745051" y="50525"/>
                </a:lnTo>
                <a:lnTo>
                  <a:pt x="790195" y="37398"/>
                </a:lnTo>
                <a:lnTo>
                  <a:pt x="836145" y="26163"/>
                </a:lnTo>
                <a:lnTo>
                  <a:pt x="882854" y="16867"/>
                </a:lnTo>
                <a:lnTo>
                  <a:pt x="930274" y="9557"/>
                </a:lnTo>
                <a:lnTo>
                  <a:pt x="978357" y="4278"/>
                </a:lnTo>
                <a:lnTo>
                  <a:pt x="1027056" y="1077"/>
                </a:lnTo>
                <a:lnTo>
                  <a:pt x="1076325" y="0"/>
                </a:lnTo>
                <a:lnTo>
                  <a:pt x="1125593" y="1077"/>
                </a:lnTo>
                <a:lnTo>
                  <a:pt x="1174292" y="4278"/>
                </a:lnTo>
                <a:lnTo>
                  <a:pt x="1222375" y="9557"/>
                </a:lnTo>
                <a:lnTo>
                  <a:pt x="1269795" y="16867"/>
                </a:lnTo>
                <a:lnTo>
                  <a:pt x="1316504" y="26163"/>
                </a:lnTo>
                <a:lnTo>
                  <a:pt x="1362454" y="37398"/>
                </a:lnTo>
                <a:lnTo>
                  <a:pt x="1407598" y="50525"/>
                </a:lnTo>
                <a:lnTo>
                  <a:pt x="1451889" y="65500"/>
                </a:lnTo>
                <a:lnTo>
                  <a:pt x="1495279" y="82275"/>
                </a:lnTo>
                <a:lnTo>
                  <a:pt x="1537720" y="100804"/>
                </a:lnTo>
                <a:lnTo>
                  <a:pt x="1579165" y="121041"/>
                </a:lnTo>
                <a:lnTo>
                  <a:pt x="1619566" y="142940"/>
                </a:lnTo>
                <a:lnTo>
                  <a:pt x="1658877" y="166454"/>
                </a:lnTo>
                <a:lnTo>
                  <a:pt x="1697049" y="191539"/>
                </a:lnTo>
                <a:lnTo>
                  <a:pt x="1734035" y="218146"/>
                </a:lnTo>
                <a:lnTo>
                  <a:pt x="1769787" y="246231"/>
                </a:lnTo>
                <a:lnTo>
                  <a:pt x="1804258" y="275746"/>
                </a:lnTo>
                <a:lnTo>
                  <a:pt x="1837401" y="306646"/>
                </a:lnTo>
                <a:lnTo>
                  <a:pt x="1869168" y="338885"/>
                </a:lnTo>
                <a:lnTo>
                  <a:pt x="1899511" y="372415"/>
                </a:lnTo>
                <a:lnTo>
                  <a:pt x="1928384" y="407192"/>
                </a:lnTo>
                <a:lnTo>
                  <a:pt x="1955737" y="443169"/>
                </a:lnTo>
                <a:lnTo>
                  <a:pt x="1981525" y="480299"/>
                </a:lnTo>
                <a:lnTo>
                  <a:pt x="2005700" y="518537"/>
                </a:lnTo>
                <a:lnTo>
                  <a:pt x="2028213" y="557836"/>
                </a:lnTo>
                <a:lnTo>
                  <a:pt x="2049018" y="598150"/>
                </a:lnTo>
                <a:lnTo>
                  <a:pt x="2068067" y="639433"/>
                </a:lnTo>
                <a:lnTo>
                  <a:pt x="2085312" y="681639"/>
                </a:lnTo>
                <a:lnTo>
                  <a:pt x="2100706" y="724721"/>
                </a:lnTo>
                <a:lnTo>
                  <a:pt x="2114202" y="768634"/>
                </a:lnTo>
                <a:lnTo>
                  <a:pt x="2125752" y="813330"/>
                </a:lnTo>
                <a:lnTo>
                  <a:pt x="2135308" y="858764"/>
                </a:lnTo>
                <a:lnTo>
                  <a:pt x="2142824" y="904890"/>
                </a:lnTo>
                <a:lnTo>
                  <a:pt x="2148251" y="951662"/>
                </a:lnTo>
                <a:lnTo>
                  <a:pt x="2151542" y="999032"/>
                </a:lnTo>
                <a:lnTo>
                  <a:pt x="2152650" y="1046956"/>
                </a:lnTo>
                <a:lnTo>
                  <a:pt x="2151542" y="1094880"/>
                </a:lnTo>
                <a:lnTo>
                  <a:pt x="2148251" y="1142251"/>
                </a:lnTo>
                <a:lnTo>
                  <a:pt x="2142824" y="1189022"/>
                </a:lnTo>
                <a:lnTo>
                  <a:pt x="2135308" y="1235148"/>
                </a:lnTo>
                <a:lnTo>
                  <a:pt x="2125752" y="1280582"/>
                </a:lnTo>
                <a:lnTo>
                  <a:pt x="2114202" y="1325279"/>
                </a:lnTo>
                <a:lnTo>
                  <a:pt x="2100706" y="1369191"/>
                </a:lnTo>
                <a:lnTo>
                  <a:pt x="2085312" y="1412273"/>
                </a:lnTo>
                <a:lnTo>
                  <a:pt x="2068067" y="1454479"/>
                </a:lnTo>
                <a:lnTo>
                  <a:pt x="2049018" y="1495762"/>
                </a:lnTo>
                <a:lnTo>
                  <a:pt x="2028213" y="1536076"/>
                </a:lnTo>
                <a:lnTo>
                  <a:pt x="2005700" y="1575375"/>
                </a:lnTo>
                <a:lnTo>
                  <a:pt x="1981525" y="1613613"/>
                </a:lnTo>
                <a:lnTo>
                  <a:pt x="1955737" y="1650743"/>
                </a:lnTo>
                <a:lnTo>
                  <a:pt x="1928384" y="1686720"/>
                </a:lnTo>
                <a:lnTo>
                  <a:pt x="1899511" y="1721497"/>
                </a:lnTo>
                <a:lnTo>
                  <a:pt x="1869168" y="1755028"/>
                </a:lnTo>
                <a:lnTo>
                  <a:pt x="1837401" y="1787266"/>
                </a:lnTo>
                <a:lnTo>
                  <a:pt x="1804258" y="1818166"/>
                </a:lnTo>
                <a:lnTo>
                  <a:pt x="1769787" y="1847682"/>
                </a:lnTo>
                <a:lnTo>
                  <a:pt x="1734035" y="1875766"/>
                </a:lnTo>
                <a:lnTo>
                  <a:pt x="1697049" y="1902374"/>
                </a:lnTo>
                <a:lnTo>
                  <a:pt x="1658877" y="1927458"/>
                </a:lnTo>
                <a:lnTo>
                  <a:pt x="1619566" y="1950973"/>
                </a:lnTo>
                <a:lnTo>
                  <a:pt x="1579165" y="1972872"/>
                </a:lnTo>
                <a:lnTo>
                  <a:pt x="1537720" y="1993109"/>
                </a:lnTo>
                <a:lnTo>
                  <a:pt x="1495279" y="2011638"/>
                </a:lnTo>
                <a:lnTo>
                  <a:pt x="1451889" y="2028413"/>
                </a:lnTo>
                <a:lnTo>
                  <a:pt x="1407598" y="2043387"/>
                </a:lnTo>
                <a:lnTo>
                  <a:pt x="1362454" y="2056514"/>
                </a:lnTo>
                <a:lnTo>
                  <a:pt x="1316504" y="2067749"/>
                </a:lnTo>
                <a:lnTo>
                  <a:pt x="1269795" y="2077045"/>
                </a:lnTo>
                <a:lnTo>
                  <a:pt x="1222375" y="2084355"/>
                </a:lnTo>
                <a:lnTo>
                  <a:pt x="1174292" y="2089634"/>
                </a:lnTo>
                <a:lnTo>
                  <a:pt x="1125593" y="2092835"/>
                </a:lnTo>
                <a:lnTo>
                  <a:pt x="1076325" y="209391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0875" y="1290637"/>
            <a:ext cx="2252980" cy="2286000"/>
          </a:xfrm>
          <a:custGeom>
            <a:avLst/>
            <a:gdLst/>
            <a:ahLst/>
            <a:cxnLst/>
            <a:rect l="l" t="t" r="r" b="b"/>
            <a:pathLst>
              <a:path w="2252980" h="2286000">
                <a:moveTo>
                  <a:pt x="1126331" y="2286000"/>
                </a:moveTo>
                <a:lnTo>
                  <a:pt x="1078719" y="2284997"/>
                </a:lnTo>
                <a:lnTo>
                  <a:pt x="1031612" y="2282015"/>
                </a:lnTo>
                <a:lnTo>
                  <a:pt x="985046" y="2277094"/>
                </a:lnTo>
                <a:lnTo>
                  <a:pt x="939063" y="2270273"/>
                </a:lnTo>
                <a:lnTo>
                  <a:pt x="893701" y="2261592"/>
                </a:lnTo>
                <a:lnTo>
                  <a:pt x="848999" y="2251091"/>
                </a:lnTo>
                <a:lnTo>
                  <a:pt x="804996" y="2238809"/>
                </a:lnTo>
                <a:lnTo>
                  <a:pt x="761731" y="2224787"/>
                </a:lnTo>
                <a:lnTo>
                  <a:pt x="719244" y="2209063"/>
                </a:lnTo>
                <a:lnTo>
                  <a:pt x="677573" y="2191677"/>
                </a:lnTo>
                <a:lnTo>
                  <a:pt x="636758" y="2172669"/>
                </a:lnTo>
                <a:lnTo>
                  <a:pt x="596837" y="2152079"/>
                </a:lnTo>
                <a:lnTo>
                  <a:pt x="557850" y="2129946"/>
                </a:lnTo>
                <a:lnTo>
                  <a:pt x="519836" y="2106311"/>
                </a:lnTo>
                <a:lnTo>
                  <a:pt x="482834" y="2081212"/>
                </a:lnTo>
                <a:lnTo>
                  <a:pt x="446882" y="2054690"/>
                </a:lnTo>
                <a:lnTo>
                  <a:pt x="412021" y="2026783"/>
                </a:lnTo>
                <a:lnTo>
                  <a:pt x="378289" y="1997532"/>
                </a:lnTo>
                <a:lnTo>
                  <a:pt x="345726" y="1966977"/>
                </a:lnTo>
                <a:lnTo>
                  <a:pt x="314370" y="1935157"/>
                </a:lnTo>
                <a:lnTo>
                  <a:pt x="284260" y="1902111"/>
                </a:lnTo>
                <a:lnTo>
                  <a:pt x="255436" y="1867880"/>
                </a:lnTo>
                <a:lnTo>
                  <a:pt x="227936" y="1832503"/>
                </a:lnTo>
                <a:lnTo>
                  <a:pt x="201801" y="1796020"/>
                </a:lnTo>
                <a:lnTo>
                  <a:pt x="177068" y="1758470"/>
                </a:lnTo>
                <a:lnTo>
                  <a:pt x="153777" y="1719893"/>
                </a:lnTo>
                <a:lnTo>
                  <a:pt x="131967" y="1680330"/>
                </a:lnTo>
                <a:lnTo>
                  <a:pt x="111677" y="1639818"/>
                </a:lnTo>
                <a:lnTo>
                  <a:pt x="92947" y="1598399"/>
                </a:lnTo>
                <a:lnTo>
                  <a:pt x="75814" y="1556111"/>
                </a:lnTo>
                <a:lnTo>
                  <a:pt x="60320" y="1512995"/>
                </a:lnTo>
                <a:lnTo>
                  <a:pt x="46501" y="1469090"/>
                </a:lnTo>
                <a:lnTo>
                  <a:pt x="34399" y="1424436"/>
                </a:lnTo>
                <a:lnTo>
                  <a:pt x="24051" y="1379072"/>
                </a:lnTo>
                <a:lnTo>
                  <a:pt x="15497" y="1333039"/>
                </a:lnTo>
                <a:lnTo>
                  <a:pt x="8775" y="1286375"/>
                </a:lnTo>
                <a:lnTo>
                  <a:pt x="3926" y="1239121"/>
                </a:lnTo>
                <a:lnTo>
                  <a:pt x="988" y="1191316"/>
                </a:lnTo>
                <a:lnTo>
                  <a:pt x="0" y="1143000"/>
                </a:lnTo>
                <a:lnTo>
                  <a:pt x="988" y="1094683"/>
                </a:lnTo>
                <a:lnTo>
                  <a:pt x="3926" y="1046878"/>
                </a:lnTo>
                <a:lnTo>
                  <a:pt x="8775" y="999624"/>
                </a:lnTo>
                <a:lnTo>
                  <a:pt x="15497" y="952960"/>
                </a:lnTo>
                <a:lnTo>
                  <a:pt x="24051" y="906927"/>
                </a:lnTo>
                <a:lnTo>
                  <a:pt x="34399" y="861563"/>
                </a:lnTo>
                <a:lnTo>
                  <a:pt x="46501" y="816909"/>
                </a:lnTo>
                <a:lnTo>
                  <a:pt x="60320" y="773004"/>
                </a:lnTo>
                <a:lnTo>
                  <a:pt x="75814" y="729888"/>
                </a:lnTo>
                <a:lnTo>
                  <a:pt x="92947" y="687600"/>
                </a:lnTo>
                <a:lnTo>
                  <a:pt x="111677" y="646181"/>
                </a:lnTo>
                <a:lnTo>
                  <a:pt x="131967" y="605669"/>
                </a:lnTo>
                <a:lnTo>
                  <a:pt x="153777" y="566106"/>
                </a:lnTo>
                <a:lnTo>
                  <a:pt x="177068" y="527529"/>
                </a:lnTo>
                <a:lnTo>
                  <a:pt x="201801" y="489979"/>
                </a:lnTo>
                <a:lnTo>
                  <a:pt x="227936" y="453496"/>
                </a:lnTo>
                <a:lnTo>
                  <a:pt x="255436" y="418119"/>
                </a:lnTo>
                <a:lnTo>
                  <a:pt x="284260" y="383888"/>
                </a:lnTo>
                <a:lnTo>
                  <a:pt x="314370" y="350842"/>
                </a:lnTo>
                <a:lnTo>
                  <a:pt x="345726" y="319022"/>
                </a:lnTo>
                <a:lnTo>
                  <a:pt x="378289" y="288467"/>
                </a:lnTo>
                <a:lnTo>
                  <a:pt x="412021" y="259216"/>
                </a:lnTo>
                <a:lnTo>
                  <a:pt x="446882" y="231309"/>
                </a:lnTo>
                <a:lnTo>
                  <a:pt x="482834" y="204787"/>
                </a:lnTo>
                <a:lnTo>
                  <a:pt x="519836" y="179688"/>
                </a:lnTo>
                <a:lnTo>
                  <a:pt x="557850" y="156053"/>
                </a:lnTo>
                <a:lnTo>
                  <a:pt x="596837" y="133920"/>
                </a:lnTo>
                <a:lnTo>
                  <a:pt x="636758" y="113330"/>
                </a:lnTo>
                <a:lnTo>
                  <a:pt x="677573" y="94322"/>
                </a:lnTo>
                <a:lnTo>
                  <a:pt x="719244" y="76936"/>
                </a:lnTo>
                <a:lnTo>
                  <a:pt x="761731" y="61212"/>
                </a:lnTo>
                <a:lnTo>
                  <a:pt x="804996" y="47190"/>
                </a:lnTo>
                <a:lnTo>
                  <a:pt x="848999" y="34908"/>
                </a:lnTo>
                <a:lnTo>
                  <a:pt x="893701" y="24407"/>
                </a:lnTo>
                <a:lnTo>
                  <a:pt x="939063" y="15726"/>
                </a:lnTo>
                <a:lnTo>
                  <a:pt x="985046" y="8905"/>
                </a:lnTo>
                <a:lnTo>
                  <a:pt x="1031612" y="3984"/>
                </a:lnTo>
                <a:lnTo>
                  <a:pt x="1078719" y="1002"/>
                </a:lnTo>
                <a:lnTo>
                  <a:pt x="1126331" y="0"/>
                </a:lnTo>
                <a:lnTo>
                  <a:pt x="1173943" y="1002"/>
                </a:lnTo>
                <a:lnTo>
                  <a:pt x="1221051" y="3984"/>
                </a:lnTo>
                <a:lnTo>
                  <a:pt x="1267616" y="8905"/>
                </a:lnTo>
                <a:lnTo>
                  <a:pt x="1313599" y="15726"/>
                </a:lnTo>
                <a:lnTo>
                  <a:pt x="1358961" y="24407"/>
                </a:lnTo>
                <a:lnTo>
                  <a:pt x="1403663" y="34908"/>
                </a:lnTo>
                <a:lnTo>
                  <a:pt x="1447666" y="47190"/>
                </a:lnTo>
                <a:lnTo>
                  <a:pt x="1490931" y="61212"/>
                </a:lnTo>
                <a:lnTo>
                  <a:pt x="1533418" y="76936"/>
                </a:lnTo>
                <a:lnTo>
                  <a:pt x="1575089" y="94322"/>
                </a:lnTo>
                <a:lnTo>
                  <a:pt x="1615905" y="113330"/>
                </a:lnTo>
                <a:lnTo>
                  <a:pt x="1655825" y="133920"/>
                </a:lnTo>
                <a:lnTo>
                  <a:pt x="1694812" y="156053"/>
                </a:lnTo>
                <a:lnTo>
                  <a:pt x="1732826" y="179688"/>
                </a:lnTo>
                <a:lnTo>
                  <a:pt x="1769829" y="204787"/>
                </a:lnTo>
                <a:lnTo>
                  <a:pt x="1805780" y="231309"/>
                </a:lnTo>
                <a:lnTo>
                  <a:pt x="1840641" y="259216"/>
                </a:lnTo>
                <a:lnTo>
                  <a:pt x="1874373" y="288467"/>
                </a:lnTo>
                <a:lnTo>
                  <a:pt x="1906936" y="319022"/>
                </a:lnTo>
                <a:lnTo>
                  <a:pt x="1938293" y="350842"/>
                </a:lnTo>
                <a:lnTo>
                  <a:pt x="1968402" y="383888"/>
                </a:lnTo>
                <a:lnTo>
                  <a:pt x="1997226" y="418119"/>
                </a:lnTo>
                <a:lnTo>
                  <a:pt x="2024726" y="453496"/>
                </a:lnTo>
                <a:lnTo>
                  <a:pt x="2050862" y="489979"/>
                </a:lnTo>
                <a:lnTo>
                  <a:pt x="2075594" y="527529"/>
                </a:lnTo>
                <a:lnTo>
                  <a:pt x="2098885" y="566106"/>
                </a:lnTo>
                <a:lnTo>
                  <a:pt x="2120695" y="605669"/>
                </a:lnTo>
                <a:lnTo>
                  <a:pt x="2140985" y="646181"/>
                </a:lnTo>
                <a:lnTo>
                  <a:pt x="2159716" y="687600"/>
                </a:lnTo>
                <a:lnTo>
                  <a:pt x="2176848" y="729888"/>
                </a:lnTo>
                <a:lnTo>
                  <a:pt x="2192343" y="773004"/>
                </a:lnTo>
                <a:lnTo>
                  <a:pt x="2206161" y="816909"/>
                </a:lnTo>
                <a:lnTo>
                  <a:pt x="2218263" y="861563"/>
                </a:lnTo>
                <a:lnTo>
                  <a:pt x="2228611" y="906927"/>
                </a:lnTo>
                <a:lnTo>
                  <a:pt x="2237166" y="952960"/>
                </a:lnTo>
                <a:lnTo>
                  <a:pt x="2243887" y="999624"/>
                </a:lnTo>
                <a:lnTo>
                  <a:pt x="2248736" y="1046878"/>
                </a:lnTo>
                <a:lnTo>
                  <a:pt x="2251675" y="1094683"/>
                </a:lnTo>
                <a:lnTo>
                  <a:pt x="2252663" y="1143000"/>
                </a:lnTo>
                <a:lnTo>
                  <a:pt x="2251675" y="1191316"/>
                </a:lnTo>
                <a:lnTo>
                  <a:pt x="2248736" y="1239121"/>
                </a:lnTo>
                <a:lnTo>
                  <a:pt x="2243887" y="1286375"/>
                </a:lnTo>
                <a:lnTo>
                  <a:pt x="2237166" y="1333039"/>
                </a:lnTo>
                <a:lnTo>
                  <a:pt x="2228611" y="1379072"/>
                </a:lnTo>
                <a:lnTo>
                  <a:pt x="2218263" y="1424436"/>
                </a:lnTo>
                <a:lnTo>
                  <a:pt x="2206161" y="1469090"/>
                </a:lnTo>
                <a:lnTo>
                  <a:pt x="2192343" y="1512995"/>
                </a:lnTo>
                <a:lnTo>
                  <a:pt x="2176848" y="1556111"/>
                </a:lnTo>
                <a:lnTo>
                  <a:pt x="2159716" y="1598399"/>
                </a:lnTo>
                <a:lnTo>
                  <a:pt x="2140985" y="1639818"/>
                </a:lnTo>
                <a:lnTo>
                  <a:pt x="2120695" y="1680330"/>
                </a:lnTo>
                <a:lnTo>
                  <a:pt x="2098885" y="1719893"/>
                </a:lnTo>
                <a:lnTo>
                  <a:pt x="2075594" y="1758470"/>
                </a:lnTo>
                <a:lnTo>
                  <a:pt x="2050862" y="1796020"/>
                </a:lnTo>
                <a:lnTo>
                  <a:pt x="2024726" y="1832503"/>
                </a:lnTo>
                <a:lnTo>
                  <a:pt x="1997226" y="1867880"/>
                </a:lnTo>
                <a:lnTo>
                  <a:pt x="1968402" y="1902111"/>
                </a:lnTo>
                <a:lnTo>
                  <a:pt x="1938293" y="1935157"/>
                </a:lnTo>
                <a:lnTo>
                  <a:pt x="1906936" y="1966977"/>
                </a:lnTo>
                <a:lnTo>
                  <a:pt x="1874373" y="1997532"/>
                </a:lnTo>
                <a:lnTo>
                  <a:pt x="1840641" y="2026783"/>
                </a:lnTo>
                <a:lnTo>
                  <a:pt x="1805780" y="2054690"/>
                </a:lnTo>
                <a:lnTo>
                  <a:pt x="1769829" y="2081212"/>
                </a:lnTo>
                <a:lnTo>
                  <a:pt x="1732826" y="2106311"/>
                </a:lnTo>
                <a:lnTo>
                  <a:pt x="1694812" y="2129946"/>
                </a:lnTo>
                <a:lnTo>
                  <a:pt x="1655825" y="2152079"/>
                </a:lnTo>
                <a:lnTo>
                  <a:pt x="1615905" y="2172669"/>
                </a:lnTo>
                <a:lnTo>
                  <a:pt x="1575089" y="2191677"/>
                </a:lnTo>
                <a:lnTo>
                  <a:pt x="1533418" y="2209063"/>
                </a:lnTo>
                <a:lnTo>
                  <a:pt x="1490931" y="2224787"/>
                </a:lnTo>
                <a:lnTo>
                  <a:pt x="1447666" y="2238809"/>
                </a:lnTo>
                <a:lnTo>
                  <a:pt x="1403663" y="2251091"/>
                </a:lnTo>
                <a:lnTo>
                  <a:pt x="1358961" y="2261592"/>
                </a:lnTo>
                <a:lnTo>
                  <a:pt x="1313599" y="2270273"/>
                </a:lnTo>
                <a:lnTo>
                  <a:pt x="1267616" y="2277094"/>
                </a:lnTo>
                <a:lnTo>
                  <a:pt x="1221051" y="2282015"/>
                </a:lnTo>
                <a:lnTo>
                  <a:pt x="1173943" y="2284997"/>
                </a:lnTo>
                <a:lnTo>
                  <a:pt x="1126331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98638" y="2447925"/>
            <a:ext cx="1278255" cy="655955"/>
          </a:xfrm>
          <a:custGeom>
            <a:avLst/>
            <a:gdLst/>
            <a:ahLst/>
            <a:cxnLst/>
            <a:rect l="l" t="t" r="r" b="b"/>
            <a:pathLst>
              <a:path w="1278255" h="655955">
                <a:moveTo>
                  <a:pt x="0" y="0"/>
                </a:moveTo>
                <a:lnTo>
                  <a:pt x="1277937" y="6556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0" y="4033838"/>
            <a:ext cx="1038225" cy="1005205"/>
          </a:xfrm>
          <a:custGeom>
            <a:avLst/>
            <a:gdLst/>
            <a:ahLst/>
            <a:cxnLst/>
            <a:rect l="l" t="t" r="r" b="b"/>
            <a:pathLst>
              <a:path w="1038225" h="1005204">
                <a:moveTo>
                  <a:pt x="519112" y="1004887"/>
                </a:moveTo>
                <a:lnTo>
                  <a:pt x="469115" y="1002628"/>
                </a:lnTo>
                <a:lnTo>
                  <a:pt x="420466" y="995983"/>
                </a:lnTo>
                <a:lnTo>
                  <a:pt x="373379" y="985146"/>
                </a:lnTo>
                <a:lnTo>
                  <a:pt x="328071" y="970312"/>
                </a:lnTo>
                <a:lnTo>
                  <a:pt x="284761" y="951676"/>
                </a:lnTo>
                <a:lnTo>
                  <a:pt x="243665" y="929432"/>
                </a:lnTo>
                <a:lnTo>
                  <a:pt x="205001" y="903777"/>
                </a:lnTo>
                <a:lnTo>
                  <a:pt x="168988" y="874904"/>
                </a:lnTo>
                <a:lnTo>
                  <a:pt x="135841" y="843010"/>
                </a:lnTo>
                <a:lnTo>
                  <a:pt x="105780" y="808288"/>
                </a:lnTo>
                <a:lnTo>
                  <a:pt x="79021" y="770933"/>
                </a:lnTo>
                <a:lnTo>
                  <a:pt x="55782" y="731141"/>
                </a:lnTo>
                <a:lnTo>
                  <a:pt x="36280" y="689107"/>
                </a:lnTo>
                <a:lnTo>
                  <a:pt x="20734" y="645025"/>
                </a:lnTo>
                <a:lnTo>
                  <a:pt x="9360" y="599090"/>
                </a:lnTo>
                <a:lnTo>
                  <a:pt x="2376" y="551498"/>
                </a:lnTo>
                <a:lnTo>
                  <a:pt x="0" y="502443"/>
                </a:lnTo>
                <a:lnTo>
                  <a:pt x="2376" y="454054"/>
                </a:lnTo>
                <a:lnTo>
                  <a:pt x="9360" y="406967"/>
                </a:lnTo>
                <a:lnTo>
                  <a:pt x="20734" y="361392"/>
                </a:lnTo>
                <a:lnTo>
                  <a:pt x="36281" y="317539"/>
                </a:lnTo>
                <a:lnTo>
                  <a:pt x="55783" y="275619"/>
                </a:lnTo>
                <a:lnTo>
                  <a:pt x="79022" y="235843"/>
                </a:lnTo>
                <a:lnTo>
                  <a:pt x="105781" y="198420"/>
                </a:lnTo>
                <a:lnTo>
                  <a:pt x="135843" y="163563"/>
                </a:lnTo>
                <a:lnTo>
                  <a:pt x="168989" y="131481"/>
                </a:lnTo>
                <a:lnTo>
                  <a:pt x="205003" y="102384"/>
                </a:lnTo>
                <a:lnTo>
                  <a:pt x="243667" y="76484"/>
                </a:lnTo>
                <a:lnTo>
                  <a:pt x="284763" y="53991"/>
                </a:lnTo>
                <a:lnTo>
                  <a:pt x="328073" y="35116"/>
                </a:lnTo>
                <a:lnTo>
                  <a:pt x="373381" y="20068"/>
                </a:lnTo>
                <a:lnTo>
                  <a:pt x="420469" y="9059"/>
                </a:lnTo>
                <a:lnTo>
                  <a:pt x="469118" y="2300"/>
                </a:lnTo>
                <a:lnTo>
                  <a:pt x="519112" y="0"/>
                </a:lnTo>
                <a:lnTo>
                  <a:pt x="569106" y="2300"/>
                </a:lnTo>
                <a:lnTo>
                  <a:pt x="617755" y="9059"/>
                </a:lnTo>
                <a:lnTo>
                  <a:pt x="664843" y="20068"/>
                </a:lnTo>
                <a:lnTo>
                  <a:pt x="710151" y="35116"/>
                </a:lnTo>
                <a:lnTo>
                  <a:pt x="753461" y="53991"/>
                </a:lnTo>
                <a:lnTo>
                  <a:pt x="794557" y="76484"/>
                </a:lnTo>
                <a:lnTo>
                  <a:pt x="833221" y="102384"/>
                </a:lnTo>
                <a:lnTo>
                  <a:pt x="869235" y="131481"/>
                </a:lnTo>
                <a:lnTo>
                  <a:pt x="902381" y="163563"/>
                </a:lnTo>
                <a:lnTo>
                  <a:pt x="932443" y="198420"/>
                </a:lnTo>
                <a:lnTo>
                  <a:pt x="959202" y="235843"/>
                </a:lnTo>
                <a:lnTo>
                  <a:pt x="982441" y="275619"/>
                </a:lnTo>
                <a:lnTo>
                  <a:pt x="1001943" y="317539"/>
                </a:lnTo>
                <a:lnTo>
                  <a:pt x="1017490" y="361392"/>
                </a:lnTo>
                <a:lnTo>
                  <a:pt x="1028864" y="406967"/>
                </a:lnTo>
                <a:lnTo>
                  <a:pt x="1035848" y="454054"/>
                </a:lnTo>
                <a:lnTo>
                  <a:pt x="1038224" y="502443"/>
                </a:lnTo>
                <a:lnTo>
                  <a:pt x="1035848" y="551499"/>
                </a:lnTo>
                <a:lnTo>
                  <a:pt x="1028864" y="599091"/>
                </a:lnTo>
                <a:lnTo>
                  <a:pt x="1017489" y="645026"/>
                </a:lnTo>
                <a:lnTo>
                  <a:pt x="1001942" y="689109"/>
                </a:lnTo>
                <a:lnTo>
                  <a:pt x="982440" y="731143"/>
                </a:lnTo>
                <a:lnTo>
                  <a:pt x="959201" y="770935"/>
                </a:lnTo>
                <a:lnTo>
                  <a:pt x="932441" y="808289"/>
                </a:lnTo>
                <a:lnTo>
                  <a:pt x="902379" y="843011"/>
                </a:lnTo>
                <a:lnTo>
                  <a:pt x="869233" y="874906"/>
                </a:lnTo>
                <a:lnTo>
                  <a:pt x="833219" y="903778"/>
                </a:lnTo>
                <a:lnTo>
                  <a:pt x="794555" y="929434"/>
                </a:lnTo>
                <a:lnTo>
                  <a:pt x="753459" y="951677"/>
                </a:lnTo>
                <a:lnTo>
                  <a:pt x="710148" y="970313"/>
                </a:lnTo>
                <a:lnTo>
                  <a:pt x="664840" y="985146"/>
                </a:lnTo>
                <a:lnTo>
                  <a:pt x="617752" y="995983"/>
                </a:lnTo>
                <a:lnTo>
                  <a:pt x="569097" y="1002629"/>
                </a:lnTo>
                <a:lnTo>
                  <a:pt x="519112" y="100488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325" y="4440237"/>
            <a:ext cx="2278380" cy="2052955"/>
          </a:xfrm>
          <a:custGeom>
            <a:avLst/>
            <a:gdLst/>
            <a:ahLst/>
            <a:cxnLst/>
            <a:rect l="l" t="t" r="r" b="b"/>
            <a:pathLst>
              <a:path w="2278379" h="2052954">
                <a:moveTo>
                  <a:pt x="1139031" y="2052637"/>
                </a:moveTo>
                <a:lnTo>
                  <a:pt x="1088294" y="2051653"/>
                </a:lnTo>
                <a:lnTo>
                  <a:pt x="1038125" y="2048730"/>
                </a:lnTo>
                <a:lnTo>
                  <a:pt x="988571" y="2043905"/>
                </a:lnTo>
                <a:lnTo>
                  <a:pt x="939678" y="2037217"/>
                </a:lnTo>
                <a:lnTo>
                  <a:pt x="891492" y="2028706"/>
                </a:lnTo>
                <a:lnTo>
                  <a:pt x="844059" y="2018410"/>
                </a:lnTo>
                <a:lnTo>
                  <a:pt x="797427" y="2006368"/>
                </a:lnTo>
                <a:lnTo>
                  <a:pt x="751640" y="1992619"/>
                </a:lnTo>
                <a:lnTo>
                  <a:pt x="706746" y="1977203"/>
                </a:lnTo>
                <a:lnTo>
                  <a:pt x="662791" y="1960157"/>
                </a:lnTo>
                <a:lnTo>
                  <a:pt x="619820" y="1941521"/>
                </a:lnTo>
                <a:lnTo>
                  <a:pt x="577881" y="1921334"/>
                </a:lnTo>
                <a:lnTo>
                  <a:pt x="537020" y="1899634"/>
                </a:lnTo>
                <a:lnTo>
                  <a:pt x="497282" y="1876461"/>
                </a:lnTo>
                <a:lnTo>
                  <a:pt x="458715" y="1851854"/>
                </a:lnTo>
                <a:lnTo>
                  <a:pt x="421364" y="1825850"/>
                </a:lnTo>
                <a:lnTo>
                  <a:pt x="385276" y="1798491"/>
                </a:lnTo>
                <a:lnTo>
                  <a:pt x="350497" y="1769813"/>
                </a:lnTo>
                <a:lnTo>
                  <a:pt x="317073" y="1739857"/>
                </a:lnTo>
                <a:lnTo>
                  <a:pt x="285051" y="1708660"/>
                </a:lnTo>
                <a:lnTo>
                  <a:pt x="254477" y="1676263"/>
                </a:lnTo>
                <a:lnTo>
                  <a:pt x="225398" y="1642703"/>
                </a:lnTo>
                <a:lnTo>
                  <a:pt x="197859" y="1608021"/>
                </a:lnTo>
                <a:lnTo>
                  <a:pt x="171907" y="1572254"/>
                </a:lnTo>
                <a:lnTo>
                  <a:pt x="147588" y="1535441"/>
                </a:lnTo>
                <a:lnTo>
                  <a:pt x="124948" y="1497622"/>
                </a:lnTo>
                <a:lnTo>
                  <a:pt x="104034" y="1458836"/>
                </a:lnTo>
                <a:lnTo>
                  <a:pt x="84893" y="1419121"/>
                </a:lnTo>
                <a:lnTo>
                  <a:pt x="67569" y="1378516"/>
                </a:lnTo>
                <a:lnTo>
                  <a:pt x="52111" y="1337061"/>
                </a:lnTo>
                <a:lnTo>
                  <a:pt x="38563" y="1294793"/>
                </a:lnTo>
                <a:lnTo>
                  <a:pt x="26973" y="1251753"/>
                </a:lnTo>
                <a:lnTo>
                  <a:pt x="17386" y="1207978"/>
                </a:lnTo>
                <a:lnTo>
                  <a:pt x="9849" y="1163509"/>
                </a:lnTo>
                <a:lnTo>
                  <a:pt x="4408" y="1118383"/>
                </a:lnTo>
                <a:lnTo>
                  <a:pt x="1109" y="1072639"/>
                </a:lnTo>
                <a:lnTo>
                  <a:pt x="0" y="1026318"/>
                </a:lnTo>
                <a:lnTo>
                  <a:pt x="1109" y="980602"/>
                </a:lnTo>
                <a:lnTo>
                  <a:pt x="4408" y="935397"/>
                </a:lnTo>
                <a:lnTo>
                  <a:pt x="9849" y="890747"/>
                </a:lnTo>
                <a:lnTo>
                  <a:pt x="17386" y="846692"/>
                </a:lnTo>
                <a:lnTo>
                  <a:pt x="26973" y="803275"/>
                </a:lnTo>
                <a:lnTo>
                  <a:pt x="38564" y="760536"/>
                </a:lnTo>
                <a:lnTo>
                  <a:pt x="52111" y="718518"/>
                </a:lnTo>
                <a:lnTo>
                  <a:pt x="67570" y="677262"/>
                </a:lnTo>
                <a:lnTo>
                  <a:pt x="84893" y="636811"/>
                </a:lnTo>
                <a:lnTo>
                  <a:pt x="104035" y="597205"/>
                </a:lnTo>
                <a:lnTo>
                  <a:pt x="124949" y="558487"/>
                </a:lnTo>
                <a:lnTo>
                  <a:pt x="147589" y="520698"/>
                </a:lnTo>
                <a:lnTo>
                  <a:pt x="171908" y="483880"/>
                </a:lnTo>
                <a:lnTo>
                  <a:pt x="197860" y="448075"/>
                </a:lnTo>
                <a:lnTo>
                  <a:pt x="225399" y="413324"/>
                </a:lnTo>
                <a:lnTo>
                  <a:pt x="254479" y="379669"/>
                </a:lnTo>
                <a:lnTo>
                  <a:pt x="285053" y="347152"/>
                </a:lnTo>
                <a:lnTo>
                  <a:pt x="317075" y="315815"/>
                </a:lnTo>
                <a:lnTo>
                  <a:pt x="350498" y="285698"/>
                </a:lnTo>
                <a:lnTo>
                  <a:pt x="385277" y="256845"/>
                </a:lnTo>
                <a:lnTo>
                  <a:pt x="421365" y="229297"/>
                </a:lnTo>
                <a:lnTo>
                  <a:pt x="458716" y="203095"/>
                </a:lnTo>
                <a:lnTo>
                  <a:pt x="497284" y="178281"/>
                </a:lnTo>
                <a:lnTo>
                  <a:pt x="537021" y="154896"/>
                </a:lnTo>
                <a:lnTo>
                  <a:pt x="577883" y="132984"/>
                </a:lnTo>
                <a:lnTo>
                  <a:pt x="619822" y="112585"/>
                </a:lnTo>
                <a:lnTo>
                  <a:pt x="662792" y="93740"/>
                </a:lnTo>
                <a:lnTo>
                  <a:pt x="706747" y="76493"/>
                </a:lnTo>
                <a:lnTo>
                  <a:pt x="751641" y="60884"/>
                </a:lnTo>
                <a:lnTo>
                  <a:pt x="797428" y="46955"/>
                </a:lnTo>
                <a:lnTo>
                  <a:pt x="844060" y="34747"/>
                </a:lnTo>
                <a:lnTo>
                  <a:pt x="891493" y="24304"/>
                </a:lnTo>
                <a:lnTo>
                  <a:pt x="939679" y="15665"/>
                </a:lnTo>
                <a:lnTo>
                  <a:pt x="988572" y="8874"/>
                </a:lnTo>
                <a:lnTo>
                  <a:pt x="1038126" y="3972"/>
                </a:lnTo>
                <a:lnTo>
                  <a:pt x="1088294" y="999"/>
                </a:lnTo>
                <a:lnTo>
                  <a:pt x="1139031" y="0"/>
                </a:lnTo>
                <a:lnTo>
                  <a:pt x="1189768" y="999"/>
                </a:lnTo>
                <a:lnTo>
                  <a:pt x="1239937" y="3972"/>
                </a:lnTo>
                <a:lnTo>
                  <a:pt x="1289491" y="8874"/>
                </a:lnTo>
                <a:lnTo>
                  <a:pt x="1338384" y="15665"/>
                </a:lnTo>
                <a:lnTo>
                  <a:pt x="1386570" y="24304"/>
                </a:lnTo>
                <a:lnTo>
                  <a:pt x="1434002" y="34747"/>
                </a:lnTo>
                <a:lnTo>
                  <a:pt x="1480635" y="46955"/>
                </a:lnTo>
                <a:lnTo>
                  <a:pt x="1526421" y="60884"/>
                </a:lnTo>
                <a:lnTo>
                  <a:pt x="1571315" y="76493"/>
                </a:lnTo>
                <a:lnTo>
                  <a:pt x="1615270" y="93740"/>
                </a:lnTo>
                <a:lnTo>
                  <a:pt x="1658241" y="112585"/>
                </a:lnTo>
                <a:lnTo>
                  <a:pt x="1700180" y="132984"/>
                </a:lnTo>
                <a:lnTo>
                  <a:pt x="1741041" y="154896"/>
                </a:lnTo>
                <a:lnTo>
                  <a:pt x="1780779" y="178281"/>
                </a:lnTo>
                <a:lnTo>
                  <a:pt x="1819346" y="203095"/>
                </a:lnTo>
                <a:lnTo>
                  <a:pt x="1856697" y="229297"/>
                </a:lnTo>
                <a:lnTo>
                  <a:pt x="1892785" y="256845"/>
                </a:lnTo>
                <a:lnTo>
                  <a:pt x="1927564" y="285698"/>
                </a:lnTo>
                <a:lnTo>
                  <a:pt x="1960988" y="315815"/>
                </a:lnTo>
                <a:lnTo>
                  <a:pt x="1993010" y="347152"/>
                </a:lnTo>
                <a:lnTo>
                  <a:pt x="2023583" y="379669"/>
                </a:lnTo>
                <a:lnTo>
                  <a:pt x="2052663" y="413324"/>
                </a:lnTo>
                <a:lnTo>
                  <a:pt x="2080202" y="448075"/>
                </a:lnTo>
                <a:lnTo>
                  <a:pt x="2106155" y="483880"/>
                </a:lnTo>
                <a:lnTo>
                  <a:pt x="2130474" y="520698"/>
                </a:lnTo>
                <a:lnTo>
                  <a:pt x="2153113" y="558487"/>
                </a:lnTo>
                <a:lnTo>
                  <a:pt x="2174027" y="597205"/>
                </a:lnTo>
                <a:lnTo>
                  <a:pt x="2193169" y="636811"/>
                </a:lnTo>
                <a:lnTo>
                  <a:pt x="2210492" y="677262"/>
                </a:lnTo>
                <a:lnTo>
                  <a:pt x="2225951" y="718518"/>
                </a:lnTo>
                <a:lnTo>
                  <a:pt x="2239499" y="760536"/>
                </a:lnTo>
                <a:lnTo>
                  <a:pt x="2251089" y="803275"/>
                </a:lnTo>
                <a:lnTo>
                  <a:pt x="2260676" y="846692"/>
                </a:lnTo>
                <a:lnTo>
                  <a:pt x="2268213" y="890747"/>
                </a:lnTo>
                <a:lnTo>
                  <a:pt x="2273654" y="935397"/>
                </a:lnTo>
                <a:lnTo>
                  <a:pt x="2276953" y="980602"/>
                </a:lnTo>
                <a:lnTo>
                  <a:pt x="2278063" y="1026318"/>
                </a:lnTo>
                <a:lnTo>
                  <a:pt x="2276953" y="1072640"/>
                </a:lnTo>
                <a:lnTo>
                  <a:pt x="2273654" y="1118384"/>
                </a:lnTo>
                <a:lnTo>
                  <a:pt x="2268213" y="1163510"/>
                </a:lnTo>
                <a:lnTo>
                  <a:pt x="2260676" y="1207979"/>
                </a:lnTo>
                <a:lnTo>
                  <a:pt x="2251089" y="1251754"/>
                </a:lnTo>
                <a:lnTo>
                  <a:pt x="2239498" y="1294795"/>
                </a:lnTo>
                <a:lnTo>
                  <a:pt x="2225950" y="1337062"/>
                </a:lnTo>
                <a:lnTo>
                  <a:pt x="2210491" y="1378518"/>
                </a:lnTo>
                <a:lnTo>
                  <a:pt x="2193168" y="1419123"/>
                </a:lnTo>
                <a:lnTo>
                  <a:pt x="2174026" y="1458838"/>
                </a:lnTo>
                <a:lnTo>
                  <a:pt x="2153112" y="1497624"/>
                </a:lnTo>
                <a:lnTo>
                  <a:pt x="2130472" y="1535443"/>
                </a:lnTo>
                <a:lnTo>
                  <a:pt x="2106153" y="1572255"/>
                </a:lnTo>
                <a:lnTo>
                  <a:pt x="2080201" y="1608022"/>
                </a:lnTo>
                <a:lnTo>
                  <a:pt x="2052662" y="1642705"/>
                </a:lnTo>
                <a:lnTo>
                  <a:pt x="2023582" y="1676265"/>
                </a:lnTo>
                <a:lnTo>
                  <a:pt x="1993008" y="1708662"/>
                </a:lnTo>
                <a:lnTo>
                  <a:pt x="1960986" y="1739858"/>
                </a:lnTo>
                <a:lnTo>
                  <a:pt x="1927562" y="1769815"/>
                </a:lnTo>
                <a:lnTo>
                  <a:pt x="1892783" y="1798492"/>
                </a:lnTo>
                <a:lnTo>
                  <a:pt x="1856695" y="1825852"/>
                </a:lnTo>
                <a:lnTo>
                  <a:pt x="1819344" y="1851855"/>
                </a:lnTo>
                <a:lnTo>
                  <a:pt x="1780777" y="1876462"/>
                </a:lnTo>
                <a:lnTo>
                  <a:pt x="1741039" y="1899635"/>
                </a:lnTo>
                <a:lnTo>
                  <a:pt x="1700178" y="1921335"/>
                </a:lnTo>
                <a:lnTo>
                  <a:pt x="1658239" y="1941522"/>
                </a:lnTo>
                <a:lnTo>
                  <a:pt x="1615269" y="1960158"/>
                </a:lnTo>
                <a:lnTo>
                  <a:pt x="1571313" y="1977203"/>
                </a:lnTo>
                <a:lnTo>
                  <a:pt x="1526420" y="1992620"/>
                </a:lnTo>
                <a:lnTo>
                  <a:pt x="1480633" y="2006368"/>
                </a:lnTo>
                <a:lnTo>
                  <a:pt x="1434001" y="2018410"/>
                </a:lnTo>
                <a:lnTo>
                  <a:pt x="1386569" y="2028706"/>
                </a:lnTo>
                <a:lnTo>
                  <a:pt x="1338383" y="2037217"/>
                </a:lnTo>
                <a:lnTo>
                  <a:pt x="1289490" y="2043905"/>
                </a:lnTo>
                <a:lnTo>
                  <a:pt x="1239936" y="2048730"/>
                </a:lnTo>
                <a:lnTo>
                  <a:pt x="1189768" y="2051653"/>
                </a:lnTo>
                <a:lnTo>
                  <a:pt x="1139031" y="205263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60987" y="5386387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31749"/>
                </a:moveTo>
                <a:lnTo>
                  <a:pt x="228600" y="0"/>
                </a:lnTo>
                <a:lnTo>
                  <a:pt x="292099" y="31749"/>
                </a:lnTo>
                <a:lnTo>
                  <a:pt x="228600" y="31749"/>
                </a:lnTo>
                <a:close/>
              </a:path>
              <a:path w="304800" h="76200">
                <a:moveTo>
                  <a:pt x="228600" y="44449"/>
                </a:moveTo>
                <a:lnTo>
                  <a:pt x="228600" y="31749"/>
                </a:lnTo>
                <a:lnTo>
                  <a:pt x="270519" y="31749"/>
                </a:lnTo>
                <a:lnTo>
                  <a:pt x="270519" y="44449"/>
                </a:lnTo>
                <a:lnTo>
                  <a:pt x="228600" y="44449"/>
                </a:lnTo>
                <a:close/>
              </a:path>
              <a:path w="304800" h="76200">
                <a:moveTo>
                  <a:pt x="228600" y="76200"/>
                </a:moveTo>
                <a:lnTo>
                  <a:pt x="228600" y="44449"/>
                </a:lnTo>
                <a:lnTo>
                  <a:pt x="270519" y="44449"/>
                </a:lnTo>
                <a:lnTo>
                  <a:pt x="270519" y="31749"/>
                </a:lnTo>
                <a:lnTo>
                  <a:pt x="292100" y="31750"/>
                </a:lnTo>
                <a:lnTo>
                  <a:pt x="304800" y="38100"/>
                </a:lnTo>
                <a:lnTo>
                  <a:pt x="228600" y="76200"/>
                </a:lnTo>
                <a:close/>
              </a:path>
              <a:path w="304800" h="76200">
                <a:moveTo>
                  <a:pt x="0" y="44450"/>
                </a:moveTo>
                <a:lnTo>
                  <a:pt x="0" y="31750"/>
                </a:lnTo>
                <a:lnTo>
                  <a:pt x="228600" y="31749"/>
                </a:lnTo>
                <a:lnTo>
                  <a:pt x="228600" y="44449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3625" y="53276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7912" y="54038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30762" y="547052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08475" y="4144962"/>
            <a:ext cx="50800" cy="1117600"/>
          </a:xfrm>
          <a:custGeom>
            <a:avLst/>
            <a:gdLst/>
            <a:ahLst/>
            <a:cxnLst/>
            <a:rect l="l" t="t" r="r" b="b"/>
            <a:pathLst>
              <a:path w="50800" h="1117600">
                <a:moveTo>
                  <a:pt x="0" y="1117600"/>
                </a:moveTo>
                <a:lnTo>
                  <a:pt x="5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8900" y="4953000"/>
            <a:ext cx="331787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51600" y="4864100"/>
            <a:ext cx="320555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95500" y="4241800"/>
            <a:ext cx="290101" cy="338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0100" y="4191000"/>
            <a:ext cx="396875" cy="116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40648" y="5122628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90391" y="5122629"/>
            <a:ext cx="149860" cy="411480"/>
          </a:xfrm>
          <a:custGeom>
            <a:avLst/>
            <a:gdLst/>
            <a:ahLst/>
            <a:cxnLst/>
            <a:rect l="l" t="t" r="r" b="b"/>
            <a:pathLst>
              <a:path w="149860" h="411479">
                <a:moveTo>
                  <a:pt x="0" y="0"/>
                </a:moveTo>
                <a:lnTo>
                  <a:pt x="149742" y="41099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42888" y="5533627"/>
            <a:ext cx="147955" cy="45085"/>
          </a:xfrm>
          <a:custGeom>
            <a:avLst/>
            <a:gdLst/>
            <a:ahLst/>
            <a:cxnLst/>
            <a:rect l="l" t="t" r="r" b="b"/>
            <a:pathLst>
              <a:path w="147954" h="45085">
                <a:moveTo>
                  <a:pt x="0" y="0"/>
                </a:moveTo>
                <a:lnTo>
                  <a:pt x="147503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90391" y="553362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2" y="0"/>
                </a:moveTo>
                <a:lnTo>
                  <a:pt x="0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90391" y="5141241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2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33363" y="5346555"/>
            <a:ext cx="316296" cy="207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90391" y="5295392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90391" y="5208637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26111" y="5288503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56790" y="520495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64200" y="49530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06800" y="5410200"/>
            <a:ext cx="173401" cy="333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03600" y="5359400"/>
            <a:ext cx="527050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65848" y="5152791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15591" y="5152791"/>
            <a:ext cx="149860" cy="422275"/>
          </a:xfrm>
          <a:custGeom>
            <a:avLst/>
            <a:gdLst/>
            <a:ahLst/>
            <a:cxnLst/>
            <a:rect l="l" t="t" r="r" b="b"/>
            <a:pathLst>
              <a:path w="149860" h="422275">
                <a:moveTo>
                  <a:pt x="0" y="0"/>
                </a:moveTo>
                <a:lnTo>
                  <a:pt x="149742" y="421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68088" y="5574510"/>
            <a:ext cx="147955" cy="34290"/>
          </a:xfrm>
          <a:custGeom>
            <a:avLst/>
            <a:gdLst/>
            <a:ahLst/>
            <a:cxnLst/>
            <a:rect l="l" t="t" r="r" b="b"/>
            <a:pathLst>
              <a:path w="147954" h="34289">
                <a:moveTo>
                  <a:pt x="0" y="0"/>
                </a:moveTo>
                <a:lnTo>
                  <a:pt x="147503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15591" y="5574510"/>
            <a:ext cx="149860" cy="34290"/>
          </a:xfrm>
          <a:custGeom>
            <a:avLst/>
            <a:gdLst/>
            <a:ahLst/>
            <a:cxnLst/>
            <a:rect l="l" t="t" r="r" b="b"/>
            <a:pathLst>
              <a:path w="149860" h="34289">
                <a:moveTo>
                  <a:pt x="149742" y="0"/>
                </a:moveTo>
                <a:lnTo>
                  <a:pt x="0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15591" y="5162006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6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58563" y="5376718"/>
            <a:ext cx="316296" cy="198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15591" y="532419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15591" y="5241521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51311" y="5318665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81990" y="5235114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89400" y="49911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78500" y="5867400"/>
            <a:ext cx="361950" cy="26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91200" y="5791200"/>
            <a:ext cx="349696" cy="224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546600" y="5892800"/>
            <a:ext cx="376237" cy="2688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59300" y="5816600"/>
            <a:ext cx="363499" cy="222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35400" y="5930900"/>
            <a:ext cx="382587" cy="337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35400" y="5829300"/>
            <a:ext cx="369634" cy="283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11600" y="4737100"/>
            <a:ext cx="159822" cy="3472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33800" y="4673600"/>
            <a:ext cx="485775" cy="927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89700" y="5397500"/>
            <a:ext cx="172879" cy="333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86500" y="5334000"/>
            <a:ext cx="525462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91100" y="5270500"/>
            <a:ext cx="376237" cy="2700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91100" y="5194300"/>
            <a:ext cx="363500" cy="2238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05000" y="4724400"/>
            <a:ext cx="282575" cy="2663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17700" y="46482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90700" y="4368800"/>
            <a:ext cx="146242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12900" y="4305300"/>
            <a:ext cx="444500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55621" y="2136119"/>
            <a:ext cx="149860" cy="412115"/>
          </a:xfrm>
          <a:custGeom>
            <a:avLst/>
            <a:gdLst/>
            <a:ahLst/>
            <a:cxnLst/>
            <a:rect l="l" t="t" r="r" b="b"/>
            <a:pathLst>
              <a:path w="149860" h="412114">
                <a:moveTo>
                  <a:pt x="149743" y="0"/>
                </a:moveTo>
                <a:lnTo>
                  <a:pt x="0" y="41178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796228" y="2136119"/>
            <a:ext cx="149860" cy="410209"/>
          </a:xfrm>
          <a:custGeom>
            <a:avLst/>
            <a:gdLst/>
            <a:ahLst/>
            <a:cxnLst/>
            <a:rect l="l" t="t" r="r" b="b"/>
            <a:pathLst>
              <a:path w="149860" h="410210">
                <a:moveTo>
                  <a:pt x="0" y="0"/>
                </a:moveTo>
                <a:lnTo>
                  <a:pt x="149743" y="4099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646485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0" y="0"/>
                </a:moveTo>
                <a:lnTo>
                  <a:pt x="149743" y="4473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796228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3" y="0"/>
                </a:moveTo>
                <a:lnTo>
                  <a:pt x="0" y="447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96228" y="2145310"/>
            <a:ext cx="0" cy="445770"/>
          </a:xfrm>
          <a:custGeom>
            <a:avLst/>
            <a:gdLst/>
            <a:ahLst/>
            <a:cxnLst/>
            <a:rect l="l" t="t" r="r" b="b"/>
            <a:pathLst>
              <a:path w="0" h="445769">
                <a:moveTo>
                  <a:pt x="0" y="0"/>
                </a:moveTo>
                <a:lnTo>
                  <a:pt x="0" y="4454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636960" y="2359449"/>
            <a:ext cx="318535" cy="1979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96228" y="230708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4">
                <a:moveTo>
                  <a:pt x="0" y="16544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96228" y="2221908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4" h="13335">
                <a:moveTo>
                  <a:pt x="0" y="12868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31948" y="2301569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0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62627" y="221823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5" y="220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574800" y="1968500"/>
            <a:ext cx="458787" cy="326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08200" y="2209800"/>
            <a:ext cx="465136" cy="3719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20900" y="2108200"/>
            <a:ext cx="449390" cy="3083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006600" y="2984500"/>
            <a:ext cx="333375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06600" y="2908300"/>
            <a:ext cx="322088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485900" y="3060699"/>
            <a:ext cx="282575" cy="2663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85900" y="29845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358900" y="2705100"/>
            <a:ext cx="146242" cy="3257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193800" y="2654300"/>
            <a:ext cx="444500" cy="880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562100" y="1485899"/>
            <a:ext cx="446087" cy="2982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74800" y="1397000"/>
            <a:ext cx="430986" cy="2472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27100" y="2590800"/>
            <a:ext cx="146764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2000" y="2527300"/>
            <a:ext cx="446088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6100" y="876300"/>
            <a:ext cx="7313610" cy="1730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867275" y="4105275"/>
            <a:ext cx="949325" cy="1294130"/>
          </a:xfrm>
          <a:custGeom>
            <a:avLst/>
            <a:gdLst/>
            <a:ahLst/>
            <a:cxnLst/>
            <a:rect l="l" t="t" r="r" b="b"/>
            <a:pathLst>
              <a:path w="949325" h="1294129">
                <a:moveTo>
                  <a:pt x="949325" y="12938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197100" y="3636962"/>
            <a:ext cx="1257300" cy="809625"/>
          </a:xfrm>
          <a:custGeom>
            <a:avLst/>
            <a:gdLst/>
            <a:ahLst/>
            <a:cxnLst/>
            <a:rect l="l" t="t" r="r" b="b"/>
            <a:pathLst>
              <a:path w="1257300" h="809625">
                <a:moveTo>
                  <a:pt x="0" y="809625"/>
                </a:moveTo>
                <a:lnTo>
                  <a:pt x="1257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058725" y="2619494"/>
            <a:ext cx="2286000" cy="1656714"/>
          </a:xfrm>
          <a:custGeom>
            <a:avLst/>
            <a:gdLst/>
            <a:ahLst/>
            <a:cxnLst/>
            <a:rect l="l" t="t" r="r" b="b"/>
            <a:pathLst>
              <a:path w="2286000" h="1656714">
                <a:moveTo>
                  <a:pt x="1544069" y="1656426"/>
                </a:moveTo>
                <a:lnTo>
                  <a:pt x="1491137" y="1655359"/>
                </a:lnTo>
                <a:lnTo>
                  <a:pt x="1436616" y="1652148"/>
                </a:lnTo>
                <a:lnTo>
                  <a:pt x="1381052" y="1647038"/>
                </a:lnTo>
                <a:lnTo>
                  <a:pt x="1324992" y="1640272"/>
                </a:lnTo>
                <a:lnTo>
                  <a:pt x="1268981" y="1632097"/>
                </a:lnTo>
                <a:lnTo>
                  <a:pt x="1213566" y="1622756"/>
                </a:lnTo>
                <a:lnTo>
                  <a:pt x="1159291" y="1612494"/>
                </a:lnTo>
                <a:lnTo>
                  <a:pt x="1106704" y="1601557"/>
                </a:lnTo>
                <a:lnTo>
                  <a:pt x="1056351" y="1590188"/>
                </a:lnTo>
                <a:lnTo>
                  <a:pt x="1008776" y="1578633"/>
                </a:lnTo>
                <a:lnTo>
                  <a:pt x="964527" y="1567137"/>
                </a:lnTo>
                <a:lnTo>
                  <a:pt x="924149" y="1555943"/>
                </a:lnTo>
                <a:lnTo>
                  <a:pt x="830983" y="1525971"/>
                </a:lnTo>
                <a:lnTo>
                  <a:pt x="783096" y="1503413"/>
                </a:lnTo>
                <a:lnTo>
                  <a:pt x="742849" y="1478273"/>
                </a:lnTo>
                <a:lnTo>
                  <a:pt x="708564" y="1451198"/>
                </a:lnTo>
                <a:lnTo>
                  <a:pt x="678562" y="1422839"/>
                </a:lnTo>
                <a:lnTo>
                  <a:pt x="651165" y="1393843"/>
                </a:lnTo>
                <a:lnTo>
                  <a:pt x="624695" y="1364861"/>
                </a:lnTo>
                <a:lnTo>
                  <a:pt x="597474" y="1336539"/>
                </a:lnTo>
                <a:lnTo>
                  <a:pt x="567822" y="1309529"/>
                </a:lnTo>
                <a:lnTo>
                  <a:pt x="534063" y="1284477"/>
                </a:lnTo>
                <a:lnTo>
                  <a:pt x="489528" y="1256832"/>
                </a:lnTo>
                <a:lnTo>
                  <a:pt x="443578" y="1232492"/>
                </a:lnTo>
                <a:lnTo>
                  <a:pt x="350581" y="1187465"/>
                </a:lnTo>
                <a:lnTo>
                  <a:pt x="305107" y="1163647"/>
                </a:lnTo>
                <a:lnTo>
                  <a:pt x="261364" y="1136871"/>
                </a:lnTo>
                <a:lnTo>
                  <a:pt x="220141" y="1105573"/>
                </a:lnTo>
                <a:lnTo>
                  <a:pt x="182223" y="1068187"/>
                </a:lnTo>
                <a:lnTo>
                  <a:pt x="156090" y="1034141"/>
                </a:lnTo>
                <a:lnTo>
                  <a:pt x="130495" y="997600"/>
                </a:lnTo>
                <a:lnTo>
                  <a:pt x="105976" y="958681"/>
                </a:lnTo>
                <a:lnTo>
                  <a:pt x="83070" y="917497"/>
                </a:lnTo>
                <a:lnTo>
                  <a:pt x="62315" y="874163"/>
                </a:lnTo>
                <a:lnTo>
                  <a:pt x="44248" y="828793"/>
                </a:lnTo>
                <a:lnTo>
                  <a:pt x="29408" y="781502"/>
                </a:lnTo>
                <a:lnTo>
                  <a:pt x="18331" y="732404"/>
                </a:lnTo>
                <a:lnTo>
                  <a:pt x="11557" y="681614"/>
                </a:lnTo>
                <a:lnTo>
                  <a:pt x="9622" y="629246"/>
                </a:lnTo>
                <a:lnTo>
                  <a:pt x="6343" y="586715"/>
                </a:lnTo>
                <a:lnTo>
                  <a:pt x="3388" y="539001"/>
                </a:lnTo>
                <a:lnTo>
                  <a:pt x="1119" y="487316"/>
                </a:lnTo>
                <a:lnTo>
                  <a:pt x="88" y="441330"/>
                </a:lnTo>
                <a:lnTo>
                  <a:pt x="0" y="403007"/>
                </a:lnTo>
                <a:lnTo>
                  <a:pt x="88" y="376878"/>
                </a:lnTo>
                <a:lnTo>
                  <a:pt x="2052" y="320547"/>
                </a:lnTo>
                <a:lnTo>
                  <a:pt x="6153" y="265091"/>
                </a:lnTo>
                <a:lnTo>
                  <a:pt x="12752" y="211720"/>
                </a:lnTo>
                <a:lnTo>
                  <a:pt x="22213" y="161647"/>
                </a:lnTo>
                <a:lnTo>
                  <a:pt x="34897" y="116081"/>
                </a:lnTo>
                <a:lnTo>
                  <a:pt x="51169" y="76235"/>
                </a:lnTo>
                <a:lnTo>
                  <a:pt x="71390" y="43319"/>
                </a:lnTo>
                <a:lnTo>
                  <a:pt x="123397" y="5452"/>
                </a:lnTo>
                <a:lnTo>
                  <a:pt x="155649" y="0"/>
                </a:lnTo>
                <a:lnTo>
                  <a:pt x="192107" y="1131"/>
                </a:lnTo>
                <a:lnTo>
                  <a:pt x="232195" y="7789"/>
                </a:lnTo>
                <a:lnTo>
                  <a:pt x="275342" y="18917"/>
                </a:lnTo>
                <a:lnTo>
                  <a:pt x="320973" y="33457"/>
                </a:lnTo>
                <a:lnTo>
                  <a:pt x="368640" y="50400"/>
                </a:lnTo>
                <a:lnTo>
                  <a:pt x="467041" y="86983"/>
                </a:lnTo>
                <a:lnTo>
                  <a:pt x="516877" y="104602"/>
                </a:lnTo>
                <a:lnTo>
                  <a:pt x="566330" y="120348"/>
                </a:lnTo>
                <a:lnTo>
                  <a:pt x="614828" y="133164"/>
                </a:lnTo>
                <a:lnTo>
                  <a:pt x="661797" y="141992"/>
                </a:lnTo>
                <a:lnTo>
                  <a:pt x="706664" y="145775"/>
                </a:lnTo>
                <a:lnTo>
                  <a:pt x="1780360" y="145901"/>
                </a:lnTo>
                <a:lnTo>
                  <a:pt x="1823277" y="159530"/>
                </a:lnTo>
                <a:lnTo>
                  <a:pt x="1875239" y="177629"/>
                </a:lnTo>
                <a:lnTo>
                  <a:pt x="1925587" y="196973"/>
                </a:lnTo>
                <a:lnTo>
                  <a:pt x="1973855" y="217577"/>
                </a:lnTo>
                <a:lnTo>
                  <a:pt x="2019577" y="239454"/>
                </a:lnTo>
                <a:lnTo>
                  <a:pt x="2062287" y="262618"/>
                </a:lnTo>
                <a:lnTo>
                  <a:pt x="2101519" y="287083"/>
                </a:lnTo>
                <a:lnTo>
                  <a:pt x="2136807" y="312864"/>
                </a:lnTo>
                <a:lnTo>
                  <a:pt x="2167686" y="339974"/>
                </a:lnTo>
                <a:lnTo>
                  <a:pt x="2193688" y="368426"/>
                </a:lnTo>
                <a:lnTo>
                  <a:pt x="2217754" y="403007"/>
                </a:lnTo>
                <a:lnTo>
                  <a:pt x="2237773" y="441330"/>
                </a:lnTo>
                <a:lnTo>
                  <a:pt x="2253974" y="482933"/>
                </a:lnTo>
                <a:lnTo>
                  <a:pt x="2266584" y="527353"/>
                </a:lnTo>
                <a:lnTo>
                  <a:pt x="2275829" y="574128"/>
                </a:lnTo>
                <a:lnTo>
                  <a:pt x="2281936" y="622797"/>
                </a:lnTo>
                <a:lnTo>
                  <a:pt x="2285133" y="672896"/>
                </a:lnTo>
                <a:lnTo>
                  <a:pt x="2285647" y="723964"/>
                </a:lnTo>
                <a:lnTo>
                  <a:pt x="2283704" y="775538"/>
                </a:lnTo>
                <a:lnTo>
                  <a:pt x="2279531" y="827156"/>
                </a:lnTo>
                <a:lnTo>
                  <a:pt x="2273356" y="878356"/>
                </a:lnTo>
                <a:lnTo>
                  <a:pt x="2265405" y="928675"/>
                </a:lnTo>
                <a:lnTo>
                  <a:pt x="2255906" y="977652"/>
                </a:lnTo>
                <a:lnTo>
                  <a:pt x="2245086" y="1024824"/>
                </a:lnTo>
                <a:lnTo>
                  <a:pt x="2233171" y="1069728"/>
                </a:lnTo>
                <a:lnTo>
                  <a:pt x="2220388" y="1111903"/>
                </a:lnTo>
                <a:lnTo>
                  <a:pt x="2206966" y="1150886"/>
                </a:lnTo>
                <a:lnTo>
                  <a:pt x="2188833" y="1195983"/>
                </a:lnTo>
                <a:lnTo>
                  <a:pt x="2167715" y="1240652"/>
                </a:lnTo>
                <a:lnTo>
                  <a:pt x="2143743" y="1284592"/>
                </a:lnTo>
                <a:lnTo>
                  <a:pt x="2117046" y="1327505"/>
                </a:lnTo>
                <a:lnTo>
                  <a:pt x="2087756" y="1369092"/>
                </a:lnTo>
                <a:lnTo>
                  <a:pt x="2056002" y="1409054"/>
                </a:lnTo>
                <a:lnTo>
                  <a:pt x="2021917" y="1447092"/>
                </a:lnTo>
                <a:lnTo>
                  <a:pt x="1985630" y="1482906"/>
                </a:lnTo>
                <a:lnTo>
                  <a:pt x="1947273" y="1516198"/>
                </a:lnTo>
                <a:lnTo>
                  <a:pt x="1906975" y="1546669"/>
                </a:lnTo>
                <a:lnTo>
                  <a:pt x="1864867" y="1574020"/>
                </a:lnTo>
                <a:lnTo>
                  <a:pt x="1821081" y="1597950"/>
                </a:lnTo>
                <a:lnTo>
                  <a:pt x="1775746" y="1618163"/>
                </a:lnTo>
                <a:lnTo>
                  <a:pt x="1728993" y="1634357"/>
                </a:lnTo>
                <a:lnTo>
                  <a:pt x="1687875" y="1644314"/>
                </a:lnTo>
                <a:lnTo>
                  <a:pt x="1642984" y="1651149"/>
                </a:lnTo>
                <a:lnTo>
                  <a:pt x="1594867" y="1655104"/>
                </a:lnTo>
                <a:lnTo>
                  <a:pt x="1544069" y="1656426"/>
                </a:lnTo>
                <a:close/>
              </a:path>
              <a:path w="2286000" h="1656714">
                <a:moveTo>
                  <a:pt x="1780360" y="145901"/>
                </a:moveTo>
                <a:lnTo>
                  <a:pt x="753036" y="145901"/>
                </a:lnTo>
                <a:lnTo>
                  <a:pt x="798395" y="141173"/>
                </a:lnTo>
                <a:lnTo>
                  <a:pt x="843045" y="132554"/>
                </a:lnTo>
                <a:lnTo>
                  <a:pt x="887290" y="121006"/>
                </a:lnTo>
                <a:lnTo>
                  <a:pt x="931433" y="107492"/>
                </a:lnTo>
                <a:lnTo>
                  <a:pt x="1020632" y="78409"/>
                </a:lnTo>
                <a:lnTo>
                  <a:pt x="1066295" y="64764"/>
                </a:lnTo>
                <a:lnTo>
                  <a:pt x="1113072" y="53001"/>
                </a:lnTo>
                <a:lnTo>
                  <a:pt x="1161268" y="44080"/>
                </a:lnTo>
                <a:lnTo>
                  <a:pt x="1211187" y="38963"/>
                </a:lnTo>
                <a:lnTo>
                  <a:pt x="1263131" y="38613"/>
                </a:lnTo>
                <a:lnTo>
                  <a:pt x="1317406" y="43992"/>
                </a:lnTo>
                <a:lnTo>
                  <a:pt x="1359879" y="50400"/>
                </a:lnTo>
                <a:lnTo>
                  <a:pt x="1405397" y="57914"/>
                </a:lnTo>
                <a:lnTo>
                  <a:pt x="1453496" y="66549"/>
                </a:lnTo>
                <a:lnTo>
                  <a:pt x="1503708" y="76318"/>
                </a:lnTo>
                <a:lnTo>
                  <a:pt x="1555568" y="87235"/>
                </a:lnTo>
                <a:lnTo>
                  <a:pt x="1608610" y="99314"/>
                </a:lnTo>
                <a:lnTo>
                  <a:pt x="1662368" y="112569"/>
                </a:lnTo>
                <a:lnTo>
                  <a:pt x="1716375" y="127015"/>
                </a:lnTo>
                <a:lnTo>
                  <a:pt x="1770167" y="142664"/>
                </a:lnTo>
                <a:lnTo>
                  <a:pt x="1780360" y="14590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3612356" y="3049306"/>
            <a:ext cx="1358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49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network  infrastructure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2950" y="2292349"/>
            <a:ext cx="1695450" cy="414655"/>
          </a:xfrm>
          <a:custGeom>
            <a:avLst/>
            <a:gdLst/>
            <a:ahLst/>
            <a:cxnLst/>
            <a:rect l="l" t="t" r="r" b="b"/>
            <a:pathLst>
              <a:path w="1695450" h="414655">
                <a:moveTo>
                  <a:pt x="0" y="414338"/>
                </a:moveTo>
                <a:lnTo>
                  <a:pt x="169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4925" y="2284413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 h="0">
                <a:moveTo>
                  <a:pt x="0" y="0"/>
                </a:moveTo>
                <a:lnTo>
                  <a:pt x="11096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2800" y="1911350"/>
            <a:ext cx="1624330" cy="381000"/>
          </a:xfrm>
          <a:custGeom>
            <a:avLst/>
            <a:gdLst/>
            <a:ahLst/>
            <a:cxnLst/>
            <a:rect l="l" t="t" r="r" b="b"/>
            <a:pathLst>
              <a:path w="1624329" h="381000">
                <a:moveTo>
                  <a:pt x="0" y="0"/>
                </a:moveTo>
                <a:lnTo>
                  <a:pt x="1624012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07321" y="2114705"/>
            <a:ext cx="412750" cy="295275"/>
          </a:xfrm>
          <a:custGeom>
            <a:avLst/>
            <a:gdLst/>
            <a:ahLst/>
            <a:cxnLst/>
            <a:rect l="l" t="t" r="r" b="b"/>
            <a:pathLst>
              <a:path w="412750" h="295275">
                <a:moveTo>
                  <a:pt x="0" y="0"/>
                </a:moveTo>
                <a:lnTo>
                  <a:pt x="412227" y="0"/>
                </a:lnTo>
                <a:lnTo>
                  <a:pt x="412227" y="295119"/>
                </a:lnTo>
                <a:lnTo>
                  <a:pt x="0" y="29511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07321" y="2114705"/>
            <a:ext cx="412750" cy="295275"/>
          </a:xfrm>
          <a:custGeom>
            <a:avLst/>
            <a:gdLst/>
            <a:ahLst/>
            <a:cxnLst/>
            <a:rect l="l" t="t" r="r" b="b"/>
            <a:pathLst>
              <a:path w="412750" h="295275">
                <a:moveTo>
                  <a:pt x="0" y="0"/>
                </a:moveTo>
                <a:lnTo>
                  <a:pt x="412227" y="0"/>
                </a:lnTo>
                <a:lnTo>
                  <a:pt x="412227" y="295119"/>
                </a:lnTo>
                <a:lnTo>
                  <a:pt x="0" y="29511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69891" y="2189201"/>
            <a:ext cx="273685" cy="158115"/>
          </a:xfrm>
          <a:custGeom>
            <a:avLst/>
            <a:gdLst/>
            <a:ahLst/>
            <a:cxnLst/>
            <a:rect l="l" t="t" r="r" b="b"/>
            <a:pathLst>
              <a:path w="273685" h="158114">
                <a:moveTo>
                  <a:pt x="0" y="157588"/>
                </a:moveTo>
                <a:lnTo>
                  <a:pt x="44367" y="157588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6357" y="2189201"/>
            <a:ext cx="269875" cy="158115"/>
          </a:xfrm>
          <a:custGeom>
            <a:avLst/>
            <a:gdLst/>
            <a:ahLst/>
            <a:cxnLst/>
            <a:rect l="l" t="t" r="r" b="b"/>
            <a:pathLst>
              <a:path w="269875" h="158114">
                <a:moveTo>
                  <a:pt x="0" y="0"/>
                </a:moveTo>
                <a:lnTo>
                  <a:pt x="40355" y="0"/>
                </a:lnTo>
                <a:lnTo>
                  <a:pt x="221520" y="157588"/>
                </a:lnTo>
                <a:lnTo>
                  <a:pt x="269585" y="15758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23229" y="2014421"/>
            <a:ext cx="76200" cy="106045"/>
          </a:xfrm>
          <a:custGeom>
            <a:avLst/>
            <a:gdLst/>
            <a:ahLst/>
            <a:cxnLst/>
            <a:rect l="l" t="t" r="r" b="b"/>
            <a:pathLst>
              <a:path w="76200" h="106044">
                <a:moveTo>
                  <a:pt x="44167" y="0"/>
                </a:moveTo>
                <a:lnTo>
                  <a:pt x="76065" y="86889"/>
                </a:lnTo>
                <a:lnTo>
                  <a:pt x="0" y="10601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19548" y="2100379"/>
            <a:ext cx="78740" cy="309880"/>
          </a:xfrm>
          <a:custGeom>
            <a:avLst/>
            <a:gdLst/>
            <a:ahLst/>
            <a:cxnLst/>
            <a:rect l="l" t="t" r="r" b="b"/>
            <a:pathLst>
              <a:path w="78739" h="309880">
                <a:moveTo>
                  <a:pt x="0" y="309446"/>
                </a:moveTo>
                <a:lnTo>
                  <a:pt x="2493" y="22005"/>
                </a:lnTo>
                <a:lnTo>
                  <a:pt x="78539" y="0"/>
                </a:lnTo>
                <a:lnTo>
                  <a:pt x="77292" y="277813"/>
                </a:lnTo>
                <a:lnTo>
                  <a:pt x="0" y="30944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19548" y="2100379"/>
            <a:ext cx="78740" cy="309880"/>
          </a:xfrm>
          <a:custGeom>
            <a:avLst/>
            <a:gdLst/>
            <a:ahLst/>
            <a:cxnLst/>
            <a:rect l="l" t="t" r="r" b="b"/>
            <a:pathLst>
              <a:path w="78739" h="309880">
                <a:moveTo>
                  <a:pt x="2493" y="22005"/>
                </a:moveTo>
                <a:lnTo>
                  <a:pt x="0" y="309446"/>
                </a:lnTo>
                <a:lnTo>
                  <a:pt x="77292" y="277813"/>
                </a:lnTo>
                <a:lnTo>
                  <a:pt x="78539" y="0"/>
                </a:lnTo>
                <a:lnTo>
                  <a:pt x="2493" y="220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33189" y="1993900"/>
            <a:ext cx="99086" cy="141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76650" y="2001528"/>
            <a:ext cx="511809" cy="136525"/>
          </a:xfrm>
          <a:custGeom>
            <a:avLst/>
            <a:gdLst/>
            <a:ahLst/>
            <a:cxnLst/>
            <a:rect l="l" t="t" r="r" b="b"/>
            <a:pathLst>
              <a:path w="511810" h="136525">
                <a:moveTo>
                  <a:pt x="453940" y="136098"/>
                </a:moveTo>
                <a:lnTo>
                  <a:pt x="0" y="136098"/>
                </a:lnTo>
                <a:lnTo>
                  <a:pt x="80973" y="1432"/>
                </a:lnTo>
                <a:lnTo>
                  <a:pt x="511603" y="0"/>
                </a:lnTo>
                <a:lnTo>
                  <a:pt x="453940" y="13609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76650" y="2001528"/>
            <a:ext cx="511809" cy="136525"/>
          </a:xfrm>
          <a:custGeom>
            <a:avLst/>
            <a:gdLst/>
            <a:ahLst/>
            <a:cxnLst/>
            <a:rect l="l" t="t" r="r" b="b"/>
            <a:pathLst>
              <a:path w="511810" h="136525">
                <a:moveTo>
                  <a:pt x="0" y="136098"/>
                </a:moveTo>
                <a:lnTo>
                  <a:pt x="80973" y="1432"/>
                </a:lnTo>
                <a:lnTo>
                  <a:pt x="511603" y="0"/>
                </a:lnTo>
                <a:lnTo>
                  <a:pt x="453940" y="136098"/>
                </a:lnTo>
                <a:lnTo>
                  <a:pt x="0" y="13609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07447" y="1913076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07447" y="1913076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70016" y="2094570"/>
            <a:ext cx="273685" cy="384175"/>
          </a:xfrm>
          <a:custGeom>
            <a:avLst/>
            <a:gdLst/>
            <a:ahLst/>
            <a:cxnLst/>
            <a:rect l="l" t="t" r="r" b="b"/>
            <a:pathLst>
              <a:path w="273685" h="384175">
                <a:moveTo>
                  <a:pt x="0" y="383931"/>
                </a:moveTo>
                <a:lnTo>
                  <a:pt x="54123" y="383931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72470" y="2104214"/>
            <a:ext cx="273685" cy="384175"/>
          </a:xfrm>
          <a:custGeom>
            <a:avLst/>
            <a:gdLst/>
            <a:ahLst/>
            <a:cxnLst/>
            <a:rect l="l" t="t" r="r" b="b"/>
            <a:pathLst>
              <a:path w="273685" h="384175">
                <a:moveTo>
                  <a:pt x="0" y="0"/>
                </a:moveTo>
                <a:lnTo>
                  <a:pt x="44367" y="0"/>
                </a:lnTo>
                <a:lnTo>
                  <a:pt x="225532" y="383931"/>
                </a:lnTo>
                <a:lnTo>
                  <a:pt x="273596" y="3839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23354" y="1668756"/>
            <a:ext cx="76200" cy="258445"/>
          </a:xfrm>
          <a:custGeom>
            <a:avLst/>
            <a:gdLst/>
            <a:ahLst/>
            <a:cxnLst/>
            <a:rect l="l" t="t" r="r" b="b"/>
            <a:pathLst>
              <a:path w="76200" h="258444">
                <a:moveTo>
                  <a:pt x="44167" y="0"/>
                </a:moveTo>
                <a:lnTo>
                  <a:pt x="76065" y="206168"/>
                </a:lnTo>
                <a:lnTo>
                  <a:pt x="0" y="2582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19673" y="1878173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39" h="754380">
                <a:moveTo>
                  <a:pt x="0" y="753901"/>
                </a:moveTo>
                <a:lnTo>
                  <a:pt x="2493" y="53610"/>
                </a:lnTo>
                <a:lnTo>
                  <a:pt x="78539" y="0"/>
                </a:lnTo>
                <a:lnTo>
                  <a:pt x="77292" y="676836"/>
                </a:lnTo>
                <a:lnTo>
                  <a:pt x="0" y="7539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19673" y="1878173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39" h="754380">
                <a:moveTo>
                  <a:pt x="2493" y="53610"/>
                </a:moveTo>
                <a:lnTo>
                  <a:pt x="0" y="753901"/>
                </a:lnTo>
                <a:lnTo>
                  <a:pt x="77292" y="676836"/>
                </a:lnTo>
                <a:lnTo>
                  <a:pt x="78539" y="0"/>
                </a:lnTo>
                <a:lnTo>
                  <a:pt x="2493" y="536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79655" y="1630362"/>
            <a:ext cx="48260" cy="272415"/>
          </a:xfrm>
          <a:custGeom>
            <a:avLst/>
            <a:gdLst/>
            <a:ahLst/>
            <a:cxnLst/>
            <a:rect l="l" t="t" r="r" b="b"/>
            <a:pathLst>
              <a:path w="48260" h="272414">
                <a:moveTo>
                  <a:pt x="47983" y="272242"/>
                </a:moveTo>
                <a:lnTo>
                  <a:pt x="8723" y="268752"/>
                </a:lnTo>
                <a:lnTo>
                  <a:pt x="0" y="122159"/>
                </a:lnTo>
                <a:lnTo>
                  <a:pt x="5042" y="0"/>
                </a:lnTo>
                <a:lnTo>
                  <a:pt x="47983" y="27224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79655" y="1630362"/>
            <a:ext cx="48260" cy="272415"/>
          </a:xfrm>
          <a:custGeom>
            <a:avLst/>
            <a:gdLst/>
            <a:ahLst/>
            <a:cxnLst/>
            <a:rect l="l" t="t" r="r" b="b"/>
            <a:pathLst>
              <a:path w="48260" h="272414">
                <a:moveTo>
                  <a:pt x="5042" y="0"/>
                </a:moveTo>
                <a:lnTo>
                  <a:pt x="47983" y="272242"/>
                </a:lnTo>
                <a:lnTo>
                  <a:pt x="8723" y="268752"/>
                </a:lnTo>
                <a:lnTo>
                  <a:pt x="0" y="122159"/>
                </a:lnTo>
                <a:lnTo>
                  <a:pt x="504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33314" y="1747760"/>
            <a:ext cx="63506" cy="1886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6775" y="1637343"/>
            <a:ext cx="511809" cy="335915"/>
          </a:xfrm>
          <a:custGeom>
            <a:avLst/>
            <a:gdLst/>
            <a:ahLst/>
            <a:cxnLst/>
            <a:rect l="l" t="t" r="r" b="b"/>
            <a:pathLst>
              <a:path w="511810" h="335914">
                <a:moveTo>
                  <a:pt x="453940" y="335363"/>
                </a:moveTo>
                <a:lnTo>
                  <a:pt x="0" y="335363"/>
                </a:lnTo>
                <a:lnTo>
                  <a:pt x="80973" y="3490"/>
                </a:lnTo>
                <a:lnTo>
                  <a:pt x="511603" y="0"/>
                </a:lnTo>
                <a:lnTo>
                  <a:pt x="453940" y="33536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76775" y="1637343"/>
            <a:ext cx="511809" cy="335915"/>
          </a:xfrm>
          <a:custGeom>
            <a:avLst/>
            <a:gdLst/>
            <a:ahLst/>
            <a:cxnLst/>
            <a:rect l="l" t="t" r="r" b="b"/>
            <a:pathLst>
              <a:path w="511810" h="335914">
                <a:moveTo>
                  <a:pt x="0" y="335363"/>
                </a:moveTo>
                <a:lnTo>
                  <a:pt x="80973" y="3490"/>
                </a:lnTo>
                <a:lnTo>
                  <a:pt x="511603" y="0"/>
                </a:lnTo>
                <a:lnTo>
                  <a:pt x="453940" y="335363"/>
                </a:lnTo>
                <a:lnTo>
                  <a:pt x="0" y="33536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03700" y="2230438"/>
            <a:ext cx="447675" cy="9525"/>
          </a:xfrm>
          <a:custGeom>
            <a:avLst/>
            <a:gdLst/>
            <a:ahLst/>
            <a:cxnLst/>
            <a:rect l="l" t="t" r="r" b="b"/>
            <a:pathLst>
              <a:path w="447675" h="9525">
                <a:moveTo>
                  <a:pt x="0" y="9525"/>
                </a:moveTo>
                <a:lnTo>
                  <a:pt x="447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616330" y="2409830"/>
            <a:ext cx="965835" cy="73152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ct val="78700"/>
              </a:lnSpc>
              <a:spcBef>
                <a:spcPts val="560"/>
              </a:spcBef>
            </a:pPr>
            <a:r>
              <a:rPr dirty="0" sz="1800">
                <a:latin typeface="Arial"/>
                <a:cs typeface="Arial"/>
              </a:rPr>
              <a:t>radio  </a:t>
            </a:r>
            <a:r>
              <a:rPr dirty="0" sz="1800" spc="-5">
                <a:latin typeface="Arial"/>
                <a:cs typeface="Arial"/>
              </a:rPr>
              <a:t>network  </a:t>
            </a:r>
            <a:r>
              <a:rPr dirty="0" sz="1800"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2015" y="1361793"/>
            <a:ext cx="533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6900" y="1727200"/>
            <a:ext cx="252412" cy="182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6904" y="2133600"/>
            <a:ext cx="621335" cy="180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64664" y="219096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3401" y="2168790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 h="0">
                <a:moveTo>
                  <a:pt x="19415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184275" y="1406525"/>
            <a:ext cx="3170555" cy="1473200"/>
          </a:xfrm>
          <a:custGeom>
            <a:avLst/>
            <a:gdLst/>
            <a:ahLst/>
            <a:cxnLst/>
            <a:rect l="l" t="t" r="r" b="b"/>
            <a:pathLst>
              <a:path w="3170554" h="1473200">
                <a:moveTo>
                  <a:pt x="0" y="736600"/>
                </a:moveTo>
                <a:lnTo>
                  <a:pt x="8183" y="661286"/>
                </a:lnTo>
                <a:lnTo>
                  <a:pt x="32203" y="595118"/>
                </a:lnTo>
                <a:lnTo>
                  <a:pt x="71263" y="517557"/>
                </a:lnTo>
                <a:lnTo>
                  <a:pt x="131241" y="449882"/>
                </a:lnTo>
                <a:lnTo>
                  <a:pt x="191315" y="385492"/>
                </a:lnTo>
                <a:lnTo>
                  <a:pt x="270713" y="324760"/>
                </a:lnTo>
                <a:lnTo>
                  <a:pt x="361964" y="268053"/>
                </a:lnTo>
                <a:lnTo>
                  <a:pt x="464270" y="215745"/>
                </a:lnTo>
                <a:lnTo>
                  <a:pt x="576836" y="168203"/>
                </a:lnTo>
                <a:lnTo>
                  <a:pt x="698863" y="125799"/>
                </a:lnTo>
                <a:lnTo>
                  <a:pt x="829557" y="88903"/>
                </a:lnTo>
                <a:lnTo>
                  <a:pt x="968119" y="57885"/>
                </a:lnTo>
                <a:lnTo>
                  <a:pt x="1113753" y="33116"/>
                </a:lnTo>
                <a:lnTo>
                  <a:pt x="1265662" y="14965"/>
                </a:lnTo>
                <a:lnTo>
                  <a:pt x="1423049" y="9454"/>
                </a:lnTo>
                <a:lnTo>
                  <a:pt x="1592266" y="0"/>
                </a:lnTo>
                <a:lnTo>
                  <a:pt x="1747188" y="9454"/>
                </a:lnTo>
                <a:lnTo>
                  <a:pt x="1904575" y="14965"/>
                </a:lnTo>
                <a:lnTo>
                  <a:pt x="2056485" y="33116"/>
                </a:lnTo>
                <a:lnTo>
                  <a:pt x="2202118" y="57885"/>
                </a:lnTo>
                <a:lnTo>
                  <a:pt x="2340681" y="88903"/>
                </a:lnTo>
                <a:lnTo>
                  <a:pt x="2471374" y="125799"/>
                </a:lnTo>
                <a:lnTo>
                  <a:pt x="2593402" y="168203"/>
                </a:lnTo>
                <a:lnTo>
                  <a:pt x="2705967" y="215745"/>
                </a:lnTo>
                <a:lnTo>
                  <a:pt x="2808274" y="268053"/>
                </a:lnTo>
                <a:lnTo>
                  <a:pt x="2899524" y="324760"/>
                </a:lnTo>
                <a:lnTo>
                  <a:pt x="2978922" y="385492"/>
                </a:lnTo>
                <a:lnTo>
                  <a:pt x="3053293" y="449882"/>
                </a:lnTo>
                <a:lnTo>
                  <a:pt x="3098974" y="517557"/>
                </a:lnTo>
                <a:lnTo>
                  <a:pt x="3138034" y="595118"/>
                </a:lnTo>
                <a:lnTo>
                  <a:pt x="3162054" y="661286"/>
                </a:lnTo>
                <a:lnTo>
                  <a:pt x="3170238" y="736600"/>
                </a:lnTo>
                <a:lnTo>
                  <a:pt x="3162054" y="811913"/>
                </a:lnTo>
                <a:lnTo>
                  <a:pt x="3138034" y="885050"/>
                </a:lnTo>
                <a:lnTo>
                  <a:pt x="3098974" y="955642"/>
                </a:lnTo>
                <a:lnTo>
                  <a:pt x="3053293" y="1023317"/>
                </a:lnTo>
                <a:lnTo>
                  <a:pt x="2978922" y="1087707"/>
                </a:lnTo>
                <a:lnTo>
                  <a:pt x="2899524" y="1148439"/>
                </a:lnTo>
                <a:lnTo>
                  <a:pt x="2808274" y="1205146"/>
                </a:lnTo>
                <a:lnTo>
                  <a:pt x="2705967" y="1257454"/>
                </a:lnTo>
                <a:lnTo>
                  <a:pt x="2593402" y="1304996"/>
                </a:lnTo>
                <a:lnTo>
                  <a:pt x="2471374" y="1347400"/>
                </a:lnTo>
                <a:lnTo>
                  <a:pt x="2340681" y="1384296"/>
                </a:lnTo>
                <a:lnTo>
                  <a:pt x="2202118" y="1415314"/>
                </a:lnTo>
                <a:lnTo>
                  <a:pt x="2056485" y="1440083"/>
                </a:lnTo>
                <a:lnTo>
                  <a:pt x="1904575" y="1458234"/>
                </a:lnTo>
                <a:lnTo>
                  <a:pt x="1747188" y="1469396"/>
                </a:lnTo>
                <a:lnTo>
                  <a:pt x="1592266" y="1473200"/>
                </a:lnTo>
                <a:lnTo>
                  <a:pt x="1423049" y="1469396"/>
                </a:lnTo>
                <a:lnTo>
                  <a:pt x="1265662" y="1458234"/>
                </a:lnTo>
                <a:lnTo>
                  <a:pt x="1113753" y="1440083"/>
                </a:lnTo>
                <a:lnTo>
                  <a:pt x="968119" y="1415314"/>
                </a:lnTo>
                <a:lnTo>
                  <a:pt x="829557" y="1384296"/>
                </a:lnTo>
                <a:lnTo>
                  <a:pt x="698863" y="1347400"/>
                </a:lnTo>
                <a:lnTo>
                  <a:pt x="576836" y="1304996"/>
                </a:lnTo>
                <a:lnTo>
                  <a:pt x="464270" y="1257454"/>
                </a:lnTo>
                <a:lnTo>
                  <a:pt x="361964" y="1205146"/>
                </a:lnTo>
                <a:lnTo>
                  <a:pt x="270713" y="1148439"/>
                </a:lnTo>
                <a:lnTo>
                  <a:pt x="191315" y="1087707"/>
                </a:lnTo>
                <a:lnTo>
                  <a:pt x="131241" y="1023317"/>
                </a:lnTo>
                <a:lnTo>
                  <a:pt x="71263" y="955642"/>
                </a:lnTo>
                <a:lnTo>
                  <a:pt x="32203" y="885050"/>
                </a:lnTo>
                <a:lnTo>
                  <a:pt x="8183" y="811913"/>
                </a:lnTo>
                <a:lnTo>
                  <a:pt x="0" y="7366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8000" y="2463800"/>
            <a:ext cx="252413" cy="182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92801" y="3354332"/>
            <a:ext cx="436880" cy="461009"/>
          </a:xfrm>
          <a:custGeom>
            <a:avLst/>
            <a:gdLst/>
            <a:ahLst/>
            <a:cxnLst/>
            <a:rect l="l" t="t" r="r" b="b"/>
            <a:pathLst>
              <a:path w="436879" h="461010">
                <a:moveTo>
                  <a:pt x="0" y="0"/>
                </a:moveTo>
                <a:lnTo>
                  <a:pt x="436540" y="0"/>
                </a:lnTo>
                <a:lnTo>
                  <a:pt x="436540" y="460430"/>
                </a:lnTo>
                <a:lnTo>
                  <a:pt x="0" y="46043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2801" y="3354332"/>
            <a:ext cx="436880" cy="461009"/>
          </a:xfrm>
          <a:custGeom>
            <a:avLst/>
            <a:gdLst/>
            <a:ahLst/>
            <a:cxnLst/>
            <a:rect l="l" t="t" r="r" b="b"/>
            <a:pathLst>
              <a:path w="436879" h="461010">
                <a:moveTo>
                  <a:pt x="0" y="0"/>
                </a:moveTo>
                <a:lnTo>
                  <a:pt x="436540" y="0"/>
                </a:lnTo>
                <a:lnTo>
                  <a:pt x="436540" y="460430"/>
                </a:lnTo>
                <a:lnTo>
                  <a:pt x="0" y="46043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32699" y="3197806"/>
            <a:ext cx="80645" cy="165735"/>
          </a:xfrm>
          <a:custGeom>
            <a:avLst/>
            <a:gdLst/>
            <a:ahLst/>
            <a:cxnLst/>
            <a:rect l="l" t="t" r="r" b="b"/>
            <a:pathLst>
              <a:path w="80645" h="165735">
                <a:moveTo>
                  <a:pt x="46795" y="0"/>
                </a:moveTo>
                <a:lnTo>
                  <a:pt x="80591" y="127613"/>
                </a:lnTo>
                <a:lnTo>
                  <a:pt x="0" y="1656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9341" y="3331971"/>
            <a:ext cx="83820" cy="483234"/>
          </a:xfrm>
          <a:custGeom>
            <a:avLst/>
            <a:gdLst/>
            <a:ahLst/>
            <a:cxnLst/>
            <a:rect l="l" t="t" r="r" b="b"/>
            <a:pathLst>
              <a:path w="83820" h="483235">
                <a:moveTo>
                  <a:pt x="0" y="482791"/>
                </a:moveTo>
                <a:lnTo>
                  <a:pt x="13407" y="41562"/>
                </a:lnTo>
                <a:lnTo>
                  <a:pt x="83597" y="0"/>
                </a:lnTo>
                <a:lnTo>
                  <a:pt x="82270" y="433439"/>
                </a:lnTo>
                <a:lnTo>
                  <a:pt x="0" y="48279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29341" y="3331971"/>
            <a:ext cx="83820" cy="483234"/>
          </a:xfrm>
          <a:custGeom>
            <a:avLst/>
            <a:gdLst/>
            <a:ahLst/>
            <a:cxnLst/>
            <a:rect l="l" t="t" r="r" b="b"/>
            <a:pathLst>
              <a:path w="83820" h="483235">
                <a:moveTo>
                  <a:pt x="13407" y="41562"/>
                </a:moveTo>
                <a:lnTo>
                  <a:pt x="0" y="482791"/>
                </a:lnTo>
                <a:lnTo>
                  <a:pt x="82270" y="433439"/>
                </a:lnTo>
                <a:lnTo>
                  <a:pt x="83597" y="0"/>
                </a:lnTo>
                <a:lnTo>
                  <a:pt x="13407" y="415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44726" y="3168650"/>
            <a:ext cx="103548" cy="2029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60899" y="3177478"/>
            <a:ext cx="541020" cy="212725"/>
          </a:xfrm>
          <a:custGeom>
            <a:avLst/>
            <a:gdLst/>
            <a:ahLst/>
            <a:cxnLst/>
            <a:rect l="l" t="t" r="r" b="b"/>
            <a:pathLst>
              <a:path w="541020" h="212725">
                <a:moveTo>
                  <a:pt x="479702" y="212428"/>
                </a:moveTo>
                <a:lnTo>
                  <a:pt x="0" y="212428"/>
                </a:lnTo>
                <a:lnTo>
                  <a:pt x="85568" y="2236"/>
                </a:lnTo>
                <a:lnTo>
                  <a:pt x="540637" y="0"/>
                </a:lnTo>
                <a:lnTo>
                  <a:pt x="479702" y="21242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60899" y="3177478"/>
            <a:ext cx="541020" cy="212725"/>
          </a:xfrm>
          <a:custGeom>
            <a:avLst/>
            <a:gdLst/>
            <a:ahLst/>
            <a:cxnLst/>
            <a:rect l="l" t="t" r="r" b="b"/>
            <a:pathLst>
              <a:path w="541020" h="212725">
                <a:moveTo>
                  <a:pt x="0" y="212428"/>
                </a:moveTo>
                <a:lnTo>
                  <a:pt x="85568" y="2236"/>
                </a:lnTo>
                <a:lnTo>
                  <a:pt x="540637" y="0"/>
                </a:lnTo>
                <a:lnTo>
                  <a:pt x="479702" y="212428"/>
                </a:lnTo>
                <a:lnTo>
                  <a:pt x="0" y="2124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4669790" y="3844643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SGSN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13362" y="3605212"/>
            <a:ext cx="685800" cy="249554"/>
          </a:xfrm>
          <a:custGeom>
            <a:avLst/>
            <a:gdLst/>
            <a:ahLst/>
            <a:cxnLst/>
            <a:rect l="l" t="t" r="r" b="b"/>
            <a:pathLst>
              <a:path w="685800" h="249554">
                <a:moveTo>
                  <a:pt x="0" y="0"/>
                </a:moveTo>
                <a:lnTo>
                  <a:pt x="685800" y="2492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87825" y="2241550"/>
            <a:ext cx="295275" cy="1384300"/>
          </a:xfrm>
          <a:custGeom>
            <a:avLst/>
            <a:gdLst/>
            <a:ahLst/>
            <a:cxnLst/>
            <a:rect l="l" t="t" r="r" b="b"/>
            <a:pathLst>
              <a:path w="295275" h="1384300">
                <a:moveTo>
                  <a:pt x="0" y="0"/>
                </a:moveTo>
                <a:lnTo>
                  <a:pt x="295275" y="138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483100" y="3627437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 h="0">
                <a:moveTo>
                  <a:pt x="0" y="0"/>
                </a:moveTo>
                <a:lnTo>
                  <a:pt x="222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95784" y="1390502"/>
            <a:ext cx="1198880" cy="1652270"/>
          </a:xfrm>
          <a:custGeom>
            <a:avLst/>
            <a:gdLst/>
            <a:ahLst/>
            <a:cxnLst/>
            <a:rect l="l" t="t" r="r" b="b"/>
            <a:pathLst>
              <a:path w="1198879" h="1652270">
                <a:moveTo>
                  <a:pt x="73818" y="1135361"/>
                </a:moveTo>
                <a:lnTo>
                  <a:pt x="31969" y="1101128"/>
                </a:lnTo>
                <a:lnTo>
                  <a:pt x="14269" y="1028952"/>
                </a:lnTo>
                <a:lnTo>
                  <a:pt x="10343" y="980546"/>
                </a:lnTo>
                <a:lnTo>
                  <a:pt x="8668" y="926457"/>
                </a:lnTo>
                <a:lnTo>
                  <a:pt x="8472" y="868582"/>
                </a:lnTo>
                <a:lnTo>
                  <a:pt x="8981" y="808820"/>
                </a:lnTo>
                <a:lnTo>
                  <a:pt x="9424" y="749066"/>
                </a:lnTo>
                <a:lnTo>
                  <a:pt x="9026" y="691219"/>
                </a:lnTo>
                <a:lnTo>
                  <a:pt x="9867" y="644143"/>
                </a:lnTo>
                <a:lnTo>
                  <a:pt x="8913" y="593676"/>
                </a:lnTo>
                <a:lnTo>
                  <a:pt x="6815" y="540927"/>
                </a:lnTo>
                <a:lnTo>
                  <a:pt x="4224" y="487004"/>
                </a:lnTo>
                <a:lnTo>
                  <a:pt x="1791" y="433016"/>
                </a:lnTo>
                <a:lnTo>
                  <a:pt x="166" y="380074"/>
                </a:lnTo>
                <a:lnTo>
                  <a:pt x="0" y="329285"/>
                </a:lnTo>
                <a:lnTo>
                  <a:pt x="1943" y="281760"/>
                </a:lnTo>
                <a:lnTo>
                  <a:pt x="6647" y="238607"/>
                </a:lnTo>
                <a:lnTo>
                  <a:pt x="14762" y="200935"/>
                </a:lnTo>
                <a:lnTo>
                  <a:pt x="32925" y="146701"/>
                </a:lnTo>
                <a:lnTo>
                  <a:pt x="54912" y="99723"/>
                </a:lnTo>
                <a:lnTo>
                  <a:pt x="82156" y="60783"/>
                </a:lnTo>
                <a:lnTo>
                  <a:pt x="116092" y="30661"/>
                </a:lnTo>
                <a:lnTo>
                  <a:pt x="158153" y="10139"/>
                </a:lnTo>
                <a:lnTo>
                  <a:pt x="209774" y="0"/>
                </a:lnTo>
                <a:lnTo>
                  <a:pt x="248966" y="506"/>
                </a:lnTo>
                <a:lnTo>
                  <a:pt x="292732" y="6944"/>
                </a:lnTo>
                <a:lnTo>
                  <a:pt x="340154" y="18252"/>
                </a:lnTo>
                <a:lnTo>
                  <a:pt x="390312" y="33371"/>
                </a:lnTo>
                <a:lnTo>
                  <a:pt x="442289" y="51238"/>
                </a:lnTo>
                <a:lnTo>
                  <a:pt x="495166" y="70793"/>
                </a:lnTo>
                <a:lnTo>
                  <a:pt x="599946" y="110723"/>
                </a:lnTo>
                <a:lnTo>
                  <a:pt x="650012" y="128976"/>
                </a:lnTo>
                <a:lnTo>
                  <a:pt x="697304" y="144673"/>
                </a:lnTo>
                <a:lnTo>
                  <a:pt x="749546" y="159016"/>
                </a:lnTo>
                <a:lnTo>
                  <a:pt x="804031" y="171403"/>
                </a:lnTo>
                <a:lnTo>
                  <a:pt x="914251" y="193989"/>
                </a:lnTo>
                <a:lnTo>
                  <a:pt x="967249" y="206031"/>
                </a:lnTo>
                <a:lnTo>
                  <a:pt x="1017013" y="219800"/>
                </a:lnTo>
                <a:lnTo>
                  <a:pt x="1062174" y="236216"/>
                </a:lnTo>
                <a:lnTo>
                  <a:pt x="1101364" y="256202"/>
                </a:lnTo>
                <a:lnTo>
                  <a:pt x="1133213" y="280678"/>
                </a:lnTo>
                <a:lnTo>
                  <a:pt x="1162944" y="309007"/>
                </a:lnTo>
                <a:lnTo>
                  <a:pt x="1193261" y="372017"/>
                </a:lnTo>
                <a:lnTo>
                  <a:pt x="1198060" y="411218"/>
                </a:lnTo>
                <a:lnTo>
                  <a:pt x="1198763" y="458564"/>
                </a:lnTo>
                <a:lnTo>
                  <a:pt x="1197475" y="516315"/>
                </a:lnTo>
                <a:lnTo>
                  <a:pt x="1196304" y="586732"/>
                </a:lnTo>
                <a:lnTo>
                  <a:pt x="1195808" y="625869"/>
                </a:lnTo>
                <a:lnTo>
                  <a:pt x="1194705" y="670386"/>
                </a:lnTo>
                <a:lnTo>
                  <a:pt x="1193000" y="719446"/>
                </a:lnTo>
                <a:lnTo>
                  <a:pt x="1190699" y="772215"/>
                </a:lnTo>
                <a:lnTo>
                  <a:pt x="1187807" y="827855"/>
                </a:lnTo>
                <a:lnTo>
                  <a:pt x="1184328" y="885532"/>
                </a:lnTo>
                <a:lnTo>
                  <a:pt x="1180268" y="944409"/>
                </a:lnTo>
                <a:lnTo>
                  <a:pt x="1175632" y="1003650"/>
                </a:lnTo>
                <a:lnTo>
                  <a:pt x="1170425" y="1062420"/>
                </a:lnTo>
                <a:lnTo>
                  <a:pt x="1164652" y="1119882"/>
                </a:lnTo>
                <a:lnTo>
                  <a:pt x="1163459" y="1130301"/>
                </a:lnTo>
                <a:lnTo>
                  <a:pt x="133511" y="1130301"/>
                </a:lnTo>
                <a:lnTo>
                  <a:pt x="101155" y="1133278"/>
                </a:lnTo>
                <a:lnTo>
                  <a:pt x="73818" y="1135361"/>
                </a:lnTo>
                <a:close/>
              </a:path>
              <a:path w="1198879" h="1652270">
                <a:moveTo>
                  <a:pt x="899327" y="1651731"/>
                </a:moveTo>
                <a:lnTo>
                  <a:pt x="861135" y="1646731"/>
                </a:lnTo>
                <a:lnTo>
                  <a:pt x="820614" y="1634040"/>
                </a:lnTo>
                <a:lnTo>
                  <a:pt x="778242" y="1615021"/>
                </a:lnTo>
                <a:lnTo>
                  <a:pt x="734496" y="1591042"/>
                </a:lnTo>
                <a:lnTo>
                  <a:pt x="689855" y="1563469"/>
                </a:lnTo>
                <a:lnTo>
                  <a:pt x="644797" y="1533666"/>
                </a:lnTo>
                <a:lnTo>
                  <a:pt x="599798" y="1503000"/>
                </a:lnTo>
                <a:lnTo>
                  <a:pt x="562613" y="1475274"/>
                </a:lnTo>
                <a:lnTo>
                  <a:pt x="523232" y="1442108"/>
                </a:lnTo>
                <a:lnTo>
                  <a:pt x="482376" y="1404971"/>
                </a:lnTo>
                <a:lnTo>
                  <a:pt x="440764" y="1365334"/>
                </a:lnTo>
                <a:lnTo>
                  <a:pt x="358150" y="1284446"/>
                </a:lnTo>
                <a:lnTo>
                  <a:pt x="318587" y="1246135"/>
                </a:lnTo>
                <a:lnTo>
                  <a:pt x="281146" y="1211209"/>
                </a:lnTo>
                <a:lnTo>
                  <a:pt x="246547" y="1181137"/>
                </a:lnTo>
                <a:lnTo>
                  <a:pt x="215510" y="1157390"/>
                </a:lnTo>
                <a:lnTo>
                  <a:pt x="171443" y="1135361"/>
                </a:lnTo>
                <a:lnTo>
                  <a:pt x="133511" y="1130301"/>
                </a:lnTo>
                <a:lnTo>
                  <a:pt x="1163459" y="1130301"/>
                </a:lnTo>
                <a:lnTo>
                  <a:pt x="1158318" y="1175201"/>
                </a:lnTo>
                <a:lnTo>
                  <a:pt x="1151429" y="1227541"/>
                </a:lnTo>
                <a:lnTo>
                  <a:pt x="1143988" y="1276065"/>
                </a:lnTo>
                <a:lnTo>
                  <a:pt x="1136003" y="1319939"/>
                </a:lnTo>
                <a:lnTo>
                  <a:pt x="1127477" y="1358326"/>
                </a:lnTo>
                <a:lnTo>
                  <a:pt x="1107450" y="1428765"/>
                </a:lnTo>
                <a:lnTo>
                  <a:pt x="1085022" y="1488799"/>
                </a:lnTo>
                <a:lnTo>
                  <a:pt x="1060130" y="1538852"/>
                </a:lnTo>
                <a:lnTo>
                  <a:pt x="1032714" y="1579343"/>
                </a:lnTo>
                <a:lnTo>
                  <a:pt x="1002713" y="1610696"/>
                </a:lnTo>
                <a:lnTo>
                  <a:pt x="970066" y="1633333"/>
                </a:lnTo>
                <a:lnTo>
                  <a:pt x="934712" y="1647673"/>
                </a:lnTo>
                <a:lnTo>
                  <a:pt x="899327" y="165173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929438" y="1751432"/>
            <a:ext cx="1351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4490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telephone</a:t>
            </a:r>
            <a:endParaRPr sz="160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51437" y="2255838"/>
            <a:ext cx="1284605" cy="0"/>
          </a:xfrm>
          <a:custGeom>
            <a:avLst/>
            <a:gdLst/>
            <a:ahLst/>
            <a:cxnLst/>
            <a:rect l="l" t="t" r="r" b="b"/>
            <a:pathLst>
              <a:path w="1284604" h="0">
                <a:moveTo>
                  <a:pt x="0" y="0"/>
                </a:moveTo>
                <a:lnTo>
                  <a:pt x="12842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442585" y="1873388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9"/>
                </a:lnTo>
                <a:lnTo>
                  <a:pt x="0" y="71899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42585" y="1873388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5">
                <a:moveTo>
                  <a:pt x="0" y="0"/>
                </a:moveTo>
                <a:lnTo>
                  <a:pt x="412226" y="0"/>
                </a:lnTo>
                <a:lnTo>
                  <a:pt x="412226" y="718999"/>
                </a:lnTo>
                <a:lnTo>
                  <a:pt x="0" y="7189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505154" y="2054882"/>
            <a:ext cx="273685" cy="387985"/>
          </a:xfrm>
          <a:custGeom>
            <a:avLst/>
            <a:gdLst/>
            <a:ahLst/>
            <a:cxnLst/>
            <a:rect l="l" t="t" r="r" b="b"/>
            <a:pathLst>
              <a:path w="273684" h="387985">
                <a:moveTo>
                  <a:pt x="0" y="387658"/>
                </a:moveTo>
                <a:lnTo>
                  <a:pt x="44367" y="387658"/>
                </a:lnTo>
                <a:lnTo>
                  <a:pt x="225531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07608" y="2051155"/>
            <a:ext cx="273685" cy="387985"/>
          </a:xfrm>
          <a:custGeom>
            <a:avLst/>
            <a:gdLst/>
            <a:ahLst/>
            <a:cxnLst/>
            <a:rect l="l" t="t" r="r" b="b"/>
            <a:pathLst>
              <a:path w="273684" h="387985">
                <a:moveTo>
                  <a:pt x="0" y="0"/>
                </a:moveTo>
                <a:lnTo>
                  <a:pt x="44367" y="0"/>
                </a:lnTo>
                <a:lnTo>
                  <a:pt x="225531" y="387658"/>
                </a:lnTo>
                <a:lnTo>
                  <a:pt x="273596" y="3876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62914" y="1629068"/>
            <a:ext cx="74930" cy="258445"/>
          </a:xfrm>
          <a:custGeom>
            <a:avLst/>
            <a:gdLst/>
            <a:ahLst/>
            <a:cxnLst/>
            <a:rect l="l" t="t" r="r" b="b"/>
            <a:pathLst>
              <a:path w="74929" h="258444">
                <a:moveTo>
                  <a:pt x="39744" y="0"/>
                </a:moveTo>
                <a:lnTo>
                  <a:pt x="74858" y="198946"/>
                </a:lnTo>
                <a:lnTo>
                  <a:pt x="0" y="25828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54811" y="1838486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80">
                <a:moveTo>
                  <a:pt x="0" y="753902"/>
                </a:moveTo>
                <a:lnTo>
                  <a:pt x="2492" y="53610"/>
                </a:lnTo>
                <a:lnTo>
                  <a:pt x="78539" y="0"/>
                </a:lnTo>
                <a:lnTo>
                  <a:pt x="77292" y="683345"/>
                </a:lnTo>
                <a:lnTo>
                  <a:pt x="0" y="75390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854811" y="1838486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80">
                <a:moveTo>
                  <a:pt x="2492" y="53610"/>
                </a:moveTo>
                <a:lnTo>
                  <a:pt x="0" y="753902"/>
                </a:lnTo>
                <a:lnTo>
                  <a:pt x="77292" y="683345"/>
                </a:lnTo>
                <a:lnTo>
                  <a:pt x="78539" y="0"/>
                </a:lnTo>
                <a:lnTo>
                  <a:pt x="2492" y="5361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05111" y="1590674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57663" y="272242"/>
                </a:moveTo>
                <a:lnTo>
                  <a:pt x="18402" y="268752"/>
                </a:lnTo>
                <a:lnTo>
                  <a:pt x="0" y="122160"/>
                </a:lnTo>
                <a:lnTo>
                  <a:pt x="14722" y="0"/>
                </a:lnTo>
                <a:lnTo>
                  <a:pt x="57663" y="27224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05111" y="1590674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14722" y="0"/>
                </a:moveTo>
                <a:lnTo>
                  <a:pt x="57663" y="272242"/>
                </a:lnTo>
                <a:lnTo>
                  <a:pt x="18402" y="268752"/>
                </a:lnTo>
                <a:lnTo>
                  <a:pt x="0" y="122160"/>
                </a:lnTo>
                <a:lnTo>
                  <a:pt x="1472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68451" y="1708072"/>
            <a:ext cx="63506" cy="187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11912" y="1597655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5">
                <a:moveTo>
                  <a:pt x="453940" y="331577"/>
                </a:moveTo>
                <a:lnTo>
                  <a:pt x="0" y="331577"/>
                </a:lnTo>
                <a:lnTo>
                  <a:pt x="80972" y="12003"/>
                </a:lnTo>
                <a:lnTo>
                  <a:pt x="511602" y="0"/>
                </a:lnTo>
                <a:lnTo>
                  <a:pt x="453940" y="33157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11912" y="1597655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5">
                <a:moveTo>
                  <a:pt x="0" y="331577"/>
                </a:moveTo>
                <a:lnTo>
                  <a:pt x="80972" y="12003"/>
                </a:lnTo>
                <a:lnTo>
                  <a:pt x="511602" y="0"/>
                </a:lnTo>
                <a:lnTo>
                  <a:pt x="453940" y="331577"/>
                </a:lnTo>
                <a:lnTo>
                  <a:pt x="0" y="3315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438265" y="2558401"/>
            <a:ext cx="926465" cy="51689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550"/>
              </a:spcBef>
            </a:pPr>
            <a:r>
              <a:rPr dirty="0" sz="1800" spc="-5">
                <a:latin typeface="Arial"/>
                <a:cs typeface="Arial"/>
              </a:rPr>
              <a:t>Gateway  </a:t>
            </a:r>
            <a:r>
              <a:rPr dirty="0" sz="1800">
                <a:latin typeface="Arial"/>
                <a:cs typeface="Arial"/>
              </a:rPr>
              <a:t>MSC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60502" y="1631984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200775" y="2325688"/>
            <a:ext cx="236854" cy="146050"/>
          </a:xfrm>
          <a:custGeom>
            <a:avLst/>
            <a:gdLst/>
            <a:ahLst/>
            <a:cxnLst/>
            <a:rect l="l" t="t" r="r" b="b"/>
            <a:pathLst>
              <a:path w="236854" h="146050">
                <a:moveTo>
                  <a:pt x="236537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11887" y="2043113"/>
            <a:ext cx="225425" cy="90805"/>
          </a:xfrm>
          <a:custGeom>
            <a:avLst/>
            <a:gdLst/>
            <a:ahLst/>
            <a:cxnLst/>
            <a:rect l="l" t="t" r="r" b="b"/>
            <a:pathLst>
              <a:path w="225425" h="90805">
                <a:moveTo>
                  <a:pt x="225425" y="904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834062" y="2500313"/>
            <a:ext cx="327025" cy="203200"/>
          </a:xfrm>
          <a:custGeom>
            <a:avLst/>
            <a:gdLst/>
            <a:ahLst/>
            <a:cxnLst/>
            <a:rect l="l" t="t" r="r" b="b"/>
            <a:pathLst>
              <a:path w="327025" h="203200">
                <a:moveTo>
                  <a:pt x="327025" y="0"/>
                </a:moveTo>
                <a:lnTo>
                  <a:pt x="0" y="2032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29312" y="1952625"/>
            <a:ext cx="236854" cy="79375"/>
          </a:xfrm>
          <a:custGeom>
            <a:avLst/>
            <a:gdLst/>
            <a:ahLst/>
            <a:cxnLst/>
            <a:rect l="l" t="t" r="r" b="b"/>
            <a:pathLst>
              <a:path w="236854" h="79375">
                <a:moveTo>
                  <a:pt x="236537" y="79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06962" y="2641600"/>
            <a:ext cx="76200" cy="497205"/>
          </a:xfrm>
          <a:custGeom>
            <a:avLst/>
            <a:gdLst/>
            <a:ahLst/>
            <a:cxnLst/>
            <a:rect l="l" t="t" r="r" b="b"/>
            <a:pathLst>
              <a:path w="76200" h="497205">
                <a:moveTo>
                  <a:pt x="31750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55244" y="34289"/>
                </a:lnTo>
                <a:lnTo>
                  <a:pt x="31750" y="34289"/>
                </a:lnTo>
                <a:lnTo>
                  <a:pt x="31750" y="76200"/>
                </a:lnTo>
                <a:close/>
              </a:path>
              <a:path w="76200" h="497205">
                <a:moveTo>
                  <a:pt x="44450" y="462598"/>
                </a:moveTo>
                <a:lnTo>
                  <a:pt x="31750" y="462598"/>
                </a:lnTo>
                <a:lnTo>
                  <a:pt x="31750" y="34289"/>
                </a:lnTo>
                <a:lnTo>
                  <a:pt x="44450" y="34289"/>
                </a:lnTo>
                <a:lnTo>
                  <a:pt x="44450" y="462598"/>
                </a:lnTo>
                <a:close/>
              </a:path>
              <a:path w="76200" h="497205">
                <a:moveTo>
                  <a:pt x="76200" y="76200"/>
                </a:moveTo>
                <a:lnTo>
                  <a:pt x="44450" y="76200"/>
                </a:lnTo>
                <a:lnTo>
                  <a:pt x="44450" y="34289"/>
                </a:lnTo>
                <a:lnTo>
                  <a:pt x="55244" y="34289"/>
                </a:lnTo>
                <a:lnTo>
                  <a:pt x="76200" y="76200"/>
                </a:lnTo>
                <a:close/>
              </a:path>
              <a:path w="76200" h="497205">
                <a:moveTo>
                  <a:pt x="38100" y="496888"/>
                </a:moveTo>
                <a:lnTo>
                  <a:pt x="0" y="420688"/>
                </a:lnTo>
                <a:lnTo>
                  <a:pt x="31750" y="420688"/>
                </a:lnTo>
                <a:lnTo>
                  <a:pt x="31750" y="462598"/>
                </a:lnTo>
                <a:lnTo>
                  <a:pt x="55244" y="462598"/>
                </a:lnTo>
                <a:lnTo>
                  <a:pt x="38100" y="496888"/>
                </a:lnTo>
                <a:close/>
              </a:path>
              <a:path w="76200" h="497205">
                <a:moveTo>
                  <a:pt x="55244" y="462598"/>
                </a:moveTo>
                <a:lnTo>
                  <a:pt x="44450" y="462598"/>
                </a:lnTo>
                <a:lnTo>
                  <a:pt x="44450" y="420688"/>
                </a:lnTo>
                <a:lnTo>
                  <a:pt x="76200" y="420688"/>
                </a:lnTo>
                <a:lnTo>
                  <a:pt x="55244" y="462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02784" y="3293914"/>
            <a:ext cx="1201420" cy="1652270"/>
          </a:xfrm>
          <a:custGeom>
            <a:avLst/>
            <a:gdLst/>
            <a:ahLst/>
            <a:cxnLst/>
            <a:rect l="l" t="t" r="r" b="b"/>
            <a:pathLst>
              <a:path w="1201420" h="1652270">
                <a:moveTo>
                  <a:pt x="76354" y="1137608"/>
                </a:moveTo>
                <a:lnTo>
                  <a:pt x="34506" y="1108711"/>
                </a:lnTo>
                <a:lnTo>
                  <a:pt x="18233" y="1028599"/>
                </a:lnTo>
                <a:lnTo>
                  <a:pt x="14366" y="978697"/>
                </a:lnTo>
                <a:lnTo>
                  <a:pt x="12473" y="924247"/>
                </a:lnTo>
                <a:lnTo>
                  <a:pt x="12087" y="885531"/>
                </a:lnTo>
                <a:lnTo>
                  <a:pt x="11966" y="827855"/>
                </a:lnTo>
                <a:lnTo>
                  <a:pt x="12099" y="748735"/>
                </a:lnTo>
                <a:lnTo>
                  <a:pt x="11563" y="691219"/>
                </a:lnTo>
                <a:lnTo>
                  <a:pt x="10123" y="644143"/>
                </a:lnTo>
                <a:lnTo>
                  <a:pt x="7846" y="593676"/>
                </a:lnTo>
                <a:lnTo>
                  <a:pt x="5213" y="540927"/>
                </a:lnTo>
                <a:lnTo>
                  <a:pt x="2707" y="487004"/>
                </a:lnTo>
                <a:lnTo>
                  <a:pt x="808" y="433016"/>
                </a:lnTo>
                <a:lnTo>
                  <a:pt x="0" y="380074"/>
                </a:lnTo>
                <a:lnTo>
                  <a:pt x="762" y="329285"/>
                </a:lnTo>
                <a:lnTo>
                  <a:pt x="3578" y="281760"/>
                </a:lnTo>
                <a:lnTo>
                  <a:pt x="8930" y="238607"/>
                </a:lnTo>
                <a:lnTo>
                  <a:pt x="17298" y="200935"/>
                </a:lnTo>
                <a:lnTo>
                  <a:pt x="36214" y="146701"/>
                </a:lnTo>
                <a:lnTo>
                  <a:pt x="58412" y="99723"/>
                </a:lnTo>
                <a:lnTo>
                  <a:pt x="85506" y="60783"/>
                </a:lnTo>
                <a:lnTo>
                  <a:pt x="119110" y="30661"/>
                </a:lnTo>
                <a:lnTo>
                  <a:pt x="160840" y="10139"/>
                </a:lnTo>
                <a:lnTo>
                  <a:pt x="212310" y="0"/>
                </a:lnTo>
                <a:lnTo>
                  <a:pt x="249500" y="701"/>
                </a:lnTo>
                <a:lnTo>
                  <a:pt x="292104" y="7638"/>
                </a:lnTo>
                <a:lnTo>
                  <a:pt x="339056" y="19620"/>
                </a:lnTo>
                <a:lnTo>
                  <a:pt x="389289" y="35455"/>
                </a:lnTo>
                <a:lnTo>
                  <a:pt x="441736" y="53951"/>
                </a:lnTo>
                <a:lnTo>
                  <a:pt x="601692" y="113501"/>
                </a:lnTo>
                <a:lnTo>
                  <a:pt x="652326" y="130734"/>
                </a:lnTo>
                <a:lnTo>
                  <a:pt x="699840" y="144673"/>
                </a:lnTo>
                <a:lnTo>
                  <a:pt x="754971" y="159306"/>
                </a:lnTo>
                <a:lnTo>
                  <a:pt x="810990" y="172370"/>
                </a:lnTo>
                <a:lnTo>
                  <a:pt x="921300" y="196335"/>
                </a:lnTo>
                <a:lnTo>
                  <a:pt x="973395" y="208506"/>
                </a:lnTo>
                <a:lnTo>
                  <a:pt x="1021986" y="221650"/>
                </a:lnTo>
                <a:lnTo>
                  <a:pt x="1065974" y="236403"/>
                </a:lnTo>
                <a:lnTo>
                  <a:pt x="1104261" y="253398"/>
                </a:lnTo>
                <a:lnTo>
                  <a:pt x="1165480" y="304344"/>
                </a:lnTo>
                <a:lnTo>
                  <a:pt x="1195797" y="370635"/>
                </a:lnTo>
                <a:lnTo>
                  <a:pt x="1200596" y="410635"/>
                </a:lnTo>
                <a:lnTo>
                  <a:pt x="1201299" y="458391"/>
                </a:lnTo>
                <a:lnTo>
                  <a:pt x="1200011" y="516293"/>
                </a:lnTo>
                <a:lnTo>
                  <a:pt x="1198841" y="586732"/>
                </a:lnTo>
                <a:lnTo>
                  <a:pt x="1198344" y="625869"/>
                </a:lnTo>
                <a:lnTo>
                  <a:pt x="1197242" y="670385"/>
                </a:lnTo>
                <a:lnTo>
                  <a:pt x="1195537" y="719446"/>
                </a:lnTo>
                <a:lnTo>
                  <a:pt x="1193236" y="772214"/>
                </a:lnTo>
                <a:lnTo>
                  <a:pt x="1190344" y="827855"/>
                </a:lnTo>
                <a:lnTo>
                  <a:pt x="1186865" y="885531"/>
                </a:lnTo>
                <a:lnTo>
                  <a:pt x="1182805" y="944408"/>
                </a:lnTo>
                <a:lnTo>
                  <a:pt x="1178169" y="1003649"/>
                </a:lnTo>
                <a:lnTo>
                  <a:pt x="1172962" y="1062419"/>
                </a:lnTo>
                <a:lnTo>
                  <a:pt x="1167189" y="1119881"/>
                </a:lnTo>
                <a:lnTo>
                  <a:pt x="1165963" y="1130581"/>
                </a:lnTo>
                <a:lnTo>
                  <a:pt x="136047" y="1130581"/>
                </a:lnTo>
                <a:lnTo>
                  <a:pt x="103691" y="1134225"/>
                </a:lnTo>
                <a:lnTo>
                  <a:pt x="76354" y="1137608"/>
                </a:lnTo>
                <a:close/>
              </a:path>
              <a:path w="1201420" h="1652270">
                <a:moveTo>
                  <a:pt x="900357" y="1651730"/>
                </a:moveTo>
                <a:lnTo>
                  <a:pt x="822601" y="1634039"/>
                </a:lnTo>
                <a:lnTo>
                  <a:pt x="780497" y="1615020"/>
                </a:lnTo>
                <a:lnTo>
                  <a:pt x="736914" y="1591041"/>
                </a:lnTo>
                <a:lnTo>
                  <a:pt x="692356" y="1563468"/>
                </a:lnTo>
                <a:lnTo>
                  <a:pt x="647328" y="1533665"/>
                </a:lnTo>
                <a:lnTo>
                  <a:pt x="602334" y="1502998"/>
                </a:lnTo>
                <a:lnTo>
                  <a:pt x="566241" y="1475273"/>
                </a:lnTo>
                <a:lnTo>
                  <a:pt x="527384" y="1442107"/>
                </a:lnTo>
                <a:lnTo>
                  <a:pt x="486604" y="1404970"/>
                </a:lnTo>
                <a:lnTo>
                  <a:pt x="444743" y="1365334"/>
                </a:lnTo>
                <a:lnTo>
                  <a:pt x="361147" y="1284445"/>
                </a:lnTo>
                <a:lnTo>
                  <a:pt x="321097" y="1246135"/>
                </a:lnTo>
                <a:lnTo>
                  <a:pt x="283335" y="1211208"/>
                </a:lnTo>
                <a:lnTo>
                  <a:pt x="248704" y="1181136"/>
                </a:lnTo>
                <a:lnTo>
                  <a:pt x="218045" y="1157389"/>
                </a:lnTo>
                <a:lnTo>
                  <a:pt x="173979" y="1135396"/>
                </a:lnTo>
                <a:lnTo>
                  <a:pt x="136047" y="1130581"/>
                </a:lnTo>
                <a:lnTo>
                  <a:pt x="1165963" y="1130581"/>
                </a:lnTo>
                <a:lnTo>
                  <a:pt x="1160855" y="1175200"/>
                </a:lnTo>
                <a:lnTo>
                  <a:pt x="1153965" y="1227540"/>
                </a:lnTo>
                <a:lnTo>
                  <a:pt x="1146525" y="1276064"/>
                </a:lnTo>
                <a:lnTo>
                  <a:pt x="1138539" y="1319938"/>
                </a:lnTo>
                <a:lnTo>
                  <a:pt x="1130013" y="1358325"/>
                </a:lnTo>
                <a:lnTo>
                  <a:pt x="1112616" y="1420536"/>
                </a:lnTo>
                <a:lnTo>
                  <a:pt x="1093359" y="1474742"/>
                </a:lnTo>
                <a:lnTo>
                  <a:pt x="1072175" y="1521224"/>
                </a:lnTo>
                <a:lnTo>
                  <a:pt x="1048997" y="1560265"/>
                </a:lnTo>
                <a:lnTo>
                  <a:pt x="1023758" y="1592148"/>
                </a:lnTo>
                <a:lnTo>
                  <a:pt x="966827" y="1635569"/>
                </a:lnTo>
                <a:lnTo>
                  <a:pt x="935001" y="1647672"/>
                </a:lnTo>
                <a:lnTo>
                  <a:pt x="900357" y="165173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473315" y="3654845"/>
            <a:ext cx="7137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  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552121" y="3776801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4">
                <a:moveTo>
                  <a:pt x="0" y="0"/>
                </a:moveTo>
                <a:lnTo>
                  <a:pt x="412227" y="0"/>
                </a:lnTo>
                <a:lnTo>
                  <a:pt x="412227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552121" y="3776801"/>
            <a:ext cx="412750" cy="719455"/>
          </a:xfrm>
          <a:custGeom>
            <a:avLst/>
            <a:gdLst/>
            <a:ahLst/>
            <a:cxnLst/>
            <a:rect l="l" t="t" r="r" b="b"/>
            <a:pathLst>
              <a:path w="412750" h="719454">
                <a:moveTo>
                  <a:pt x="0" y="0"/>
                </a:moveTo>
                <a:lnTo>
                  <a:pt x="412227" y="0"/>
                </a:lnTo>
                <a:lnTo>
                  <a:pt x="412227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14691" y="3958294"/>
            <a:ext cx="273685" cy="384175"/>
          </a:xfrm>
          <a:custGeom>
            <a:avLst/>
            <a:gdLst/>
            <a:ahLst/>
            <a:cxnLst/>
            <a:rect l="l" t="t" r="r" b="b"/>
            <a:pathLst>
              <a:path w="273684" h="384175">
                <a:moveTo>
                  <a:pt x="0" y="383931"/>
                </a:moveTo>
                <a:lnTo>
                  <a:pt x="44367" y="383931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21157" y="3958295"/>
            <a:ext cx="269875" cy="384175"/>
          </a:xfrm>
          <a:custGeom>
            <a:avLst/>
            <a:gdLst/>
            <a:ahLst/>
            <a:cxnLst/>
            <a:rect l="l" t="t" r="r" b="b"/>
            <a:pathLst>
              <a:path w="269875" h="384175">
                <a:moveTo>
                  <a:pt x="0" y="0"/>
                </a:moveTo>
                <a:lnTo>
                  <a:pt x="40355" y="0"/>
                </a:lnTo>
                <a:lnTo>
                  <a:pt x="221520" y="383931"/>
                </a:lnTo>
                <a:lnTo>
                  <a:pt x="269585" y="3839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68029" y="3532481"/>
            <a:ext cx="76200" cy="258445"/>
          </a:xfrm>
          <a:custGeom>
            <a:avLst/>
            <a:gdLst/>
            <a:ahLst/>
            <a:cxnLst/>
            <a:rect l="l" t="t" r="r" b="b"/>
            <a:pathLst>
              <a:path w="76200" h="258445">
                <a:moveTo>
                  <a:pt x="44167" y="0"/>
                </a:moveTo>
                <a:lnTo>
                  <a:pt x="76065" y="198946"/>
                </a:lnTo>
                <a:lnTo>
                  <a:pt x="0" y="2582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64348" y="3741898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79">
                <a:moveTo>
                  <a:pt x="0" y="753901"/>
                </a:moveTo>
                <a:lnTo>
                  <a:pt x="2493" y="53610"/>
                </a:lnTo>
                <a:lnTo>
                  <a:pt x="78539" y="0"/>
                </a:lnTo>
                <a:lnTo>
                  <a:pt x="77292" y="676836"/>
                </a:lnTo>
                <a:lnTo>
                  <a:pt x="0" y="75390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64348" y="3741898"/>
            <a:ext cx="78740" cy="754380"/>
          </a:xfrm>
          <a:custGeom>
            <a:avLst/>
            <a:gdLst/>
            <a:ahLst/>
            <a:cxnLst/>
            <a:rect l="l" t="t" r="r" b="b"/>
            <a:pathLst>
              <a:path w="78740" h="754379">
                <a:moveTo>
                  <a:pt x="2493" y="53610"/>
                </a:moveTo>
                <a:lnTo>
                  <a:pt x="0" y="753901"/>
                </a:lnTo>
                <a:lnTo>
                  <a:pt x="77292" y="676836"/>
                </a:lnTo>
                <a:lnTo>
                  <a:pt x="78539" y="0"/>
                </a:lnTo>
                <a:lnTo>
                  <a:pt x="2493" y="5361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14650" y="3494087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57662" y="272242"/>
                </a:moveTo>
                <a:lnTo>
                  <a:pt x="18402" y="268752"/>
                </a:lnTo>
                <a:lnTo>
                  <a:pt x="0" y="122159"/>
                </a:lnTo>
                <a:lnTo>
                  <a:pt x="14722" y="0"/>
                </a:lnTo>
                <a:lnTo>
                  <a:pt x="57662" y="27224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14650" y="3494087"/>
            <a:ext cx="57785" cy="272415"/>
          </a:xfrm>
          <a:custGeom>
            <a:avLst/>
            <a:gdLst/>
            <a:ahLst/>
            <a:cxnLst/>
            <a:rect l="l" t="t" r="r" b="b"/>
            <a:pathLst>
              <a:path w="57784" h="272414">
                <a:moveTo>
                  <a:pt x="14722" y="0"/>
                </a:moveTo>
                <a:lnTo>
                  <a:pt x="57662" y="272242"/>
                </a:lnTo>
                <a:lnTo>
                  <a:pt x="18402" y="268752"/>
                </a:lnTo>
                <a:lnTo>
                  <a:pt x="0" y="122159"/>
                </a:lnTo>
                <a:lnTo>
                  <a:pt x="1472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977988" y="3611485"/>
            <a:ext cx="71906" cy="1875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521450" y="3501068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4">
                <a:moveTo>
                  <a:pt x="453940" y="331577"/>
                </a:moveTo>
                <a:lnTo>
                  <a:pt x="0" y="331577"/>
                </a:lnTo>
                <a:lnTo>
                  <a:pt x="80973" y="3490"/>
                </a:lnTo>
                <a:lnTo>
                  <a:pt x="511602" y="0"/>
                </a:lnTo>
                <a:lnTo>
                  <a:pt x="453940" y="33157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21450" y="3501068"/>
            <a:ext cx="511809" cy="332105"/>
          </a:xfrm>
          <a:custGeom>
            <a:avLst/>
            <a:gdLst/>
            <a:ahLst/>
            <a:cxnLst/>
            <a:rect l="l" t="t" r="r" b="b"/>
            <a:pathLst>
              <a:path w="511809" h="332104">
                <a:moveTo>
                  <a:pt x="0" y="331577"/>
                </a:moveTo>
                <a:lnTo>
                  <a:pt x="80973" y="3490"/>
                </a:lnTo>
                <a:lnTo>
                  <a:pt x="511602" y="0"/>
                </a:lnTo>
                <a:lnTo>
                  <a:pt x="453940" y="331577"/>
                </a:lnTo>
                <a:lnTo>
                  <a:pt x="0" y="33157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6547802" y="4461813"/>
            <a:ext cx="697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GGSN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670040" y="3523968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310312" y="4229100"/>
            <a:ext cx="236854" cy="146050"/>
          </a:xfrm>
          <a:custGeom>
            <a:avLst/>
            <a:gdLst/>
            <a:ahLst/>
            <a:cxnLst/>
            <a:rect l="l" t="t" r="r" b="b"/>
            <a:pathLst>
              <a:path w="236854" h="146050">
                <a:moveTo>
                  <a:pt x="236537" y="0"/>
                </a:moveTo>
                <a:lnTo>
                  <a:pt x="0" y="146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321425" y="3946525"/>
            <a:ext cx="225425" cy="90805"/>
          </a:xfrm>
          <a:custGeom>
            <a:avLst/>
            <a:gdLst/>
            <a:ahLst/>
            <a:cxnLst/>
            <a:rect l="l" t="t" r="r" b="b"/>
            <a:pathLst>
              <a:path w="225425" h="90804">
                <a:moveTo>
                  <a:pt x="225425" y="9048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43600" y="4403725"/>
            <a:ext cx="327025" cy="203200"/>
          </a:xfrm>
          <a:custGeom>
            <a:avLst/>
            <a:gdLst/>
            <a:ahLst/>
            <a:cxnLst/>
            <a:rect l="l" t="t" r="r" b="b"/>
            <a:pathLst>
              <a:path w="327025" h="203200">
                <a:moveTo>
                  <a:pt x="327025" y="0"/>
                </a:moveTo>
                <a:lnTo>
                  <a:pt x="0" y="2032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038850" y="3856037"/>
            <a:ext cx="236854" cy="79375"/>
          </a:xfrm>
          <a:custGeom>
            <a:avLst/>
            <a:gdLst/>
            <a:ahLst/>
            <a:cxnLst/>
            <a:rect l="l" t="t" r="r" b="b"/>
            <a:pathLst>
              <a:path w="236854" h="79375">
                <a:moveTo>
                  <a:pt x="236537" y="79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051675" y="41275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29112" y="5365750"/>
            <a:ext cx="0" cy="495300"/>
          </a:xfrm>
          <a:custGeom>
            <a:avLst/>
            <a:gdLst/>
            <a:ahLst/>
            <a:cxnLst/>
            <a:rect l="l" t="t" r="r" b="b"/>
            <a:pathLst>
              <a:path w="0"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1495425" y="5586412"/>
            <a:ext cx="2811780" cy="76200"/>
          </a:xfrm>
          <a:custGeom>
            <a:avLst/>
            <a:gdLst/>
            <a:ahLst/>
            <a:cxnLst/>
            <a:rect l="l" t="t" r="r" b="b"/>
            <a:pathLst>
              <a:path w="28117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34289" y="44450"/>
                </a:lnTo>
                <a:lnTo>
                  <a:pt x="34289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11779" h="76200">
                <a:moveTo>
                  <a:pt x="2798763" y="31750"/>
                </a:moveTo>
                <a:lnTo>
                  <a:pt x="2777167" y="31750"/>
                </a:lnTo>
                <a:lnTo>
                  <a:pt x="2777167" y="44450"/>
                </a:lnTo>
                <a:lnTo>
                  <a:pt x="2735263" y="44450"/>
                </a:lnTo>
                <a:lnTo>
                  <a:pt x="2735263" y="76200"/>
                </a:lnTo>
                <a:lnTo>
                  <a:pt x="2811463" y="38100"/>
                </a:lnTo>
                <a:lnTo>
                  <a:pt x="2798763" y="31750"/>
                </a:lnTo>
                <a:close/>
              </a:path>
              <a:path w="2811779" h="76200">
                <a:moveTo>
                  <a:pt x="76200" y="31750"/>
                </a:moveTo>
                <a:lnTo>
                  <a:pt x="34289" y="31750"/>
                </a:lnTo>
                <a:lnTo>
                  <a:pt x="34289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11779" h="76200">
                <a:moveTo>
                  <a:pt x="76200" y="44450"/>
                </a:moveTo>
                <a:lnTo>
                  <a:pt x="34289" y="44450"/>
                </a:lnTo>
                <a:lnTo>
                  <a:pt x="76200" y="44450"/>
                </a:lnTo>
                <a:close/>
              </a:path>
              <a:path w="2811779" h="76200">
                <a:moveTo>
                  <a:pt x="2735263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735263" y="44450"/>
                </a:lnTo>
                <a:lnTo>
                  <a:pt x="2735263" y="31750"/>
                </a:lnTo>
                <a:close/>
              </a:path>
              <a:path w="2811779" h="76200">
                <a:moveTo>
                  <a:pt x="2777167" y="31750"/>
                </a:moveTo>
                <a:lnTo>
                  <a:pt x="2735263" y="31750"/>
                </a:lnTo>
                <a:lnTo>
                  <a:pt x="2735263" y="44450"/>
                </a:lnTo>
                <a:lnTo>
                  <a:pt x="2777167" y="44450"/>
                </a:lnTo>
                <a:lnTo>
                  <a:pt x="2777167" y="31750"/>
                </a:lnTo>
                <a:close/>
              </a:path>
              <a:path w="2811779" h="76200">
                <a:moveTo>
                  <a:pt x="2735263" y="0"/>
                </a:moveTo>
                <a:lnTo>
                  <a:pt x="2735263" y="31750"/>
                </a:lnTo>
                <a:lnTo>
                  <a:pt x="2798763" y="31750"/>
                </a:lnTo>
                <a:lnTo>
                  <a:pt x="2735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906588" y="5308600"/>
            <a:ext cx="2111375" cy="708025"/>
          </a:xfrm>
          <a:custGeom>
            <a:avLst/>
            <a:gdLst/>
            <a:ahLst/>
            <a:cxnLst/>
            <a:rect l="l" t="t" r="r" b="b"/>
            <a:pathLst>
              <a:path w="2111375" h="708025">
                <a:moveTo>
                  <a:pt x="0" y="0"/>
                </a:moveTo>
                <a:lnTo>
                  <a:pt x="2111375" y="0"/>
                </a:lnTo>
                <a:lnTo>
                  <a:pt x="2111375" y="708025"/>
                </a:lnTo>
                <a:lnTo>
                  <a:pt x="0" y="7080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1995488" y="5336007"/>
            <a:ext cx="1933575" cy="63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radio </a:t>
            </a:r>
            <a:r>
              <a:rPr dirty="0" sz="1600" spc="-5">
                <a:latin typeface="Arial"/>
                <a:cs typeface="Arial"/>
              </a:rPr>
              <a:t>access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86995" marR="78105" indent="-4064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Universal Terrestrial Radio  Access Network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(UTRAN)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512887" y="4970462"/>
            <a:ext cx="6350" cy="919480"/>
          </a:xfrm>
          <a:custGeom>
            <a:avLst/>
            <a:gdLst/>
            <a:ahLst/>
            <a:cxnLst/>
            <a:rect l="l" t="t" r="r" b="b"/>
            <a:pathLst>
              <a:path w="6350" h="919479">
                <a:moveTo>
                  <a:pt x="6350" y="0"/>
                </a:moveTo>
                <a:lnTo>
                  <a:pt x="0" y="9191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46575" y="5575491"/>
            <a:ext cx="2533650" cy="80645"/>
          </a:xfrm>
          <a:custGeom>
            <a:avLst/>
            <a:gdLst/>
            <a:ahLst/>
            <a:cxnLst/>
            <a:rect l="l" t="t" r="r" b="b"/>
            <a:pathLst>
              <a:path w="2533650" h="80645">
                <a:moveTo>
                  <a:pt x="76104" y="4248"/>
                </a:moveTo>
                <a:lnTo>
                  <a:pt x="0" y="44258"/>
                </a:lnTo>
                <a:lnTo>
                  <a:pt x="76294" y="80448"/>
                </a:lnTo>
                <a:lnTo>
                  <a:pt x="76220" y="50522"/>
                </a:lnTo>
                <a:lnTo>
                  <a:pt x="34305" y="50522"/>
                </a:lnTo>
                <a:lnTo>
                  <a:pt x="34273" y="37822"/>
                </a:lnTo>
                <a:lnTo>
                  <a:pt x="76188" y="37718"/>
                </a:lnTo>
                <a:lnTo>
                  <a:pt x="76104" y="4248"/>
                </a:lnTo>
                <a:close/>
              </a:path>
              <a:path w="2533650" h="80645">
                <a:moveTo>
                  <a:pt x="2521041" y="31644"/>
                </a:moveTo>
                <a:lnTo>
                  <a:pt x="2504910" y="31644"/>
                </a:lnTo>
                <a:lnTo>
                  <a:pt x="2505236" y="44344"/>
                </a:lnTo>
                <a:lnTo>
                  <a:pt x="2457465" y="44463"/>
                </a:lnTo>
                <a:lnTo>
                  <a:pt x="2457545" y="76200"/>
                </a:lnTo>
                <a:lnTo>
                  <a:pt x="2533650" y="37908"/>
                </a:lnTo>
                <a:lnTo>
                  <a:pt x="2521041" y="31644"/>
                </a:lnTo>
                <a:close/>
              </a:path>
              <a:path w="2533650" h="80645">
                <a:moveTo>
                  <a:pt x="76188" y="37718"/>
                </a:moveTo>
                <a:lnTo>
                  <a:pt x="34273" y="37822"/>
                </a:lnTo>
                <a:lnTo>
                  <a:pt x="34305" y="50522"/>
                </a:lnTo>
                <a:lnTo>
                  <a:pt x="76219" y="50418"/>
                </a:lnTo>
                <a:lnTo>
                  <a:pt x="76188" y="37718"/>
                </a:lnTo>
                <a:close/>
              </a:path>
              <a:path w="2533650" h="80645">
                <a:moveTo>
                  <a:pt x="76219" y="50418"/>
                </a:moveTo>
                <a:lnTo>
                  <a:pt x="34305" y="50522"/>
                </a:lnTo>
                <a:lnTo>
                  <a:pt x="76220" y="50522"/>
                </a:lnTo>
                <a:close/>
              </a:path>
              <a:path w="2533650" h="80645">
                <a:moveTo>
                  <a:pt x="2457434" y="31762"/>
                </a:moveTo>
                <a:lnTo>
                  <a:pt x="76188" y="37718"/>
                </a:lnTo>
                <a:lnTo>
                  <a:pt x="76219" y="50418"/>
                </a:lnTo>
                <a:lnTo>
                  <a:pt x="2457465" y="44463"/>
                </a:lnTo>
                <a:lnTo>
                  <a:pt x="2457434" y="31762"/>
                </a:lnTo>
                <a:close/>
              </a:path>
              <a:path w="2533650" h="80645">
                <a:moveTo>
                  <a:pt x="2504910" y="31644"/>
                </a:moveTo>
                <a:lnTo>
                  <a:pt x="2457434" y="31762"/>
                </a:lnTo>
                <a:lnTo>
                  <a:pt x="2457465" y="44463"/>
                </a:lnTo>
                <a:lnTo>
                  <a:pt x="2505236" y="44344"/>
                </a:lnTo>
                <a:lnTo>
                  <a:pt x="2504910" y="31644"/>
                </a:lnTo>
                <a:close/>
              </a:path>
              <a:path w="2533650" h="80645">
                <a:moveTo>
                  <a:pt x="2457354" y="0"/>
                </a:moveTo>
                <a:lnTo>
                  <a:pt x="2457434" y="31762"/>
                </a:lnTo>
                <a:lnTo>
                  <a:pt x="2521041" y="31644"/>
                </a:lnTo>
                <a:lnTo>
                  <a:pt x="2457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56112" y="5280025"/>
            <a:ext cx="2282825" cy="708025"/>
          </a:xfrm>
          <a:custGeom>
            <a:avLst/>
            <a:gdLst/>
            <a:ahLst/>
            <a:cxnLst/>
            <a:rect l="l" t="t" r="r" b="b"/>
            <a:pathLst>
              <a:path w="2282825" h="708025">
                <a:moveTo>
                  <a:pt x="0" y="0"/>
                </a:moveTo>
                <a:lnTo>
                  <a:pt x="2282825" y="0"/>
                </a:lnTo>
                <a:lnTo>
                  <a:pt x="2282825" y="708025"/>
                </a:lnTo>
                <a:lnTo>
                  <a:pt x="0" y="7080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4554380" y="5307432"/>
            <a:ext cx="2060575" cy="63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191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core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General Packet Radio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Service  </a:t>
            </a:r>
            <a:r>
              <a:rPr dirty="0" sz="1200">
                <a:latin typeface="Arial"/>
                <a:cs typeface="Arial"/>
              </a:rPr>
              <a:t>(GPRS) </a:t>
            </a:r>
            <a:r>
              <a:rPr dirty="0" sz="1200" spc="-5">
                <a:latin typeface="Arial"/>
                <a:cs typeface="Arial"/>
              </a:rPr>
              <a:t>Core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Network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908800" y="5348287"/>
            <a:ext cx="0" cy="497205"/>
          </a:xfrm>
          <a:custGeom>
            <a:avLst/>
            <a:gdLst/>
            <a:ahLst/>
            <a:cxnLst/>
            <a:rect l="l" t="t" r="r" b="b"/>
            <a:pathLst>
              <a:path w="0" h="497204">
                <a:moveTo>
                  <a:pt x="0" y="0"/>
                </a:moveTo>
                <a:lnTo>
                  <a:pt x="0" y="4968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37375" y="5575300"/>
            <a:ext cx="428625" cy="76200"/>
          </a:xfrm>
          <a:custGeom>
            <a:avLst/>
            <a:gdLst/>
            <a:ahLst/>
            <a:cxnLst/>
            <a:rect l="l" t="t" r="r" b="b"/>
            <a:pathLst>
              <a:path w="428625" h="76200">
                <a:moveTo>
                  <a:pt x="76200" y="76200"/>
                </a:moveTo>
                <a:lnTo>
                  <a:pt x="76200" y="0"/>
                </a:lnTo>
                <a:lnTo>
                  <a:pt x="15875" y="30162"/>
                </a:lnTo>
                <a:lnTo>
                  <a:pt x="42862" y="30162"/>
                </a:lnTo>
                <a:lnTo>
                  <a:pt x="42862" y="46037"/>
                </a:lnTo>
                <a:lnTo>
                  <a:pt x="15875" y="46037"/>
                </a:lnTo>
                <a:lnTo>
                  <a:pt x="76200" y="76200"/>
                </a:lnTo>
                <a:close/>
              </a:path>
              <a:path w="428625" h="76200">
                <a:moveTo>
                  <a:pt x="76200" y="46037"/>
                </a:moveTo>
                <a:lnTo>
                  <a:pt x="428625" y="46037"/>
                </a:lnTo>
                <a:lnTo>
                  <a:pt x="428625" y="30162"/>
                </a:lnTo>
                <a:lnTo>
                  <a:pt x="76200" y="30162"/>
                </a:lnTo>
                <a:lnTo>
                  <a:pt x="76200" y="46037"/>
                </a:lnTo>
                <a:close/>
              </a:path>
              <a:path w="428625" h="76200">
                <a:moveTo>
                  <a:pt x="15875" y="46037"/>
                </a:moveTo>
                <a:lnTo>
                  <a:pt x="42862" y="46037"/>
                </a:lnTo>
                <a:lnTo>
                  <a:pt x="42862" y="30162"/>
                </a:lnTo>
                <a:lnTo>
                  <a:pt x="15875" y="30162"/>
                </a:lnTo>
                <a:lnTo>
                  <a:pt x="0" y="38100"/>
                </a:lnTo>
                <a:lnTo>
                  <a:pt x="15875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216775" y="5297487"/>
            <a:ext cx="882650" cy="584200"/>
          </a:xfrm>
          <a:custGeom>
            <a:avLst/>
            <a:gdLst/>
            <a:ahLst/>
            <a:cxnLst/>
            <a:rect l="l" t="t" r="r" b="b"/>
            <a:pathLst>
              <a:path w="882650" h="584200">
                <a:moveTo>
                  <a:pt x="0" y="0"/>
                </a:moveTo>
                <a:lnTo>
                  <a:pt x="882650" y="0"/>
                </a:lnTo>
                <a:lnTo>
                  <a:pt x="882650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7300118" y="5324895"/>
            <a:ext cx="7137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  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502025" y="4949825"/>
            <a:ext cx="8255" cy="311150"/>
          </a:xfrm>
          <a:custGeom>
            <a:avLst/>
            <a:gdLst/>
            <a:ahLst/>
            <a:cxnLst/>
            <a:rect l="l" t="t" r="r" b="b"/>
            <a:pathLst>
              <a:path w="8254" h="311150">
                <a:moveTo>
                  <a:pt x="7937" y="0"/>
                </a:moveTo>
                <a:lnTo>
                  <a:pt x="0" y="31115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511300" y="5110284"/>
            <a:ext cx="1983105" cy="79375"/>
          </a:xfrm>
          <a:custGeom>
            <a:avLst/>
            <a:gdLst/>
            <a:ahLst/>
            <a:cxnLst/>
            <a:rect l="l" t="t" r="r" b="b"/>
            <a:pathLst>
              <a:path w="1983104" h="79375">
                <a:moveTo>
                  <a:pt x="76138" y="2930"/>
                </a:moveTo>
                <a:lnTo>
                  <a:pt x="0" y="41152"/>
                </a:lnTo>
                <a:lnTo>
                  <a:pt x="82304" y="79130"/>
                </a:lnTo>
                <a:lnTo>
                  <a:pt x="79740" y="47448"/>
                </a:lnTo>
                <a:lnTo>
                  <a:pt x="34299" y="47448"/>
                </a:lnTo>
                <a:lnTo>
                  <a:pt x="34279" y="34748"/>
                </a:lnTo>
                <a:lnTo>
                  <a:pt x="78707" y="34677"/>
                </a:lnTo>
                <a:lnTo>
                  <a:pt x="76138" y="2930"/>
                </a:lnTo>
                <a:close/>
              </a:path>
              <a:path w="1983104" h="79375">
                <a:moveTo>
                  <a:pt x="1970146" y="31682"/>
                </a:moveTo>
                <a:lnTo>
                  <a:pt x="1948482" y="31682"/>
                </a:lnTo>
                <a:lnTo>
                  <a:pt x="1948502" y="44382"/>
                </a:lnTo>
                <a:lnTo>
                  <a:pt x="1906598" y="44449"/>
                </a:lnTo>
                <a:lnTo>
                  <a:pt x="1906649" y="76200"/>
                </a:lnTo>
                <a:lnTo>
                  <a:pt x="1982788" y="37977"/>
                </a:lnTo>
                <a:lnTo>
                  <a:pt x="1970146" y="31682"/>
                </a:lnTo>
                <a:close/>
              </a:path>
              <a:path w="1983104" h="79375">
                <a:moveTo>
                  <a:pt x="78707" y="34677"/>
                </a:moveTo>
                <a:lnTo>
                  <a:pt x="34279" y="34748"/>
                </a:lnTo>
                <a:lnTo>
                  <a:pt x="34299" y="47448"/>
                </a:lnTo>
                <a:lnTo>
                  <a:pt x="79734" y="47375"/>
                </a:lnTo>
                <a:lnTo>
                  <a:pt x="78707" y="34677"/>
                </a:lnTo>
                <a:close/>
              </a:path>
              <a:path w="1983104" h="79375">
                <a:moveTo>
                  <a:pt x="79734" y="47375"/>
                </a:moveTo>
                <a:lnTo>
                  <a:pt x="34299" y="47448"/>
                </a:lnTo>
                <a:lnTo>
                  <a:pt x="79740" y="47448"/>
                </a:lnTo>
                <a:close/>
              </a:path>
              <a:path w="1983104" h="79375">
                <a:moveTo>
                  <a:pt x="1906578" y="31749"/>
                </a:moveTo>
                <a:lnTo>
                  <a:pt x="78707" y="34677"/>
                </a:lnTo>
                <a:lnTo>
                  <a:pt x="79734" y="47375"/>
                </a:lnTo>
                <a:lnTo>
                  <a:pt x="1906598" y="44449"/>
                </a:lnTo>
                <a:lnTo>
                  <a:pt x="1906578" y="31749"/>
                </a:lnTo>
                <a:close/>
              </a:path>
              <a:path w="1983104" h="79375">
                <a:moveTo>
                  <a:pt x="1948482" y="31682"/>
                </a:moveTo>
                <a:lnTo>
                  <a:pt x="1906578" y="31749"/>
                </a:lnTo>
                <a:lnTo>
                  <a:pt x="1906598" y="44449"/>
                </a:lnTo>
                <a:lnTo>
                  <a:pt x="1948502" y="44382"/>
                </a:lnTo>
                <a:lnTo>
                  <a:pt x="1948482" y="31682"/>
                </a:lnTo>
                <a:close/>
              </a:path>
              <a:path w="1983104" h="79375">
                <a:moveTo>
                  <a:pt x="1906527" y="0"/>
                </a:moveTo>
                <a:lnTo>
                  <a:pt x="1906578" y="31749"/>
                </a:lnTo>
                <a:lnTo>
                  <a:pt x="1970146" y="31682"/>
                </a:lnTo>
                <a:lnTo>
                  <a:pt x="1906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754188" y="4913312"/>
            <a:ext cx="1484630" cy="450850"/>
          </a:xfrm>
          <a:custGeom>
            <a:avLst/>
            <a:gdLst/>
            <a:ahLst/>
            <a:cxnLst/>
            <a:rect l="l" t="t" r="r" b="b"/>
            <a:pathLst>
              <a:path w="1484630" h="450850">
                <a:moveTo>
                  <a:pt x="0" y="0"/>
                </a:moveTo>
                <a:lnTo>
                  <a:pt x="1484312" y="0"/>
                </a:lnTo>
                <a:lnTo>
                  <a:pt x="1484312" y="450850"/>
                </a:lnTo>
                <a:lnTo>
                  <a:pt x="0" y="4508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1839912" y="4887207"/>
            <a:ext cx="1313180" cy="447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radio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interface</a:t>
            </a:r>
            <a:endParaRPr sz="1600">
              <a:latin typeface="Arial"/>
              <a:cs typeface="Arial"/>
            </a:endParaRPr>
          </a:p>
          <a:p>
            <a:pPr marL="50800">
              <a:lnSpc>
                <a:spcPts val="1660"/>
              </a:lnSpc>
            </a:pPr>
            <a:r>
              <a:rPr dirty="0" sz="1200">
                <a:latin typeface="Arial"/>
                <a:cs typeface="Arial"/>
              </a:rPr>
              <a:t>(WCDMA,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HSPA</a:t>
            </a:r>
            <a:r>
              <a:rPr dirty="0" sz="1600" spc="-5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410528" y="249175"/>
            <a:ext cx="83654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3G (voice+data) network</a:t>
            </a:r>
            <a:r>
              <a:rPr dirty="0" sz="4000" spc="-85"/>
              <a:t> </a:t>
            </a:r>
            <a:r>
              <a:rPr dirty="0" sz="4000" spc="-5"/>
              <a:t>architecture</a:t>
            </a:r>
            <a:endParaRPr sz="4000"/>
          </a:p>
        </p:txBody>
      </p:sp>
      <p:sp>
        <p:nvSpPr>
          <p:cNvPr id="108" name="object 108"/>
          <p:cNvSpPr/>
          <p:nvPr/>
        </p:nvSpPr>
        <p:spPr>
          <a:xfrm>
            <a:off x="393700" y="774700"/>
            <a:ext cx="8228012" cy="1730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610100" y="3467100"/>
            <a:ext cx="7747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685416" y="3523887"/>
            <a:ext cx="633285" cy="246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685416" y="3523056"/>
            <a:ext cx="633730" cy="247015"/>
          </a:xfrm>
          <a:custGeom>
            <a:avLst/>
            <a:gdLst/>
            <a:ahLst/>
            <a:cxnLst/>
            <a:rect l="l" t="t" r="r" b="b"/>
            <a:pathLst>
              <a:path w="633729" h="247014">
                <a:moveTo>
                  <a:pt x="0" y="123906"/>
                </a:moveTo>
                <a:lnTo>
                  <a:pt x="24883" y="171813"/>
                </a:lnTo>
                <a:lnTo>
                  <a:pt x="92742" y="210934"/>
                </a:lnTo>
                <a:lnTo>
                  <a:pt x="139604" y="225963"/>
                </a:lnTo>
                <a:lnTo>
                  <a:pt x="193390" y="237310"/>
                </a:lnTo>
                <a:lnTo>
                  <a:pt x="252827" y="244481"/>
                </a:lnTo>
                <a:lnTo>
                  <a:pt x="316642" y="246982"/>
                </a:lnTo>
                <a:lnTo>
                  <a:pt x="380457" y="244481"/>
                </a:lnTo>
                <a:lnTo>
                  <a:pt x="439894" y="237310"/>
                </a:lnTo>
                <a:lnTo>
                  <a:pt x="493680" y="225963"/>
                </a:lnTo>
                <a:lnTo>
                  <a:pt x="540542" y="210934"/>
                </a:lnTo>
                <a:lnTo>
                  <a:pt x="579207" y="192719"/>
                </a:lnTo>
                <a:lnTo>
                  <a:pt x="626852" y="148710"/>
                </a:lnTo>
                <a:lnTo>
                  <a:pt x="633285" y="123906"/>
                </a:lnTo>
                <a:lnTo>
                  <a:pt x="608402" y="76000"/>
                </a:lnTo>
                <a:lnTo>
                  <a:pt x="540542" y="35162"/>
                </a:lnTo>
                <a:lnTo>
                  <a:pt x="493680" y="21850"/>
                </a:lnTo>
                <a:lnTo>
                  <a:pt x="439894" y="0"/>
                </a:lnTo>
                <a:lnTo>
                  <a:pt x="380457" y="3331"/>
                </a:lnTo>
                <a:lnTo>
                  <a:pt x="316642" y="830"/>
                </a:lnTo>
                <a:lnTo>
                  <a:pt x="252827" y="3331"/>
                </a:lnTo>
                <a:lnTo>
                  <a:pt x="193390" y="0"/>
                </a:lnTo>
                <a:lnTo>
                  <a:pt x="139604" y="21850"/>
                </a:lnTo>
                <a:lnTo>
                  <a:pt x="92742" y="35162"/>
                </a:lnTo>
                <a:lnTo>
                  <a:pt x="54077" y="55093"/>
                </a:lnTo>
                <a:lnTo>
                  <a:pt x="24883" y="76000"/>
                </a:lnTo>
                <a:lnTo>
                  <a:pt x="6432" y="99102"/>
                </a:lnTo>
                <a:lnTo>
                  <a:pt x="0" y="123906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683633" y="3558531"/>
            <a:ext cx="635068" cy="893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610100" y="3378200"/>
            <a:ext cx="7747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683631" y="3432719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316642" y="0"/>
                </a:moveTo>
                <a:lnTo>
                  <a:pt x="252827" y="2500"/>
                </a:lnTo>
                <a:lnTo>
                  <a:pt x="193390" y="9671"/>
                </a:lnTo>
                <a:lnTo>
                  <a:pt x="139604" y="21019"/>
                </a:lnTo>
                <a:lnTo>
                  <a:pt x="92742" y="36048"/>
                </a:lnTo>
                <a:lnTo>
                  <a:pt x="54077" y="54262"/>
                </a:lnTo>
                <a:lnTo>
                  <a:pt x="6433" y="98271"/>
                </a:lnTo>
                <a:lnTo>
                  <a:pt x="0" y="123075"/>
                </a:lnTo>
                <a:lnTo>
                  <a:pt x="6433" y="147879"/>
                </a:lnTo>
                <a:lnTo>
                  <a:pt x="54077" y="191888"/>
                </a:lnTo>
                <a:lnTo>
                  <a:pt x="92742" y="210103"/>
                </a:lnTo>
                <a:lnTo>
                  <a:pt x="139604" y="225132"/>
                </a:lnTo>
                <a:lnTo>
                  <a:pt x="193391" y="236479"/>
                </a:lnTo>
                <a:lnTo>
                  <a:pt x="252828" y="243651"/>
                </a:lnTo>
                <a:lnTo>
                  <a:pt x="316642" y="246151"/>
                </a:lnTo>
                <a:lnTo>
                  <a:pt x="380457" y="243651"/>
                </a:lnTo>
                <a:lnTo>
                  <a:pt x="439894" y="236479"/>
                </a:lnTo>
                <a:lnTo>
                  <a:pt x="493680" y="225132"/>
                </a:lnTo>
                <a:lnTo>
                  <a:pt x="540542" y="210103"/>
                </a:lnTo>
                <a:lnTo>
                  <a:pt x="579207" y="191888"/>
                </a:lnTo>
                <a:lnTo>
                  <a:pt x="626851" y="147879"/>
                </a:lnTo>
                <a:lnTo>
                  <a:pt x="633284" y="123075"/>
                </a:lnTo>
                <a:lnTo>
                  <a:pt x="626851" y="98271"/>
                </a:lnTo>
                <a:lnTo>
                  <a:pt x="579206" y="54262"/>
                </a:lnTo>
                <a:lnTo>
                  <a:pt x="540541" y="36048"/>
                </a:lnTo>
                <a:lnTo>
                  <a:pt x="493679" y="21019"/>
                </a:lnTo>
                <a:lnTo>
                  <a:pt x="439893" y="9671"/>
                </a:lnTo>
                <a:lnTo>
                  <a:pt x="380456" y="2500"/>
                </a:lnTo>
                <a:lnTo>
                  <a:pt x="31664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83631" y="3432719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0" y="123075"/>
                </a:moveTo>
                <a:lnTo>
                  <a:pt x="24883" y="170982"/>
                </a:lnTo>
                <a:lnTo>
                  <a:pt x="59564" y="191888"/>
                </a:lnTo>
                <a:lnTo>
                  <a:pt x="103315" y="210103"/>
                </a:lnTo>
                <a:lnTo>
                  <a:pt x="139605" y="225132"/>
                </a:lnTo>
                <a:lnTo>
                  <a:pt x="193391" y="230253"/>
                </a:lnTo>
                <a:lnTo>
                  <a:pt x="252827" y="243651"/>
                </a:lnTo>
                <a:lnTo>
                  <a:pt x="316642" y="246151"/>
                </a:lnTo>
                <a:lnTo>
                  <a:pt x="380457" y="243651"/>
                </a:lnTo>
                <a:lnTo>
                  <a:pt x="439894" y="230253"/>
                </a:lnTo>
                <a:lnTo>
                  <a:pt x="493680" y="225132"/>
                </a:lnTo>
                <a:lnTo>
                  <a:pt x="540542" y="210103"/>
                </a:lnTo>
                <a:lnTo>
                  <a:pt x="579207" y="191888"/>
                </a:lnTo>
                <a:lnTo>
                  <a:pt x="626851" y="144353"/>
                </a:lnTo>
                <a:lnTo>
                  <a:pt x="633284" y="123075"/>
                </a:lnTo>
                <a:lnTo>
                  <a:pt x="626851" y="98271"/>
                </a:lnTo>
                <a:lnTo>
                  <a:pt x="608400" y="75169"/>
                </a:lnTo>
                <a:lnTo>
                  <a:pt x="540541" y="36048"/>
                </a:lnTo>
                <a:lnTo>
                  <a:pt x="493679" y="18748"/>
                </a:lnTo>
                <a:lnTo>
                  <a:pt x="439893" y="9671"/>
                </a:lnTo>
                <a:lnTo>
                  <a:pt x="380456" y="2500"/>
                </a:lnTo>
                <a:lnTo>
                  <a:pt x="316642" y="0"/>
                </a:lnTo>
                <a:lnTo>
                  <a:pt x="252827" y="2500"/>
                </a:lnTo>
                <a:lnTo>
                  <a:pt x="195396" y="9671"/>
                </a:lnTo>
                <a:lnTo>
                  <a:pt x="139604" y="18748"/>
                </a:lnTo>
                <a:lnTo>
                  <a:pt x="103311" y="36048"/>
                </a:lnTo>
                <a:lnTo>
                  <a:pt x="59560" y="54262"/>
                </a:lnTo>
                <a:lnTo>
                  <a:pt x="24883" y="75169"/>
                </a:lnTo>
                <a:lnTo>
                  <a:pt x="6432" y="98271"/>
                </a:lnTo>
                <a:lnTo>
                  <a:pt x="0" y="1230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845967" y="3507477"/>
            <a:ext cx="308610" cy="124460"/>
          </a:xfrm>
          <a:custGeom>
            <a:avLst/>
            <a:gdLst/>
            <a:ahLst/>
            <a:cxnLst/>
            <a:rect l="l" t="t" r="r" b="b"/>
            <a:pathLst>
              <a:path w="308610" h="124460">
                <a:moveTo>
                  <a:pt x="216120" y="47067"/>
                </a:moveTo>
                <a:lnTo>
                  <a:pt x="153359" y="47067"/>
                </a:lnTo>
                <a:lnTo>
                  <a:pt x="263230" y="0"/>
                </a:lnTo>
                <a:lnTo>
                  <a:pt x="293698" y="9068"/>
                </a:lnTo>
                <a:lnTo>
                  <a:pt x="213834" y="40590"/>
                </a:lnTo>
                <a:lnTo>
                  <a:pt x="216120" y="47067"/>
                </a:lnTo>
                <a:close/>
              </a:path>
              <a:path w="308610" h="124460">
                <a:moveTo>
                  <a:pt x="37518" y="123987"/>
                </a:moveTo>
                <a:lnTo>
                  <a:pt x="0" y="115292"/>
                </a:lnTo>
                <a:lnTo>
                  <a:pt x="96577" y="78589"/>
                </a:lnTo>
                <a:lnTo>
                  <a:pt x="93807" y="42317"/>
                </a:lnTo>
                <a:lnTo>
                  <a:pt x="21329" y="18468"/>
                </a:lnTo>
                <a:lnTo>
                  <a:pt x="45796" y="4750"/>
                </a:lnTo>
                <a:lnTo>
                  <a:pt x="153359" y="47067"/>
                </a:lnTo>
                <a:lnTo>
                  <a:pt x="216120" y="47067"/>
                </a:lnTo>
                <a:lnTo>
                  <a:pt x="224377" y="70457"/>
                </a:lnTo>
                <a:lnTo>
                  <a:pt x="154282" y="70457"/>
                </a:lnTo>
                <a:lnTo>
                  <a:pt x="37518" y="123987"/>
                </a:lnTo>
                <a:close/>
              </a:path>
              <a:path w="308610" h="124460">
                <a:moveTo>
                  <a:pt x="281738" y="123528"/>
                </a:moveTo>
                <a:lnTo>
                  <a:pt x="154282" y="70457"/>
                </a:lnTo>
                <a:lnTo>
                  <a:pt x="224377" y="70457"/>
                </a:lnTo>
                <a:lnTo>
                  <a:pt x="229991" y="86361"/>
                </a:lnTo>
                <a:lnTo>
                  <a:pt x="308616" y="115292"/>
                </a:lnTo>
                <a:lnTo>
                  <a:pt x="281738" y="123528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737100" y="3429000"/>
            <a:ext cx="495300" cy="21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818869" y="3476479"/>
            <a:ext cx="368300" cy="85725"/>
          </a:xfrm>
          <a:custGeom>
            <a:avLst/>
            <a:gdLst/>
            <a:ahLst/>
            <a:cxnLst/>
            <a:rect l="l" t="t" r="r" b="b"/>
            <a:pathLst>
              <a:path w="368300" h="85725">
                <a:moveTo>
                  <a:pt x="269846" y="47817"/>
                </a:moveTo>
                <a:lnTo>
                  <a:pt x="180810" y="47817"/>
                </a:lnTo>
                <a:lnTo>
                  <a:pt x="295500" y="0"/>
                </a:lnTo>
                <a:lnTo>
                  <a:pt x="367823" y="19028"/>
                </a:lnTo>
                <a:lnTo>
                  <a:pt x="339488" y="36118"/>
                </a:lnTo>
                <a:lnTo>
                  <a:pt x="296691" y="36118"/>
                </a:lnTo>
                <a:lnTo>
                  <a:pt x="269846" y="47817"/>
                </a:lnTo>
                <a:close/>
              </a:path>
              <a:path w="368300" h="85725">
                <a:moveTo>
                  <a:pt x="47378" y="43096"/>
                </a:moveTo>
                <a:lnTo>
                  <a:pt x="0" y="20966"/>
                </a:lnTo>
                <a:lnTo>
                  <a:pt x="60590" y="247"/>
                </a:lnTo>
                <a:lnTo>
                  <a:pt x="155853" y="37941"/>
                </a:lnTo>
                <a:lnTo>
                  <a:pt x="66242" y="37941"/>
                </a:lnTo>
                <a:lnTo>
                  <a:pt x="47378" y="43096"/>
                </a:lnTo>
                <a:close/>
              </a:path>
              <a:path w="368300" h="85725">
                <a:moveTo>
                  <a:pt x="314015" y="51481"/>
                </a:moveTo>
                <a:lnTo>
                  <a:pt x="296691" y="36118"/>
                </a:lnTo>
                <a:lnTo>
                  <a:pt x="339488" y="36118"/>
                </a:lnTo>
                <a:lnTo>
                  <a:pt x="314015" y="51481"/>
                </a:lnTo>
                <a:close/>
              </a:path>
              <a:path w="368300" h="85725">
                <a:moveTo>
                  <a:pt x="182922" y="85697"/>
                </a:moveTo>
                <a:lnTo>
                  <a:pt x="66242" y="37941"/>
                </a:lnTo>
                <a:lnTo>
                  <a:pt x="155853" y="37941"/>
                </a:lnTo>
                <a:lnTo>
                  <a:pt x="180810" y="47817"/>
                </a:lnTo>
                <a:lnTo>
                  <a:pt x="269846" y="47817"/>
                </a:lnTo>
                <a:lnTo>
                  <a:pt x="182922" y="8569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991100" y="3505200"/>
            <a:ext cx="2667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058252" y="3549413"/>
            <a:ext cx="137359" cy="747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737100" y="3505200"/>
            <a:ext cx="25400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806721" y="3551238"/>
            <a:ext cx="135890" cy="74930"/>
          </a:xfrm>
          <a:custGeom>
            <a:avLst/>
            <a:gdLst/>
            <a:ahLst/>
            <a:cxnLst/>
            <a:rect l="l" t="t" r="r" b="b"/>
            <a:pathLst>
              <a:path w="135889" h="74929">
                <a:moveTo>
                  <a:pt x="49048" y="74756"/>
                </a:moveTo>
                <a:lnTo>
                  <a:pt x="0" y="57806"/>
                </a:lnTo>
                <a:lnTo>
                  <a:pt x="135047" y="0"/>
                </a:lnTo>
                <a:lnTo>
                  <a:pt x="135576" y="36074"/>
                </a:lnTo>
                <a:lnTo>
                  <a:pt x="49048" y="74756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610100" y="34925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683633" y="3556706"/>
            <a:ext cx="1905" cy="95250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1783" y="94813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245100" y="34925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316916" y="3554884"/>
            <a:ext cx="1905" cy="95250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1784" y="94813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362700" y="3975100"/>
            <a:ext cx="7747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445334" y="4033448"/>
            <a:ext cx="633285" cy="2461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445334" y="4033448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0" y="123075"/>
                </a:moveTo>
                <a:lnTo>
                  <a:pt x="24883" y="170982"/>
                </a:lnTo>
                <a:lnTo>
                  <a:pt x="92742" y="210103"/>
                </a:lnTo>
                <a:lnTo>
                  <a:pt x="139604" y="225132"/>
                </a:lnTo>
                <a:lnTo>
                  <a:pt x="193391" y="236479"/>
                </a:lnTo>
                <a:lnTo>
                  <a:pt x="252827" y="243651"/>
                </a:lnTo>
                <a:lnTo>
                  <a:pt x="316642" y="246151"/>
                </a:lnTo>
                <a:lnTo>
                  <a:pt x="380457" y="243651"/>
                </a:lnTo>
                <a:lnTo>
                  <a:pt x="439894" y="236479"/>
                </a:lnTo>
                <a:lnTo>
                  <a:pt x="493680" y="225132"/>
                </a:lnTo>
                <a:lnTo>
                  <a:pt x="548440" y="210103"/>
                </a:lnTo>
                <a:lnTo>
                  <a:pt x="608402" y="170982"/>
                </a:lnTo>
                <a:lnTo>
                  <a:pt x="633285" y="123075"/>
                </a:lnTo>
                <a:lnTo>
                  <a:pt x="626852" y="98271"/>
                </a:lnTo>
                <a:lnTo>
                  <a:pt x="608402" y="68590"/>
                </a:lnTo>
                <a:lnTo>
                  <a:pt x="579208" y="54262"/>
                </a:lnTo>
                <a:lnTo>
                  <a:pt x="548440" y="36048"/>
                </a:lnTo>
                <a:lnTo>
                  <a:pt x="493680" y="21019"/>
                </a:lnTo>
                <a:lnTo>
                  <a:pt x="439894" y="9671"/>
                </a:lnTo>
                <a:lnTo>
                  <a:pt x="380457" y="2500"/>
                </a:lnTo>
                <a:lnTo>
                  <a:pt x="316642" y="0"/>
                </a:lnTo>
                <a:lnTo>
                  <a:pt x="252827" y="2500"/>
                </a:lnTo>
                <a:lnTo>
                  <a:pt x="193391" y="9671"/>
                </a:lnTo>
                <a:lnTo>
                  <a:pt x="139604" y="21019"/>
                </a:lnTo>
                <a:lnTo>
                  <a:pt x="92742" y="36048"/>
                </a:lnTo>
                <a:lnTo>
                  <a:pt x="54077" y="54262"/>
                </a:lnTo>
                <a:lnTo>
                  <a:pt x="7939" y="98271"/>
                </a:lnTo>
                <a:lnTo>
                  <a:pt x="0" y="1230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443551" y="4068092"/>
            <a:ext cx="635068" cy="893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362700" y="3886200"/>
            <a:ext cx="7747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443550" y="3942281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316642" y="0"/>
                </a:moveTo>
                <a:lnTo>
                  <a:pt x="252827" y="2500"/>
                </a:lnTo>
                <a:lnTo>
                  <a:pt x="193390" y="9671"/>
                </a:lnTo>
                <a:lnTo>
                  <a:pt x="139604" y="21019"/>
                </a:lnTo>
                <a:lnTo>
                  <a:pt x="92742" y="36048"/>
                </a:lnTo>
                <a:lnTo>
                  <a:pt x="54077" y="54262"/>
                </a:lnTo>
                <a:lnTo>
                  <a:pt x="6433" y="98271"/>
                </a:lnTo>
                <a:lnTo>
                  <a:pt x="0" y="123075"/>
                </a:lnTo>
                <a:lnTo>
                  <a:pt x="6433" y="147879"/>
                </a:lnTo>
                <a:lnTo>
                  <a:pt x="54077" y="191888"/>
                </a:lnTo>
                <a:lnTo>
                  <a:pt x="92742" y="210103"/>
                </a:lnTo>
                <a:lnTo>
                  <a:pt x="139604" y="225132"/>
                </a:lnTo>
                <a:lnTo>
                  <a:pt x="193390" y="236479"/>
                </a:lnTo>
                <a:lnTo>
                  <a:pt x="252827" y="243651"/>
                </a:lnTo>
                <a:lnTo>
                  <a:pt x="316642" y="246151"/>
                </a:lnTo>
                <a:lnTo>
                  <a:pt x="382701" y="243651"/>
                </a:lnTo>
                <a:lnTo>
                  <a:pt x="443192" y="236479"/>
                </a:lnTo>
                <a:lnTo>
                  <a:pt x="497116" y="225132"/>
                </a:lnTo>
                <a:lnTo>
                  <a:pt x="543474" y="210103"/>
                </a:lnTo>
                <a:lnTo>
                  <a:pt x="581268" y="191888"/>
                </a:lnTo>
                <a:lnTo>
                  <a:pt x="627171" y="147879"/>
                </a:lnTo>
                <a:lnTo>
                  <a:pt x="633284" y="123075"/>
                </a:lnTo>
                <a:lnTo>
                  <a:pt x="627171" y="98271"/>
                </a:lnTo>
                <a:lnTo>
                  <a:pt x="581268" y="54262"/>
                </a:lnTo>
                <a:lnTo>
                  <a:pt x="543474" y="36048"/>
                </a:lnTo>
                <a:lnTo>
                  <a:pt x="497116" y="21019"/>
                </a:lnTo>
                <a:lnTo>
                  <a:pt x="443192" y="9671"/>
                </a:lnTo>
                <a:lnTo>
                  <a:pt x="382701" y="2500"/>
                </a:lnTo>
                <a:lnTo>
                  <a:pt x="31664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443550" y="3942281"/>
            <a:ext cx="633730" cy="246379"/>
          </a:xfrm>
          <a:custGeom>
            <a:avLst/>
            <a:gdLst/>
            <a:ahLst/>
            <a:cxnLst/>
            <a:rect l="l" t="t" r="r" b="b"/>
            <a:pathLst>
              <a:path w="633729" h="246379">
                <a:moveTo>
                  <a:pt x="0" y="123075"/>
                </a:moveTo>
                <a:lnTo>
                  <a:pt x="24883" y="170982"/>
                </a:lnTo>
                <a:lnTo>
                  <a:pt x="92742" y="210103"/>
                </a:lnTo>
                <a:lnTo>
                  <a:pt x="139604" y="217029"/>
                </a:lnTo>
                <a:lnTo>
                  <a:pt x="193390" y="236479"/>
                </a:lnTo>
                <a:lnTo>
                  <a:pt x="252827" y="243651"/>
                </a:lnTo>
                <a:lnTo>
                  <a:pt x="316642" y="246151"/>
                </a:lnTo>
                <a:lnTo>
                  <a:pt x="380456" y="243651"/>
                </a:lnTo>
                <a:lnTo>
                  <a:pt x="444267" y="236479"/>
                </a:lnTo>
                <a:lnTo>
                  <a:pt x="493679" y="217029"/>
                </a:lnTo>
                <a:lnTo>
                  <a:pt x="540541" y="210103"/>
                </a:lnTo>
                <a:lnTo>
                  <a:pt x="579206" y="191888"/>
                </a:lnTo>
                <a:lnTo>
                  <a:pt x="608401" y="170982"/>
                </a:lnTo>
                <a:lnTo>
                  <a:pt x="626851" y="147879"/>
                </a:lnTo>
                <a:lnTo>
                  <a:pt x="633284" y="123075"/>
                </a:lnTo>
                <a:lnTo>
                  <a:pt x="608401" y="75169"/>
                </a:lnTo>
                <a:lnTo>
                  <a:pt x="540541" y="36048"/>
                </a:lnTo>
                <a:lnTo>
                  <a:pt x="493679" y="21019"/>
                </a:lnTo>
                <a:lnTo>
                  <a:pt x="444267" y="5524"/>
                </a:lnTo>
                <a:lnTo>
                  <a:pt x="380456" y="2500"/>
                </a:lnTo>
                <a:lnTo>
                  <a:pt x="316642" y="0"/>
                </a:lnTo>
                <a:lnTo>
                  <a:pt x="252827" y="2500"/>
                </a:lnTo>
                <a:lnTo>
                  <a:pt x="193390" y="5524"/>
                </a:lnTo>
                <a:lnTo>
                  <a:pt x="139604" y="21019"/>
                </a:lnTo>
                <a:lnTo>
                  <a:pt x="92742" y="36048"/>
                </a:lnTo>
                <a:lnTo>
                  <a:pt x="54077" y="54262"/>
                </a:lnTo>
                <a:lnTo>
                  <a:pt x="6432" y="91424"/>
                </a:lnTo>
                <a:lnTo>
                  <a:pt x="0" y="1230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605885" y="4017038"/>
            <a:ext cx="308610" cy="131445"/>
          </a:xfrm>
          <a:custGeom>
            <a:avLst/>
            <a:gdLst/>
            <a:ahLst/>
            <a:cxnLst/>
            <a:rect l="l" t="t" r="r" b="b"/>
            <a:pathLst>
              <a:path w="308609" h="131445">
                <a:moveTo>
                  <a:pt x="216120" y="47066"/>
                </a:moveTo>
                <a:lnTo>
                  <a:pt x="153358" y="47066"/>
                </a:lnTo>
                <a:lnTo>
                  <a:pt x="263230" y="0"/>
                </a:lnTo>
                <a:lnTo>
                  <a:pt x="293698" y="10927"/>
                </a:lnTo>
                <a:lnTo>
                  <a:pt x="213834" y="40589"/>
                </a:lnTo>
                <a:lnTo>
                  <a:pt x="216120" y="47066"/>
                </a:lnTo>
                <a:close/>
              </a:path>
              <a:path w="308609" h="131445">
                <a:moveTo>
                  <a:pt x="31501" y="131416"/>
                </a:moveTo>
                <a:lnTo>
                  <a:pt x="0" y="115292"/>
                </a:lnTo>
                <a:lnTo>
                  <a:pt x="96577" y="78589"/>
                </a:lnTo>
                <a:lnTo>
                  <a:pt x="93807" y="42317"/>
                </a:lnTo>
                <a:lnTo>
                  <a:pt x="21329" y="11226"/>
                </a:lnTo>
                <a:lnTo>
                  <a:pt x="45796" y="4749"/>
                </a:lnTo>
                <a:lnTo>
                  <a:pt x="153358" y="47066"/>
                </a:lnTo>
                <a:lnTo>
                  <a:pt x="216120" y="47066"/>
                </a:lnTo>
                <a:lnTo>
                  <a:pt x="224377" y="70457"/>
                </a:lnTo>
                <a:lnTo>
                  <a:pt x="154282" y="70457"/>
                </a:lnTo>
                <a:lnTo>
                  <a:pt x="31501" y="131416"/>
                </a:lnTo>
                <a:close/>
              </a:path>
              <a:path w="308609" h="131445">
                <a:moveTo>
                  <a:pt x="281738" y="126835"/>
                </a:moveTo>
                <a:lnTo>
                  <a:pt x="154282" y="70457"/>
                </a:lnTo>
                <a:lnTo>
                  <a:pt x="224377" y="70457"/>
                </a:lnTo>
                <a:lnTo>
                  <a:pt x="229992" y="86361"/>
                </a:lnTo>
                <a:lnTo>
                  <a:pt x="308616" y="115292"/>
                </a:lnTo>
                <a:lnTo>
                  <a:pt x="281738" y="126835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502400" y="3937000"/>
            <a:ext cx="495300" cy="215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573774" y="3986040"/>
            <a:ext cx="373380" cy="85725"/>
          </a:xfrm>
          <a:custGeom>
            <a:avLst/>
            <a:gdLst/>
            <a:ahLst/>
            <a:cxnLst/>
            <a:rect l="l" t="t" r="r" b="b"/>
            <a:pathLst>
              <a:path w="373379" h="85725">
                <a:moveTo>
                  <a:pt x="274858" y="47817"/>
                </a:moveTo>
                <a:lnTo>
                  <a:pt x="185822" y="47817"/>
                </a:lnTo>
                <a:lnTo>
                  <a:pt x="300513" y="0"/>
                </a:lnTo>
                <a:lnTo>
                  <a:pt x="372836" y="19027"/>
                </a:lnTo>
                <a:lnTo>
                  <a:pt x="333534" y="36117"/>
                </a:lnTo>
                <a:lnTo>
                  <a:pt x="301704" y="36117"/>
                </a:lnTo>
                <a:lnTo>
                  <a:pt x="274858" y="47817"/>
                </a:lnTo>
                <a:close/>
              </a:path>
              <a:path w="373379" h="85725">
                <a:moveTo>
                  <a:pt x="52389" y="43096"/>
                </a:moveTo>
                <a:lnTo>
                  <a:pt x="0" y="20965"/>
                </a:lnTo>
                <a:lnTo>
                  <a:pt x="65602" y="246"/>
                </a:lnTo>
                <a:lnTo>
                  <a:pt x="160865" y="37941"/>
                </a:lnTo>
                <a:lnTo>
                  <a:pt x="71255" y="37941"/>
                </a:lnTo>
                <a:lnTo>
                  <a:pt x="52389" y="43096"/>
                </a:lnTo>
                <a:close/>
              </a:path>
              <a:path w="373379" h="85725">
                <a:moveTo>
                  <a:pt x="319027" y="42426"/>
                </a:moveTo>
                <a:lnTo>
                  <a:pt x="301704" y="36117"/>
                </a:lnTo>
                <a:lnTo>
                  <a:pt x="333534" y="36117"/>
                </a:lnTo>
                <a:lnTo>
                  <a:pt x="319027" y="42426"/>
                </a:lnTo>
                <a:close/>
              </a:path>
              <a:path w="373379" h="85725">
                <a:moveTo>
                  <a:pt x="187935" y="85697"/>
                </a:moveTo>
                <a:lnTo>
                  <a:pt x="71255" y="37941"/>
                </a:lnTo>
                <a:lnTo>
                  <a:pt x="160865" y="37941"/>
                </a:lnTo>
                <a:lnTo>
                  <a:pt x="185822" y="47817"/>
                </a:lnTo>
                <a:lnTo>
                  <a:pt x="274858" y="47817"/>
                </a:lnTo>
                <a:lnTo>
                  <a:pt x="187935" y="8569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743700" y="4013200"/>
            <a:ext cx="2667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818169" y="4058974"/>
            <a:ext cx="137359" cy="7475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489700" y="4013200"/>
            <a:ext cx="254000" cy="203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73294" y="4060799"/>
            <a:ext cx="129539" cy="74930"/>
          </a:xfrm>
          <a:custGeom>
            <a:avLst/>
            <a:gdLst/>
            <a:ahLst/>
            <a:cxnLst/>
            <a:rect l="l" t="t" r="r" b="b"/>
            <a:pathLst>
              <a:path w="129540" h="74929">
                <a:moveTo>
                  <a:pt x="42392" y="74757"/>
                </a:moveTo>
                <a:lnTo>
                  <a:pt x="0" y="57806"/>
                </a:lnTo>
                <a:lnTo>
                  <a:pt x="127070" y="0"/>
                </a:lnTo>
                <a:lnTo>
                  <a:pt x="128920" y="36074"/>
                </a:lnTo>
                <a:lnTo>
                  <a:pt x="42392" y="7475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362700" y="40132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443550" y="4066268"/>
            <a:ext cx="1905" cy="95250"/>
          </a:xfrm>
          <a:custGeom>
            <a:avLst/>
            <a:gdLst/>
            <a:ahLst/>
            <a:cxnLst/>
            <a:rect l="l" t="t" r="r" b="b"/>
            <a:pathLst>
              <a:path w="1904" h="95250">
                <a:moveTo>
                  <a:pt x="1783" y="94813"/>
                </a:move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997700" y="40005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7076835" y="4064445"/>
            <a:ext cx="1905" cy="90805"/>
          </a:xfrm>
          <a:custGeom>
            <a:avLst/>
            <a:gdLst/>
            <a:ahLst/>
            <a:cxnLst/>
            <a:rect l="l" t="t" r="r" b="b"/>
            <a:pathLst>
              <a:path w="1904" h="90804">
                <a:moveTo>
                  <a:pt x="1784" y="9080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854351" y="1612358"/>
            <a:ext cx="141605" cy="360680"/>
          </a:xfrm>
          <a:custGeom>
            <a:avLst/>
            <a:gdLst/>
            <a:ahLst/>
            <a:cxnLst/>
            <a:rect l="l" t="t" r="r" b="b"/>
            <a:pathLst>
              <a:path w="141605" h="360680">
                <a:moveTo>
                  <a:pt x="141143" y="0"/>
                </a:moveTo>
                <a:lnTo>
                  <a:pt x="0" y="3606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996855" y="1612358"/>
            <a:ext cx="142875" cy="359410"/>
          </a:xfrm>
          <a:custGeom>
            <a:avLst/>
            <a:gdLst/>
            <a:ahLst/>
            <a:cxnLst/>
            <a:rect l="l" t="t" r="r" b="b"/>
            <a:pathLst>
              <a:path w="142875" h="359410">
                <a:moveTo>
                  <a:pt x="0" y="0"/>
                </a:moveTo>
                <a:lnTo>
                  <a:pt x="142504" y="359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855711" y="1971409"/>
            <a:ext cx="141605" cy="39370"/>
          </a:xfrm>
          <a:custGeom>
            <a:avLst/>
            <a:gdLst/>
            <a:ahLst/>
            <a:cxnLst/>
            <a:rect l="l" t="t" r="r" b="b"/>
            <a:pathLst>
              <a:path w="141605" h="39369">
                <a:moveTo>
                  <a:pt x="0" y="0"/>
                </a:moveTo>
                <a:lnTo>
                  <a:pt x="141143" y="39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996855" y="1971409"/>
            <a:ext cx="142875" cy="39370"/>
          </a:xfrm>
          <a:custGeom>
            <a:avLst/>
            <a:gdLst/>
            <a:ahLst/>
            <a:cxnLst/>
            <a:rect l="l" t="t" r="r" b="b"/>
            <a:pathLst>
              <a:path w="142875" h="39369">
                <a:moveTo>
                  <a:pt x="142504" y="0"/>
                </a:moveTo>
                <a:lnTo>
                  <a:pt x="0" y="39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996855" y="1620409"/>
            <a:ext cx="0" cy="390525"/>
          </a:xfrm>
          <a:custGeom>
            <a:avLst/>
            <a:gdLst/>
            <a:ahLst/>
            <a:cxnLst/>
            <a:rect l="l" t="t" r="r" b="b"/>
            <a:pathLst>
              <a:path w="0" h="390525">
                <a:moveTo>
                  <a:pt x="0" y="0"/>
                </a:moveTo>
                <a:lnTo>
                  <a:pt x="0" y="390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846186" y="1806778"/>
            <a:ext cx="302698" cy="1757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996855" y="1762097"/>
            <a:ext cx="54610" cy="14604"/>
          </a:xfrm>
          <a:custGeom>
            <a:avLst/>
            <a:gdLst/>
            <a:ahLst/>
            <a:cxnLst/>
            <a:rect l="l" t="t" r="r" b="b"/>
            <a:pathLst>
              <a:path w="54610" h="14605">
                <a:moveTo>
                  <a:pt x="0" y="14490"/>
                </a:moveTo>
                <a:lnTo>
                  <a:pt x="542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996855" y="1687496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0" y="11270"/>
                </a:moveTo>
                <a:lnTo>
                  <a:pt x="340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1935683" y="1757266"/>
            <a:ext cx="66040" cy="19685"/>
          </a:xfrm>
          <a:custGeom>
            <a:avLst/>
            <a:gdLst/>
            <a:ahLst/>
            <a:cxnLst/>
            <a:rect l="l" t="t" r="r" b="b"/>
            <a:pathLst>
              <a:path w="66039" h="19685">
                <a:moveTo>
                  <a:pt x="0" y="0"/>
                </a:moveTo>
                <a:lnTo>
                  <a:pt x="66038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1964878" y="1684275"/>
            <a:ext cx="38735" cy="19685"/>
          </a:xfrm>
          <a:custGeom>
            <a:avLst/>
            <a:gdLst/>
            <a:ahLst/>
            <a:cxnLst/>
            <a:rect l="l" t="t" r="r" b="b"/>
            <a:pathLst>
              <a:path w="38735" h="19685">
                <a:moveTo>
                  <a:pt x="0" y="0"/>
                </a:moveTo>
                <a:lnTo>
                  <a:pt x="38232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790700" y="1473199"/>
            <a:ext cx="436609" cy="2855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971083" y="1584045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4" h="50800">
                <a:moveTo>
                  <a:pt x="50028" y="21234"/>
                </a:moveTo>
                <a:lnTo>
                  <a:pt x="0" y="21234"/>
                </a:lnTo>
                <a:lnTo>
                  <a:pt x="3335" y="12969"/>
                </a:lnTo>
                <a:lnTo>
                  <a:pt x="10980" y="6219"/>
                </a:lnTo>
                <a:lnTo>
                  <a:pt x="19388" y="1668"/>
                </a:lnTo>
                <a:lnTo>
                  <a:pt x="25013" y="0"/>
                </a:lnTo>
                <a:lnTo>
                  <a:pt x="34750" y="1668"/>
                </a:lnTo>
                <a:lnTo>
                  <a:pt x="42701" y="6219"/>
                </a:lnTo>
                <a:lnTo>
                  <a:pt x="48062" y="12969"/>
                </a:lnTo>
                <a:lnTo>
                  <a:pt x="50028" y="21234"/>
                </a:lnTo>
                <a:close/>
              </a:path>
              <a:path w="50164" h="50800">
                <a:moveTo>
                  <a:pt x="25014" y="50703"/>
                </a:moveTo>
                <a:lnTo>
                  <a:pt x="19389" y="47748"/>
                </a:lnTo>
                <a:lnTo>
                  <a:pt x="10981" y="40367"/>
                </a:lnTo>
                <a:lnTo>
                  <a:pt x="3336" y="30786"/>
                </a:lnTo>
                <a:lnTo>
                  <a:pt x="0" y="21234"/>
                </a:lnTo>
                <a:lnTo>
                  <a:pt x="50028" y="21234"/>
                </a:lnTo>
                <a:lnTo>
                  <a:pt x="48062" y="30786"/>
                </a:lnTo>
                <a:lnTo>
                  <a:pt x="42701" y="40367"/>
                </a:lnTo>
                <a:lnTo>
                  <a:pt x="34750" y="47748"/>
                </a:lnTo>
                <a:lnTo>
                  <a:pt x="25014" y="50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971083" y="1584045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4" h="50800">
                <a:moveTo>
                  <a:pt x="0" y="21234"/>
                </a:moveTo>
                <a:lnTo>
                  <a:pt x="7326" y="6219"/>
                </a:lnTo>
                <a:lnTo>
                  <a:pt x="25013" y="0"/>
                </a:lnTo>
                <a:lnTo>
                  <a:pt x="42701" y="6219"/>
                </a:lnTo>
                <a:lnTo>
                  <a:pt x="50028" y="21234"/>
                </a:lnTo>
                <a:lnTo>
                  <a:pt x="42701" y="36250"/>
                </a:lnTo>
                <a:lnTo>
                  <a:pt x="25014" y="50703"/>
                </a:lnTo>
                <a:lnTo>
                  <a:pt x="7326" y="36250"/>
                </a:lnTo>
                <a:lnTo>
                  <a:pt x="0" y="21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344132" y="2042551"/>
            <a:ext cx="142875" cy="360680"/>
          </a:xfrm>
          <a:custGeom>
            <a:avLst/>
            <a:gdLst/>
            <a:ahLst/>
            <a:cxnLst/>
            <a:rect l="l" t="t" r="r" b="b"/>
            <a:pathLst>
              <a:path w="142875" h="360680">
                <a:moveTo>
                  <a:pt x="142504" y="0"/>
                </a:moveTo>
                <a:lnTo>
                  <a:pt x="0" y="3606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486636" y="2042551"/>
            <a:ext cx="144780" cy="359410"/>
          </a:xfrm>
          <a:custGeom>
            <a:avLst/>
            <a:gdLst/>
            <a:ahLst/>
            <a:cxnLst/>
            <a:rect l="l" t="t" r="r" b="b"/>
            <a:pathLst>
              <a:path w="144780" h="359410">
                <a:moveTo>
                  <a:pt x="0" y="0"/>
                </a:moveTo>
                <a:lnTo>
                  <a:pt x="144672" y="359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344131" y="2401602"/>
            <a:ext cx="142875" cy="39370"/>
          </a:xfrm>
          <a:custGeom>
            <a:avLst/>
            <a:gdLst/>
            <a:ahLst/>
            <a:cxnLst/>
            <a:rect l="l" t="t" r="r" b="b"/>
            <a:pathLst>
              <a:path w="142875" h="39369">
                <a:moveTo>
                  <a:pt x="0" y="0"/>
                </a:moveTo>
                <a:lnTo>
                  <a:pt x="142504" y="391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484468" y="2401602"/>
            <a:ext cx="144780" cy="39370"/>
          </a:xfrm>
          <a:custGeom>
            <a:avLst/>
            <a:gdLst/>
            <a:ahLst/>
            <a:cxnLst/>
            <a:rect l="l" t="t" r="r" b="b"/>
            <a:pathLst>
              <a:path w="144780" h="39369">
                <a:moveTo>
                  <a:pt x="144672" y="0"/>
                </a:moveTo>
                <a:lnTo>
                  <a:pt x="0" y="391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486636" y="2050601"/>
            <a:ext cx="0" cy="390525"/>
          </a:xfrm>
          <a:custGeom>
            <a:avLst/>
            <a:gdLst/>
            <a:ahLst/>
            <a:cxnLst/>
            <a:rect l="l" t="t" r="r" b="b"/>
            <a:pathLst>
              <a:path w="0" h="390525">
                <a:moveTo>
                  <a:pt x="0" y="0"/>
                </a:moveTo>
                <a:lnTo>
                  <a:pt x="0" y="390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334606" y="2236971"/>
            <a:ext cx="304058" cy="1757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486636" y="2192290"/>
            <a:ext cx="62230" cy="14604"/>
          </a:xfrm>
          <a:custGeom>
            <a:avLst/>
            <a:gdLst/>
            <a:ahLst/>
            <a:cxnLst/>
            <a:rect l="l" t="t" r="r" b="b"/>
            <a:pathLst>
              <a:path w="62230" h="14605">
                <a:moveTo>
                  <a:pt x="0" y="14490"/>
                </a:moveTo>
                <a:lnTo>
                  <a:pt x="6194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486636" y="2117688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0" y="11270"/>
                </a:moveTo>
                <a:lnTo>
                  <a:pt x="3406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425463" y="2187459"/>
            <a:ext cx="66040" cy="19685"/>
          </a:xfrm>
          <a:custGeom>
            <a:avLst/>
            <a:gdLst/>
            <a:ahLst/>
            <a:cxnLst/>
            <a:rect l="l" t="t" r="r" b="b"/>
            <a:pathLst>
              <a:path w="66039" h="19685">
                <a:moveTo>
                  <a:pt x="0" y="0"/>
                </a:moveTo>
                <a:lnTo>
                  <a:pt x="66038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454659" y="2114468"/>
            <a:ext cx="38735" cy="21590"/>
          </a:xfrm>
          <a:custGeom>
            <a:avLst/>
            <a:gdLst/>
            <a:ahLst/>
            <a:cxnLst/>
            <a:rect l="l" t="t" r="r" b="b"/>
            <a:pathLst>
              <a:path w="38735" h="21589">
                <a:moveTo>
                  <a:pt x="0" y="0"/>
                </a:moveTo>
                <a:lnTo>
                  <a:pt x="38232" y="210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273300" y="1892300"/>
            <a:ext cx="436609" cy="2855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460864" y="2014238"/>
            <a:ext cx="50165" cy="42545"/>
          </a:xfrm>
          <a:custGeom>
            <a:avLst/>
            <a:gdLst/>
            <a:ahLst/>
            <a:cxnLst/>
            <a:rect l="l" t="t" r="r" b="b"/>
            <a:pathLst>
              <a:path w="50164" h="42544">
                <a:moveTo>
                  <a:pt x="25014" y="42469"/>
                </a:moveTo>
                <a:lnTo>
                  <a:pt x="15277" y="40800"/>
                </a:lnTo>
                <a:lnTo>
                  <a:pt x="7326" y="36250"/>
                </a:lnTo>
                <a:lnTo>
                  <a:pt x="1965" y="29500"/>
                </a:lnTo>
                <a:lnTo>
                  <a:pt x="0" y="21234"/>
                </a:lnTo>
                <a:lnTo>
                  <a:pt x="1965" y="12969"/>
                </a:lnTo>
                <a:lnTo>
                  <a:pt x="7326" y="6219"/>
                </a:lnTo>
                <a:lnTo>
                  <a:pt x="15277" y="1668"/>
                </a:lnTo>
                <a:lnTo>
                  <a:pt x="25013" y="0"/>
                </a:lnTo>
                <a:lnTo>
                  <a:pt x="34750" y="1668"/>
                </a:lnTo>
                <a:lnTo>
                  <a:pt x="42701" y="6219"/>
                </a:lnTo>
                <a:lnTo>
                  <a:pt x="48062" y="12969"/>
                </a:lnTo>
                <a:lnTo>
                  <a:pt x="50028" y="21234"/>
                </a:lnTo>
                <a:lnTo>
                  <a:pt x="48062" y="29500"/>
                </a:lnTo>
                <a:lnTo>
                  <a:pt x="42701" y="36250"/>
                </a:lnTo>
                <a:lnTo>
                  <a:pt x="34749" y="40801"/>
                </a:lnTo>
                <a:lnTo>
                  <a:pt x="25014" y="42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460864" y="2014238"/>
            <a:ext cx="50165" cy="42545"/>
          </a:xfrm>
          <a:custGeom>
            <a:avLst/>
            <a:gdLst/>
            <a:ahLst/>
            <a:cxnLst/>
            <a:rect l="l" t="t" r="r" b="b"/>
            <a:pathLst>
              <a:path w="50164" h="42544">
                <a:moveTo>
                  <a:pt x="0" y="21234"/>
                </a:moveTo>
                <a:lnTo>
                  <a:pt x="7326" y="16640"/>
                </a:lnTo>
                <a:lnTo>
                  <a:pt x="25013" y="0"/>
                </a:lnTo>
                <a:lnTo>
                  <a:pt x="42701" y="16640"/>
                </a:lnTo>
                <a:lnTo>
                  <a:pt x="50028" y="21234"/>
                </a:lnTo>
                <a:lnTo>
                  <a:pt x="42701" y="36250"/>
                </a:lnTo>
                <a:lnTo>
                  <a:pt x="25014" y="42469"/>
                </a:lnTo>
                <a:lnTo>
                  <a:pt x="7326" y="36250"/>
                </a:lnTo>
                <a:lnTo>
                  <a:pt x="0" y="21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801925" y="2333847"/>
            <a:ext cx="142875" cy="360680"/>
          </a:xfrm>
          <a:custGeom>
            <a:avLst/>
            <a:gdLst/>
            <a:ahLst/>
            <a:cxnLst/>
            <a:rect l="l" t="t" r="r" b="b"/>
            <a:pathLst>
              <a:path w="142875" h="360680">
                <a:moveTo>
                  <a:pt x="142504" y="0"/>
                </a:moveTo>
                <a:lnTo>
                  <a:pt x="0" y="3606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1944429" y="2333847"/>
            <a:ext cx="142875" cy="363855"/>
          </a:xfrm>
          <a:custGeom>
            <a:avLst/>
            <a:gdLst/>
            <a:ahLst/>
            <a:cxnLst/>
            <a:rect l="l" t="t" r="r" b="b"/>
            <a:pathLst>
              <a:path w="142875" h="363855">
                <a:moveTo>
                  <a:pt x="0" y="0"/>
                </a:moveTo>
                <a:lnTo>
                  <a:pt x="142504" y="3635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1801925" y="2697380"/>
            <a:ext cx="142875" cy="34925"/>
          </a:xfrm>
          <a:custGeom>
            <a:avLst/>
            <a:gdLst/>
            <a:ahLst/>
            <a:cxnLst/>
            <a:rect l="l" t="t" r="r" b="b"/>
            <a:pathLst>
              <a:path w="142875" h="34925">
                <a:moveTo>
                  <a:pt x="0" y="0"/>
                </a:moveTo>
                <a:lnTo>
                  <a:pt x="142504" y="346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1944429" y="2697380"/>
            <a:ext cx="142875" cy="34925"/>
          </a:xfrm>
          <a:custGeom>
            <a:avLst/>
            <a:gdLst/>
            <a:ahLst/>
            <a:cxnLst/>
            <a:rect l="l" t="t" r="r" b="b"/>
            <a:pathLst>
              <a:path w="142875" h="34925">
                <a:moveTo>
                  <a:pt x="142504" y="0"/>
                </a:moveTo>
                <a:lnTo>
                  <a:pt x="0" y="346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944429" y="2341897"/>
            <a:ext cx="0" cy="390525"/>
          </a:xfrm>
          <a:custGeom>
            <a:avLst/>
            <a:gdLst/>
            <a:ahLst/>
            <a:cxnLst/>
            <a:rect l="l" t="t" r="r" b="b"/>
            <a:pathLst>
              <a:path w="0" h="390525">
                <a:moveTo>
                  <a:pt x="0" y="0"/>
                </a:moveTo>
                <a:lnTo>
                  <a:pt x="0" y="3901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1792400" y="2528267"/>
            <a:ext cx="304058" cy="1757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1944429" y="2483586"/>
            <a:ext cx="54610" cy="14604"/>
          </a:xfrm>
          <a:custGeom>
            <a:avLst/>
            <a:gdLst/>
            <a:ahLst/>
            <a:cxnLst/>
            <a:rect l="l" t="t" r="r" b="b"/>
            <a:pathLst>
              <a:path w="54610" h="14605">
                <a:moveTo>
                  <a:pt x="0" y="14490"/>
                </a:moveTo>
                <a:lnTo>
                  <a:pt x="542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1944429" y="2408984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0" y="11270"/>
                </a:moveTo>
                <a:lnTo>
                  <a:pt x="340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883256" y="2478755"/>
            <a:ext cx="66040" cy="19685"/>
          </a:xfrm>
          <a:custGeom>
            <a:avLst/>
            <a:gdLst/>
            <a:ahLst/>
            <a:cxnLst/>
            <a:rect l="l" t="t" r="r" b="b"/>
            <a:pathLst>
              <a:path w="66039" h="19685">
                <a:moveTo>
                  <a:pt x="0" y="0"/>
                </a:moveTo>
                <a:lnTo>
                  <a:pt x="66038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912452" y="2405764"/>
            <a:ext cx="38735" cy="19685"/>
          </a:xfrm>
          <a:custGeom>
            <a:avLst/>
            <a:gdLst/>
            <a:ahLst/>
            <a:cxnLst/>
            <a:rect l="l" t="t" r="r" b="b"/>
            <a:pathLst>
              <a:path w="38735" h="19685">
                <a:moveTo>
                  <a:pt x="0" y="0"/>
                </a:moveTo>
                <a:lnTo>
                  <a:pt x="38232" y="1932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1739900" y="2184400"/>
            <a:ext cx="436609" cy="2855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927274" y="2305534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80" h="42544">
                <a:moveTo>
                  <a:pt x="21541" y="42469"/>
                </a:moveTo>
                <a:lnTo>
                  <a:pt x="10177" y="40800"/>
                </a:lnTo>
                <a:lnTo>
                  <a:pt x="3661" y="36250"/>
                </a:lnTo>
                <a:lnTo>
                  <a:pt x="701" y="29500"/>
                </a:lnTo>
                <a:lnTo>
                  <a:pt x="0" y="21234"/>
                </a:lnTo>
                <a:lnTo>
                  <a:pt x="699" y="12969"/>
                </a:lnTo>
                <a:lnTo>
                  <a:pt x="3660" y="6219"/>
                </a:lnTo>
                <a:lnTo>
                  <a:pt x="10176" y="1668"/>
                </a:lnTo>
                <a:lnTo>
                  <a:pt x="21539" y="0"/>
                </a:lnTo>
                <a:lnTo>
                  <a:pt x="28564" y="1668"/>
                </a:lnTo>
                <a:lnTo>
                  <a:pt x="35562" y="6219"/>
                </a:lnTo>
                <a:lnTo>
                  <a:pt x="40935" y="12969"/>
                </a:lnTo>
                <a:lnTo>
                  <a:pt x="43081" y="21234"/>
                </a:lnTo>
                <a:lnTo>
                  <a:pt x="40936" y="29500"/>
                </a:lnTo>
                <a:lnTo>
                  <a:pt x="35563" y="36250"/>
                </a:lnTo>
                <a:lnTo>
                  <a:pt x="28564" y="40801"/>
                </a:lnTo>
                <a:lnTo>
                  <a:pt x="21541" y="42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925983" y="2305534"/>
            <a:ext cx="44450" cy="42545"/>
          </a:xfrm>
          <a:custGeom>
            <a:avLst/>
            <a:gdLst/>
            <a:ahLst/>
            <a:cxnLst/>
            <a:rect l="l" t="t" r="r" b="b"/>
            <a:pathLst>
              <a:path w="44450" h="42544">
                <a:moveTo>
                  <a:pt x="1291" y="21234"/>
                </a:moveTo>
                <a:lnTo>
                  <a:pt x="0" y="9404"/>
                </a:lnTo>
                <a:lnTo>
                  <a:pt x="22830" y="0"/>
                </a:lnTo>
                <a:lnTo>
                  <a:pt x="35375" y="9404"/>
                </a:lnTo>
                <a:lnTo>
                  <a:pt x="44372" y="21234"/>
                </a:lnTo>
                <a:lnTo>
                  <a:pt x="35375" y="36250"/>
                </a:lnTo>
                <a:lnTo>
                  <a:pt x="22832" y="42469"/>
                </a:lnTo>
                <a:lnTo>
                  <a:pt x="0" y="36250"/>
                </a:lnTo>
                <a:lnTo>
                  <a:pt x="1292" y="2123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85" name="object 1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2950" y="2043358"/>
            <a:ext cx="1695450" cy="310515"/>
          </a:xfrm>
          <a:custGeom>
            <a:avLst/>
            <a:gdLst/>
            <a:ahLst/>
            <a:cxnLst/>
            <a:rect l="l" t="t" r="r" b="b"/>
            <a:pathLst>
              <a:path w="1695450" h="310514">
                <a:moveTo>
                  <a:pt x="0" y="309971"/>
                </a:moveTo>
                <a:lnTo>
                  <a:pt x="16954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74925" y="2037420"/>
            <a:ext cx="1109980" cy="0"/>
          </a:xfrm>
          <a:custGeom>
            <a:avLst/>
            <a:gdLst/>
            <a:ahLst/>
            <a:cxnLst/>
            <a:rect l="l" t="t" r="r" b="b"/>
            <a:pathLst>
              <a:path w="1109979" h="0">
                <a:moveTo>
                  <a:pt x="0" y="0"/>
                </a:moveTo>
                <a:lnTo>
                  <a:pt x="11096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2800" y="1758327"/>
            <a:ext cx="1624330" cy="285115"/>
          </a:xfrm>
          <a:custGeom>
            <a:avLst/>
            <a:gdLst/>
            <a:ahLst/>
            <a:cxnLst/>
            <a:rect l="l" t="t" r="r" b="b"/>
            <a:pathLst>
              <a:path w="1624329" h="285114">
                <a:moveTo>
                  <a:pt x="0" y="0"/>
                </a:moveTo>
                <a:lnTo>
                  <a:pt x="1624012" y="28503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07321" y="1910459"/>
            <a:ext cx="412750" cy="220979"/>
          </a:xfrm>
          <a:custGeom>
            <a:avLst/>
            <a:gdLst/>
            <a:ahLst/>
            <a:cxnLst/>
            <a:rect l="l" t="t" r="r" b="b"/>
            <a:pathLst>
              <a:path w="412750" h="220980">
                <a:moveTo>
                  <a:pt x="0" y="0"/>
                </a:moveTo>
                <a:lnTo>
                  <a:pt x="412227" y="0"/>
                </a:lnTo>
                <a:lnTo>
                  <a:pt x="412227" y="220782"/>
                </a:lnTo>
                <a:lnTo>
                  <a:pt x="0" y="22078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07321" y="1910459"/>
            <a:ext cx="412750" cy="220979"/>
          </a:xfrm>
          <a:custGeom>
            <a:avLst/>
            <a:gdLst/>
            <a:ahLst/>
            <a:cxnLst/>
            <a:rect l="l" t="t" r="r" b="b"/>
            <a:pathLst>
              <a:path w="412750" h="220980">
                <a:moveTo>
                  <a:pt x="0" y="0"/>
                </a:moveTo>
                <a:lnTo>
                  <a:pt x="412227" y="0"/>
                </a:lnTo>
                <a:lnTo>
                  <a:pt x="412227" y="220782"/>
                </a:lnTo>
                <a:lnTo>
                  <a:pt x="0" y="22078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69891" y="1966190"/>
            <a:ext cx="273685" cy="118110"/>
          </a:xfrm>
          <a:custGeom>
            <a:avLst/>
            <a:gdLst/>
            <a:ahLst/>
            <a:cxnLst/>
            <a:rect l="l" t="t" r="r" b="b"/>
            <a:pathLst>
              <a:path w="273685" h="118110">
                <a:moveTo>
                  <a:pt x="0" y="117893"/>
                </a:moveTo>
                <a:lnTo>
                  <a:pt x="44367" y="117893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6357" y="1966190"/>
            <a:ext cx="269875" cy="118110"/>
          </a:xfrm>
          <a:custGeom>
            <a:avLst/>
            <a:gdLst/>
            <a:ahLst/>
            <a:cxnLst/>
            <a:rect l="l" t="t" r="r" b="b"/>
            <a:pathLst>
              <a:path w="269875" h="118110">
                <a:moveTo>
                  <a:pt x="0" y="0"/>
                </a:moveTo>
                <a:lnTo>
                  <a:pt x="40355" y="0"/>
                </a:lnTo>
                <a:lnTo>
                  <a:pt x="221520" y="117893"/>
                </a:lnTo>
                <a:lnTo>
                  <a:pt x="269585" y="11789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14786" y="1818884"/>
            <a:ext cx="117489" cy="317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76650" y="1825790"/>
            <a:ext cx="511809" cy="102235"/>
          </a:xfrm>
          <a:custGeom>
            <a:avLst/>
            <a:gdLst/>
            <a:ahLst/>
            <a:cxnLst/>
            <a:rect l="l" t="t" r="r" b="b"/>
            <a:pathLst>
              <a:path w="511810" h="102235">
                <a:moveTo>
                  <a:pt x="453940" y="101817"/>
                </a:moveTo>
                <a:lnTo>
                  <a:pt x="0" y="101817"/>
                </a:lnTo>
                <a:lnTo>
                  <a:pt x="80973" y="1071"/>
                </a:lnTo>
                <a:lnTo>
                  <a:pt x="511603" y="0"/>
                </a:lnTo>
                <a:lnTo>
                  <a:pt x="453940" y="10181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76650" y="1825790"/>
            <a:ext cx="511809" cy="102235"/>
          </a:xfrm>
          <a:custGeom>
            <a:avLst/>
            <a:gdLst/>
            <a:ahLst/>
            <a:cxnLst/>
            <a:rect l="l" t="t" r="r" b="b"/>
            <a:pathLst>
              <a:path w="511810" h="102235">
                <a:moveTo>
                  <a:pt x="0" y="101817"/>
                </a:moveTo>
                <a:lnTo>
                  <a:pt x="80973" y="1071"/>
                </a:lnTo>
                <a:lnTo>
                  <a:pt x="511603" y="0"/>
                </a:lnTo>
                <a:lnTo>
                  <a:pt x="453940" y="101817"/>
                </a:lnTo>
                <a:lnTo>
                  <a:pt x="0" y="10181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07447" y="1759618"/>
            <a:ext cx="412750" cy="538480"/>
          </a:xfrm>
          <a:custGeom>
            <a:avLst/>
            <a:gdLst/>
            <a:ahLst/>
            <a:cxnLst/>
            <a:rect l="l" t="t" r="r" b="b"/>
            <a:pathLst>
              <a:path w="412750" h="538480">
                <a:moveTo>
                  <a:pt x="0" y="0"/>
                </a:moveTo>
                <a:lnTo>
                  <a:pt x="412226" y="0"/>
                </a:lnTo>
                <a:lnTo>
                  <a:pt x="412226" y="537891"/>
                </a:lnTo>
                <a:lnTo>
                  <a:pt x="0" y="537891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07447" y="1759618"/>
            <a:ext cx="412750" cy="538480"/>
          </a:xfrm>
          <a:custGeom>
            <a:avLst/>
            <a:gdLst/>
            <a:ahLst/>
            <a:cxnLst/>
            <a:rect l="l" t="t" r="r" b="b"/>
            <a:pathLst>
              <a:path w="412750" h="538480">
                <a:moveTo>
                  <a:pt x="0" y="0"/>
                </a:moveTo>
                <a:lnTo>
                  <a:pt x="412226" y="0"/>
                </a:lnTo>
                <a:lnTo>
                  <a:pt x="412226" y="537891"/>
                </a:lnTo>
                <a:lnTo>
                  <a:pt x="0" y="5378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70016" y="1895396"/>
            <a:ext cx="273685" cy="287655"/>
          </a:xfrm>
          <a:custGeom>
            <a:avLst/>
            <a:gdLst/>
            <a:ahLst/>
            <a:cxnLst/>
            <a:rect l="l" t="t" r="r" b="b"/>
            <a:pathLst>
              <a:path w="273685" h="287655">
                <a:moveTo>
                  <a:pt x="0" y="287223"/>
                </a:moveTo>
                <a:lnTo>
                  <a:pt x="54123" y="287223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72470" y="1895396"/>
            <a:ext cx="273685" cy="287655"/>
          </a:xfrm>
          <a:custGeom>
            <a:avLst/>
            <a:gdLst/>
            <a:ahLst/>
            <a:cxnLst/>
            <a:rect l="l" t="t" r="r" b="b"/>
            <a:pathLst>
              <a:path w="273685" h="287655">
                <a:moveTo>
                  <a:pt x="0" y="0"/>
                </a:moveTo>
                <a:lnTo>
                  <a:pt x="44367" y="0"/>
                </a:lnTo>
                <a:lnTo>
                  <a:pt x="225532" y="287223"/>
                </a:lnTo>
                <a:lnTo>
                  <a:pt x="273596" y="2872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23354" y="1576840"/>
            <a:ext cx="76200" cy="193675"/>
          </a:xfrm>
          <a:custGeom>
            <a:avLst/>
            <a:gdLst/>
            <a:ahLst/>
            <a:cxnLst/>
            <a:rect l="l" t="t" r="r" b="b"/>
            <a:pathLst>
              <a:path w="76200" h="193675">
                <a:moveTo>
                  <a:pt x="44167" y="0"/>
                </a:moveTo>
                <a:lnTo>
                  <a:pt x="76065" y="148833"/>
                </a:lnTo>
                <a:lnTo>
                  <a:pt x="0" y="1932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19673" y="1733508"/>
            <a:ext cx="78740" cy="564515"/>
          </a:xfrm>
          <a:custGeom>
            <a:avLst/>
            <a:gdLst/>
            <a:ahLst/>
            <a:cxnLst/>
            <a:rect l="l" t="t" r="r" b="b"/>
            <a:pathLst>
              <a:path w="78739" h="564514">
                <a:moveTo>
                  <a:pt x="0" y="564002"/>
                </a:moveTo>
                <a:lnTo>
                  <a:pt x="2493" y="40106"/>
                </a:lnTo>
                <a:lnTo>
                  <a:pt x="78539" y="0"/>
                </a:lnTo>
                <a:lnTo>
                  <a:pt x="77292" y="506348"/>
                </a:lnTo>
                <a:lnTo>
                  <a:pt x="0" y="56400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19673" y="1733508"/>
            <a:ext cx="78740" cy="564515"/>
          </a:xfrm>
          <a:custGeom>
            <a:avLst/>
            <a:gdLst/>
            <a:ahLst/>
            <a:cxnLst/>
            <a:rect l="l" t="t" r="r" b="b"/>
            <a:pathLst>
              <a:path w="78739" h="564514">
                <a:moveTo>
                  <a:pt x="2493" y="40106"/>
                </a:moveTo>
                <a:lnTo>
                  <a:pt x="0" y="564002"/>
                </a:lnTo>
                <a:lnTo>
                  <a:pt x="77292" y="506348"/>
                </a:lnTo>
                <a:lnTo>
                  <a:pt x="78539" y="0"/>
                </a:lnTo>
                <a:lnTo>
                  <a:pt x="2493" y="401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33314" y="1543355"/>
            <a:ext cx="99086" cy="234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76775" y="1553340"/>
            <a:ext cx="511809" cy="248285"/>
          </a:xfrm>
          <a:custGeom>
            <a:avLst/>
            <a:gdLst/>
            <a:ahLst/>
            <a:cxnLst/>
            <a:rect l="l" t="t" r="r" b="b"/>
            <a:pathLst>
              <a:path w="511810" h="248285">
                <a:moveTo>
                  <a:pt x="453940" y="248056"/>
                </a:moveTo>
                <a:lnTo>
                  <a:pt x="0" y="248056"/>
                </a:lnTo>
                <a:lnTo>
                  <a:pt x="80973" y="2611"/>
                </a:lnTo>
                <a:lnTo>
                  <a:pt x="511603" y="0"/>
                </a:lnTo>
                <a:lnTo>
                  <a:pt x="453940" y="24805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76775" y="1553340"/>
            <a:ext cx="511809" cy="248285"/>
          </a:xfrm>
          <a:custGeom>
            <a:avLst/>
            <a:gdLst/>
            <a:ahLst/>
            <a:cxnLst/>
            <a:rect l="l" t="t" r="r" b="b"/>
            <a:pathLst>
              <a:path w="511810" h="248285">
                <a:moveTo>
                  <a:pt x="0" y="248056"/>
                </a:moveTo>
                <a:lnTo>
                  <a:pt x="80973" y="2611"/>
                </a:lnTo>
                <a:lnTo>
                  <a:pt x="511603" y="0"/>
                </a:lnTo>
                <a:lnTo>
                  <a:pt x="453940" y="248056"/>
                </a:lnTo>
                <a:lnTo>
                  <a:pt x="0" y="2480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03700" y="2003413"/>
            <a:ext cx="447675" cy="7620"/>
          </a:xfrm>
          <a:custGeom>
            <a:avLst/>
            <a:gdLst/>
            <a:ahLst/>
            <a:cxnLst/>
            <a:rect l="l" t="t" r="r" b="b"/>
            <a:pathLst>
              <a:path w="447675" h="7619">
                <a:moveTo>
                  <a:pt x="0" y="7126"/>
                </a:moveTo>
                <a:lnTo>
                  <a:pt x="447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616330" y="2126048"/>
            <a:ext cx="965835" cy="73152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ct val="78700"/>
              </a:lnSpc>
              <a:spcBef>
                <a:spcPts val="560"/>
              </a:spcBef>
            </a:pPr>
            <a:r>
              <a:rPr dirty="0" sz="1800">
                <a:latin typeface="Arial"/>
                <a:cs typeface="Arial"/>
              </a:rPr>
              <a:t>radio  </a:t>
            </a:r>
            <a:r>
              <a:rPr dirty="0" sz="1800" spc="-5">
                <a:latin typeface="Arial"/>
                <a:cs typeface="Arial"/>
              </a:rPr>
              <a:t>network  </a:t>
            </a:r>
            <a:r>
              <a:rPr dirty="0" sz="1800"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92015" y="1220692"/>
            <a:ext cx="533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900" y="1625600"/>
            <a:ext cx="252412" cy="136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6904" y="1930400"/>
            <a:ext cx="621335" cy="135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4664" y="1967512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3401" y="1955393"/>
            <a:ext cx="194310" cy="0"/>
          </a:xfrm>
          <a:custGeom>
            <a:avLst/>
            <a:gdLst/>
            <a:ahLst/>
            <a:cxnLst/>
            <a:rect l="l" t="t" r="r" b="b"/>
            <a:pathLst>
              <a:path w="194309" h="0">
                <a:moveTo>
                  <a:pt x="19415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184275" y="1380661"/>
            <a:ext cx="3170555" cy="1102360"/>
          </a:xfrm>
          <a:custGeom>
            <a:avLst/>
            <a:gdLst/>
            <a:ahLst/>
            <a:cxnLst/>
            <a:rect l="l" t="t" r="r" b="b"/>
            <a:pathLst>
              <a:path w="3170554" h="1102360">
                <a:moveTo>
                  <a:pt x="0" y="551058"/>
                </a:moveTo>
                <a:lnTo>
                  <a:pt x="8183" y="494716"/>
                </a:lnTo>
                <a:lnTo>
                  <a:pt x="32203" y="440000"/>
                </a:lnTo>
                <a:lnTo>
                  <a:pt x="71263" y="387190"/>
                </a:lnTo>
                <a:lnTo>
                  <a:pt x="131241" y="336561"/>
                </a:lnTo>
                <a:lnTo>
                  <a:pt x="191315" y="288391"/>
                </a:lnTo>
                <a:lnTo>
                  <a:pt x="270713" y="242956"/>
                </a:lnTo>
                <a:lnTo>
                  <a:pt x="361964" y="200534"/>
                </a:lnTo>
                <a:lnTo>
                  <a:pt x="464270" y="161401"/>
                </a:lnTo>
                <a:lnTo>
                  <a:pt x="576836" y="125834"/>
                </a:lnTo>
                <a:lnTo>
                  <a:pt x="698863" y="94112"/>
                </a:lnTo>
                <a:lnTo>
                  <a:pt x="829557" y="66509"/>
                </a:lnTo>
                <a:lnTo>
                  <a:pt x="968119" y="43304"/>
                </a:lnTo>
                <a:lnTo>
                  <a:pt x="1113753" y="24774"/>
                </a:lnTo>
                <a:lnTo>
                  <a:pt x="1265662" y="11195"/>
                </a:lnTo>
                <a:lnTo>
                  <a:pt x="1423049" y="2845"/>
                </a:lnTo>
                <a:lnTo>
                  <a:pt x="1592266" y="0"/>
                </a:lnTo>
                <a:lnTo>
                  <a:pt x="1747188" y="2845"/>
                </a:lnTo>
                <a:lnTo>
                  <a:pt x="1904575" y="11195"/>
                </a:lnTo>
                <a:lnTo>
                  <a:pt x="2056485" y="24774"/>
                </a:lnTo>
                <a:lnTo>
                  <a:pt x="2202118" y="43304"/>
                </a:lnTo>
                <a:lnTo>
                  <a:pt x="2340681" y="66509"/>
                </a:lnTo>
                <a:lnTo>
                  <a:pt x="2471374" y="94112"/>
                </a:lnTo>
                <a:lnTo>
                  <a:pt x="2593402" y="125834"/>
                </a:lnTo>
                <a:lnTo>
                  <a:pt x="2705967" y="161401"/>
                </a:lnTo>
                <a:lnTo>
                  <a:pt x="2808274" y="200534"/>
                </a:lnTo>
                <a:lnTo>
                  <a:pt x="2899524" y="242956"/>
                </a:lnTo>
                <a:lnTo>
                  <a:pt x="2978922" y="288391"/>
                </a:lnTo>
                <a:lnTo>
                  <a:pt x="3053293" y="336561"/>
                </a:lnTo>
                <a:lnTo>
                  <a:pt x="3098974" y="387190"/>
                </a:lnTo>
                <a:lnTo>
                  <a:pt x="3138034" y="440000"/>
                </a:lnTo>
                <a:lnTo>
                  <a:pt x="3162054" y="494716"/>
                </a:lnTo>
                <a:lnTo>
                  <a:pt x="3170238" y="551058"/>
                </a:lnTo>
                <a:lnTo>
                  <a:pt x="3162054" y="607401"/>
                </a:lnTo>
                <a:lnTo>
                  <a:pt x="3138034" y="662116"/>
                </a:lnTo>
                <a:lnTo>
                  <a:pt x="3098974" y="723674"/>
                </a:lnTo>
                <a:lnTo>
                  <a:pt x="3053293" y="765555"/>
                </a:lnTo>
                <a:lnTo>
                  <a:pt x="2978922" y="813725"/>
                </a:lnTo>
                <a:lnTo>
                  <a:pt x="2899524" y="859160"/>
                </a:lnTo>
                <a:lnTo>
                  <a:pt x="2808274" y="901583"/>
                </a:lnTo>
                <a:lnTo>
                  <a:pt x="2705967" y="940715"/>
                </a:lnTo>
                <a:lnTo>
                  <a:pt x="2593402" y="976282"/>
                </a:lnTo>
                <a:lnTo>
                  <a:pt x="2471374" y="1017607"/>
                </a:lnTo>
                <a:lnTo>
                  <a:pt x="2340681" y="1035607"/>
                </a:lnTo>
                <a:lnTo>
                  <a:pt x="2202118" y="1068479"/>
                </a:lnTo>
                <a:lnTo>
                  <a:pt x="2056485" y="1077342"/>
                </a:lnTo>
                <a:lnTo>
                  <a:pt x="1904575" y="1090921"/>
                </a:lnTo>
                <a:lnTo>
                  <a:pt x="1747188" y="1099272"/>
                </a:lnTo>
                <a:lnTo>
                  <a:pt x="1592266" y="1102117"/>
                </a:lnTo>
                <a:lnTo>
                  <a:pt x="1423049" y="1099272"/>
                </a:lnTo>
                <a:lnTo>
                  <a:pt x="1265662" y="1090921"/>
                </a:lnTo>
                <a:lnTo>
                  <a:pt x="1113753" y="1077342"/>
                </a:lnTo>
                <a:lnTo>
                  <a:pt x="968119" y="1068479"/>
                </a:lnTo>
                <a:lnTo>
                  <a:pt x="829557" y="1035607"/>
                </a:lnTo>
                <a:lnTo>
                  <a:pt x="698863" y="1017607"/>
                </a:lnTo>
                <a:lnTo>
                  <a:pt x="576836" y="976282"/>
                </a:lnTo>
                <a:lnTo>
                  <a:pt x="464270" y="940715"/>
                </a:lnTo>
                <a:lnTo>
                  <a:pt x="361964" y="901583"/>
                </a:lnTo>
                <a:lnTo>
                  <a:pt x="270713" y="859160"/>
                </a:lnTo>
                <a:lnTo>
                  <a:pt x="191315" y="813725"/>
                </a:lnTo>
                <a:lnTo>
                  <a:pt x="131241" y="765555"/>
                </a:lnTo>
                <a:lnTo>
                  <a:pt x="71263" y="723674"/>
                </a:lnTo>
                <a:lnTo>
                  <a:pt x="32203" y="662116"/>
                </a:lnTo>
                <a:lnTo>
                  <a:pt x="8183" y="607401"/>
                </a:lnTo>
                <a:lnTo>
                  <a:pt x="0" y="551058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8000" y="2171700"/>
            <a:ext cx="252413" cy="136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92801" y="2837838"/>
            <a:ext cx="436880" cy="344805"/>
          </a:xfrm>
          <a:custGeom>
            <a:avLst/>
            <a:gdLst/>
            <a:ahLst/>
            <a:cxnLst/>
            <a:rect l="l" t="t" r="r" b="b"/>
            <a:pathLst>
              <a:path w="436879" h="344805">
                <a:moveTo>
                  <a:pt x="0" y="0"/>
                </a:moveTo>
                <a:lnTo>
                  <a:pt x="436540" y="0"/>
                </a:lnTo>
                <a:lnTo>
                  <a:pt x="436540" y="344453"/>
                </a:lnTo>
                <a:lnTo>
                  <a:pt x="0" y="344453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92801" y="2837838"/>
            <a:ext cx="436880" cy="344805"/>
          </a:xfrm>
          <a:custGeom>
            <a:avLst/>
            <a:gdLst/>
            <a:ahLst/>
            <a:cxnLst/>
            <a:rect l="l" t="t" r="r" b="b"/>
            <a:pathLst>
              <a:path w="436879" h="344805">
                <a:moveTo>
                  <a:pt x="0" y="0"/>
                </a:moveTo>
                <a:lnTo>
                  <a:pt x="436540" y="0"/>
                </a:lnTo>
                <a:lnTo>
                  <a:pt x="436540" y="344453"/>
                </a:lnTo>
                <a:lnTo>
                  <a:pt x="0" y="34445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32699" y="2720740"/>
            <a:ext cx="80645" cy="124460"/>
          </a:xfrm>
          <a:custGeom>
            <a:avLst/>
            <a:gdLst/>
            <a:ahLst/>
            <a:cxnLst/>
            <a:rect l="l" t="t" r="r" b="b"/>
            <a:pathLst>
              <a:path w="80645" h="124460">
                <a:moveTo>
                  <a:pt x="46795" y="0"/>
                </a:moveTo>
                <a:lnTo>
                  <a:pt x="80591" y="95468"/>
                </a:lnTo>
                <a:lnTo>
                  <a:pt x="0" y="123942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29341" y="2821110"/>
            <a:ext cx="83820" cy="361315"/>
          </a:xfrm>
          <a:custGeom>
            <a:avLst/>
            <a:gdLst/>
            <a:ahLst/>
            <a:cxnLst/>
            <a:rect l="l" t="t" r="r" b="b"/>
            <a:pathLst>
              <a:path w="83820" h="361314">
                <a:moveTo>
                  <a:pt x="0" y="361181"/>
                </a:moveTo>
                <a:lnTo>
                  <a:pt x="13407" y="25683"/>
                </a:lnTo>
                <a:lnTo>
                  <a:pt x="83597" y="0"/>
                </a:lnTo>
                <a:lnTo>
                  <a:pt x="82270" y="324260"/>
                </a:lnTo>
                <a:lnTo>
                  <a:pt x="0" y="36118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29341" y="2821110"/>
            <a:ext cx="83820" cy="361315"/>
          </a:xfrm>
          <a:custGeom>
            <a:avLst/>
            <a:gdLst/>
            <a:ahLst/>
            <a:cxnLst/>
            <a:rect l="l" t="t" r="r" b="b"/>
            <a:pathLst>
              <a:path w="83820" h="361314">
                <a:moveTo>
                  <a:pt x="13407" y="25683"/>
                </a:moveTo>
                <a:lnTo>
                  <a:pt x="0" y="361181"/>
                </a:lnTo>
                <a:lnTo>
                  <a:pt x="82270" y="324260"/>
                </a:lnTo>
                <a:lnTo>
                  <a:pt x="83597" y="0"/>
                </a:lnTo>
                <a:lnTo>
                  <a:pt x="13407" y="256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44726" y="2697728"/>
            <a:ext cx="103548" cy="1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60899" y="2707205"/>
            <a:ext cx="541020" cy="157480"/>
          </a:xfrm>
          <a:custGeom>
            <a:avLst/>
            <a:gdLst/>
            <a:ahLst/>
            <a:cxnLst/>
            <a:rect l="l" t="t" r="r" b="b"/>
            <a:pathLst>
              <a:path w="541020" h="157480">
                <a:moveTo>
                  <a:pt x="479702" y="157246"/>
                </a:moveTo>
                <a:lnTo>
                  <a:pt x="0" y="157246"/>
                </a:lnTo>
                <a:lnTo>
                  <a:pt x="85568" y="0"/>
                </a:lnTo>
                <a:lnTo>
                  <a:pt x="540637" y="2220"/>
                </a:lnTo>
                <a:lnTo>
                  <a:pt x="479702" y="15724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60899" y="2707205"/>
            <a:ext cx="541020" cy="157480"/>
          </a:xfrm>
          <a:custGeom>
            <a:avLst/>
            <a:gdLst/>
            <a:ahLst/>
            <a:cxnLst/>
            <a:rect l="l" t="t" r="r" b="b"/>
            <a:pathLst>
              <a:path w="541020" h="157480">
                <a:moveTo>
                  <a:pt x="0" y="157246"/>
                </a:moveTo>
                <a:lnTo>
                  <a:pt x="85568" y="0"/>
                </a:lnTo>
                <a:lnTo>
                  <a:pt x="540637" y="2220"/>
                </a:lnTo>
                <a:lnTo>
                  <a:pt x="479702" y="157246"/>
                </a:lnTo>
                <a:lnTo>
                  <a:pt x="0" y="1572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669790" y="3211372"/>
            <a:ext cx="672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SGSN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13362" y="3025525"/>
            <a:ext cx="685800" cy="186690"/>
          </a:xfrm>
          <a:custGeom>
            <a:avLst/>
            <a:gdLst/>
            <a:ahLst/>
            <a:cxnLst/>
            <a:rect l="l" t="t" r="r" b="b"/>
            <a:pathLst>
              <a:path w="685800" h="186689">
                <a:moveTo>
                  <a:pt x="0" y="0"/>
                </a:moveTo>
                <a:lnTo>
                  <a:pt x="685800" y="1864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87825" y="2005353"/>
            <a:ext cx="295275" cy="1035685"/>
          </a:xfrm>
          <a:custGeom>
            <a:avLst/>
            <a:gdLst/>
            <a:ahLst/>
            <a:cxnLst/>
            <a:rect l="l" t="t" r="r" b="b"/>
            <a:pathLst>
              <a:path w="295275" h="1035685">
                <a:moveTo>
                  <a:pt x="0" y="0"/>
                </a:moveTo>
                <a:lnTo>
                  <a:pt x="295275" y="103561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83100" y="3042151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 h="0">
                <a:moveTo>
                  <a:pt x="0" y="0"/>
                </a:moveTo>
                <a:lnTo>
                  <a:pt x="222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95917" y="1368675"/>
            <a:ext cx="1198880" cy="1235710"/>
          </a:xfrm>
          <a:custGeom>
            <a:avLst/>
            <a:gdLst/>
            <a:ahLst/>
            <a:cxnLst/>
            <a:rect l="l" t="t" r="r" b="b"/>
            <a:pathLst>
              <a:path w="1198879" h="1235710">
                <a:moveTo>
                  <a:pt x="84053" y="849957"/>
                </a:moveTo>
                <a:lnTo>
                  <a:pt x="31836" y="823766"/>
                </a:lnTo>
                <a:lnTo>
                  <a:pt x="11230" y="746239"/>
                </a:lnTo>
                <a:lnTo>
                  <a:pt x="8534" y="693151"/>
                </a:lnTo>
                <a:lnTo>
                  <a:pt x="8468" y="635014"/>
                </a:lnTo>
                <a:lnTo>
                  <a:pt x="9198" y="575208"/>
                </a:lnTo>
                <a:lnTo>
                  <a:pt x="8893" y="517108"/>
                </a:lnTo>
                <a:lnTo>
                  <a:pt x="9506" y="465973"/>
                </a:lnTo>
                <a:lnTo>
                  <a:pt x="7026" y="410384"/>
                </a:lnTo>
                <a:lnTo>
                  <a:pt x="3351" y="352762"/>
                </a:lnTo>
                <a:lnTo>
                  <a:pt x="376" y="295525"/>
                </a:lnTo>
                <a:lnTo>
                  <a:pt x="0" y="241094"/>
                </a:lnTo>
                <a:lnTo>
                  <a:pt x="4118" y="191886"/>
                </a:lnTo>
                <a:lnTo>
                  <a:pt x="14629" y="150322"/>
                </a:lnTo>
                <a:lnTo>
                  <a:pt x="32792" y="109749"/>
                </a:lnTo>
                <a:lnTo>
                  <a:pt x="54778" y="74604"/>
                </a:lnTo>
                <a:lnTo>
                  <a:pt x="82023" y="45472"/>
                </a:lnTo>
                <a:lnTo>
                  <a:pt x="115958" y="22938"/>
                </a:lnTo>
                <a:lnTo>
                  <a:pt x="158020" y="7585"/>
                </a:lnTo>
                <a:lnTo>
                  <a:pt x="209640" y="0"/>
                </a:lnTo>
                <a:lnTo>
                  <a:pt x="248832" y="378"/>
                </a:lnTo>
                <a:lnTo>
                  <a:pt x="292599" y="5195"/>
                </a:lnTo>
                <a:lnTo>
                  <a:pt x="340020" y="13655"/>
                </a:lnTo>
                <a:lnTo>
                  <a:pt x="390179" y="24965"/>
                </a:lnTo>
                <a:lnTo>
                  <a:pt x="442156" y="38332"/>
                </a:lnTo>
                <a:lnTo>
                  <a:pt x="649879" y="96488"/>
                </a:lnTo>
                <a:lnTo>
                  <a:pt x="697170" y="108232"/>
                </a:lnTo>
                <a:lnTo>
                  <a:pt x="749413" y="120572"/>
                </a:lnTo>
                <a:lnTo>
                  <a:pt x="803897" y="130645"/>
                </a:lnTo>
                <a:lnTo>
                  <a:pt x="859255" y="139245"/>
                </a:lnTo>
                <a:lnTo>
                  <a:pt x="967115" y="155206"/>
                </a:lnTo>
                <a:lnTo>
                  <a:pt x="1016879" y="164158"/>
                </a:lnTo>
                <a:lnTo>
                  <a:pt x="1062041" y="174817"/>
                </a:lnTo>
                <a:lnTo>
                  <a:pt x="1101230" y="187979"/>
                </a:lnTo>
                <a:lnTo>
                  <a:pt x="1166696" y="231552"/>
                </a:lnTo>
                <a:lnTo>
                  <a:pt x="1196171" y="291625"/>
                </a:lnTo>
                <a:lnTo>
                  <a:pt x="1198720" y="330263"/>
                </a:lnTo>
                <a:lnTo>
                  <a:pt x="1197605" y="378422"/>
                </a:lnTo>
                <a:lnTo>
                  <a:pt x="1196171" y="438941"/>
                </a:lnTo>
                <a:lnTo>
                  <a:pt x="1195456" y="476193"/>
                </a:lnTo>
                <a:lnTo>
                  <a:pt x="1193794" y="519488"/>
                </a:lnTo>
                <a:lnTo>
                  <a:pt x="1191197" y="567607"/>
                </a:lnTo>
                <a:lnTo>
                  <a:pt x="1187674" y="619328"/>
                </a:lnTo>
                <a:lnTo>
                  <a:pt x="1183234" y="673428"/>
                </a:lnTo>
                <a:lnTo>
                  <a:pt x="1177889" y="728687"/>
                </a:lnTo>
                <a:lnTo>
                  <a:pt x="1171647" y="783884"/>
                </a:lnTo>
                <a:lnTo>
                  <a:pt x="1164519" y="837796"/>
                </a:lnTo>
                <a:lnTo>
                  <a:pt x="1163058" y="847178"/>
                </a:lnTo>
                <a:lnTo>
                  <a:pt x="119798" y="847178"/>
                </a:lnTo>
                <a:lnTo>
                  <a:pt x="84053" y="849957"/>
                </a:lnTo>
                <a:close/>
              </a:path>
              <a:path w="1198879" h="1235710">
                <a:moveTo>
                  <a:pt x="893898" y="1235535"/>
                </a:moveTo>
                <a:lnTo>
                  <a:pt x="849641" y="1229768"/>
                </a:lnTo>
                <a:lnTo>
                  <a:pt x="802520" y="1216865"/>
                </a:lnTo>
                <a:lnTo>
                  <a:pt x="753249" y="1198353"/>
                </a:lnTo>
                <a:lnTo>
                  <a:pt x="702540" y="1175757"/>
                </a:lnTo>
                <a:lnTo>
                  <a:pt x="651108" y="1150601"/>
                </a:lnTo>
                <a:lnTo>
                  <a:pt x="599665" y="1124411"/>
                </a:lnTo>
                <a:lnTo>
                  <a:pt x="558199" y="1101093"/>
                </a:lnTo>
                <a:lnTo>
                  <a:pt x="514122" y="1072901"/>
                </a:lnTo>
                <a:lnTo>
                  <a:pt x="468421" y="1041344"/>
                </a:lnTo>
                <a:lnTo>
                  <a:pt x="422082" y="1007930"/>
                </a:lnTo>
                <a:lnTo>
                  <a:pt x="331441" y="941574"/>
                </a:lnTo>
                <a:lnTo>
                  <a:pt x="289113" y="911650"/>
                </a:lnTo>
                <a:lnTo>
                  <a:pt x="250096" y="885907"/>
                </a:lnTo>
                <a:lnTo>
                  <a:pt x="215376" y="865856"/>
                </a:lnTo>
                <a:lnTo>
                  <a:pt x="163251" y="848746"/>
                </a:lnTo>
                <a:lnTo>
                  <a:pt x="119798" y="847178"/>
                </a:lnTo>
                <a:lnTo>
                  <a:pt x="1163058" y="847178"/>
                </a:lnTo>
                <a:lnTo>
                  <a:pt x="1156514" y="889203"/>
                </a:lnTo>
                <a:lnTo>
                  <a:pt x="1147644" y="936884"/>
                </a:lnTo>
                <a:lnTo>
                  <a:pt x="1137917" y="979616"/>
                </a:lnTo>
                <a:lnTo>
                  <a:pt x="1103747" y="1076892"/>
                </a:lnTo>
                <a:lnTo>
                  <a:pt x="1076868" y="1127083"/>
                </a:lnTo>
                <a:lnTo>
                  <a:pt x="1046608" y="1167252"/>
                </a:lnTo>
                <a:lnTo>
                  <a:pt x="1012871" y="1197902"/>
                </a:lnTo>
                <a:lnTo>
                  <a:pt x="975560" y="1219531"/>
                </a:lnTo>
                <a:lnTo>
                  <a:pt x="934578" y="1232643"/>
                </a:lnTo>
                <a:lnTo>
                  <a:pt x="893898" y="123553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929438" y="1512792"/>
            <a:ext cx="1351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704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4490" algn="l"/>
              </a:tabLst>
            </a:pPr>
            <a:r>
              <a:rPr dirty="0" u="sng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Arial"/>
                <a:cs typeface="Arial"/>
              </a:rPr>
              <a:t>telephone</a:t>
            </a:r>
            <a:endParaRPr sz="160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151437" y="2016043"/>
            <a:ext cx="1284605" cy="0"/>
          </a:xfrm>
          <a:custGeom>
            <a:avLst/>
            <a:gdLst/>
            <a:ahLst/>
            <a:cxnLst/>
            <a:rect l="l" t="t" r="r" b="b"/>
            <a:pathLst>
              <a:path w="1284604" h="0">
                <a:moveTo>
                  <a:pt x="0" y="0"/>
                </a:moveTo>
                <a:lnTo>
                  <a:pt x="12842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442585" y="1729928"/>
            <a:ext cx="412750" cy="538480"/>
          </a:xfrm>
          <a:custGeom>
            <a:avLst/>
            <a:gdLst/>
            <a:ahLst/>
            <a:cxnLst/>
            <a:rect l="l" t="t" r="r" b="b"/>
            <a:pathLst>
              <a:path w="412750" h="538480">
                <a:moveTo>
                  <a:pt x="0" y="0"/>
                </a:moveTo>
                <a:lnTo>
                  <a:pt x="412226" y="0"/>
                </a:lnTo>
                <a:lnTo>
                  <a:pt x="412226" y="537891"/>
                </a:lnTo>
                <a:lnTo>
                  <a:pt x="0" y="537891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442585" y="1729928"/>
            <a:ext cx="412750" cy="538480"/>
          </a:xfrm>
          <a:custGeom>
            <a:avLst/>
            <a:gdLst/>
            <a:ahLst/>
            <a:cxnLst/>
            <a:rect l="l" t="t" r="r" b="b"/>
            <a:pathLst>
              <a:path w="412750" h="538480">
                <a:moveTo>
                  <a:pt x="0" y="0"/>
                </a:moveTo>
                <a:lnTo>
                  <a:pt x="412226" y="0"/>
                </a:lnTo>
                <a:lnTo>
                  <a:pt x="412226" y="537891"/>
                </a:lnTo>
                <a:lnTo>
                  <a:pt x="0" y="5378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505154" y="1865705"/>
            <a:ext cx="273685" cy="287655"/>
          </a:xfrm>
          <a:custGeom>
            <a:avLst/>
            <a:gdLst/>
            <a:ahLst/>
            <a:cxnLst/>
            <a:rect l="l" t="t" r="r" b="b"/>
            <a:pathLst>
              <a:path w="273684" h="287655">
                <a:moveTo>
                  <a:pt x="0" y="287223"/>
                </a:moveTo>
                <a:lnTo>
                  <a:pt x="44367" y="287223"/>
                </a:lnTo>
                <a:lnTo>
                  <a:pt x="225531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507608" y="1865706"/>
            <a:ext cx="273685" cy="287655"/>
          </a:xfrm>
          <a:custGeom>
            <a:avLst/>
            <a:gdLst/>
            <a:ahLst/>
            <a:cxnLst/>
            <a:rect l="l" t="t" r="r" b="b"/>
            <a:pathLst>
              <a:path w="273684" h="287655">
                <a:moveTo>
                  <a:pt x="0" y="0"/>
                </a:moveTo>
                <a:lnTo>
                  <a:pt x="44367" y="0"/>
                </a:lnTo>
                <a:lnTo>
                  <a:pt x="225531" y="287223"/>
                </a:lnTo>
                <a:lnTo>
                  <a:pt x="273596" y="2872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862914" y="1547149"/>
            <a:ext cx="74930" cy="197485"/>
          </a:xfrm>
          <a:custGeom>
            <a:avLst/>
            <a:gdLst/>
            <a:ahLst/>
            <a:cxnLst/>
            <a:rect l="l" t="t" r="r" b="b"/>
            <a:pathLst>
              <a:path w="74929" h="197485">
                <a:moveTo>
                  <a:pt x="39744" y="0"/>
                </a:moveTo>
                <a:lnTo>
                  <a:pt x="74858" y="148834"/>
                </a:lnTo>
                <a:lnTo>
                  <a:pt x="0" y="19747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54811" y="1703817"/>
            <a:ext cx="78740" cy="564515"/>
          </a:xfrm>
          <a:custGeom>
            <a:avLst/>
            <a:gdLst/>
            <a:ahLst/>
            <a:cxnLst/>
            <a:rect l="l" t="t" r="r" b="b"/>
            <a:pathLst>
              <a:path w="78740" h="564514">
                <a:moveTo>
                  <a:pt x="0" y="564003"/>
                </a:moveTo>
                <a:lnTo>
                  <a:pt x="2492" y="40106"/>
                </a:lnTo>
                <a:lnTo>
                  <a:pt x="78539" y="0"/>
                </a:lnTo>
                <a:lnTo>
                  <a:pt x="77292" y="509651"/>
                </a:lnTo>
                <a:lnTo>
                  <a:pt x="0" y="56400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854811" y="1703817"/>
            <a:ext cx="78740" cy="564515"/>
          </a:xfrm>
          <a:custGeom>
            <a:avLst/>
            <a:gdLst/>
            <a:ahLst/>
            <a:cxnLst/>
            <a:rect l="l" t="t" r="r" b="b"/>
            <a:pathLst>
              <a:path w="78740" h="564514">
                <a:moveTo>
                  <a:pt x="2492" y="40106"/>
                </a:moveTo>
                <a:lnTo>
                  <a:pt x="0" y="564003"/>
                </a:lnTo>
                <a:lnTo>
                  <a:pt x="77292" y="509651"/>
                </a:lnTo>
                <a:lnTo>
                  <a:pt x="78539" y="0"/>
                </a:lnTo>
                <a:lnTo>
                  <a:pt x="2492" y="401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868451" y="1513664"/>
            <a:ext cx="99086" cy="234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11912" y="1523649"/>
            <a:ext cx="511809" cy="248285"/>
          </a:xfrm>
          <a:custGeom>
            <a:avLst/>
            <a:gdLst/>
            <a:ahLst/>
            <a:cxnLst/>
            <a:rect l="l" t="t" r="r" b="b"/>
            <a:pathLst>
              <a:path w="511809" h="248285">
                <a:moveTo>
                  <a:pt x="453940" y="248056"/>
                </a:moveTo>
                <a:lnTo>
                  <a:pt x="0" y="248056"/>
                </a:lnTo>
                <a:lnTo>
                  <a:pt x="80972" y="2611"/>
                </a:lnTo>
                <a:lnTo>
                  <a:pt x="511602" y="0"/>
                </a:lnTo>
                <a:lnTo>
                  <a:pt x="453940" y="24805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11912" y="1523649"/>
            <a:ext cx="511809" cy="248285"/>
          </a:xfrm>
          <a:custGeom>
            <a:avLst/>
            <a:gdLst/>
            <a:ahLst/>
            <a:cxnLst/>
            <a:rect l="l" t="t" r="r" b="b"/>
            <a:pathLst>
              <a:path w="511809" h="248285">
                <a:moveTo>
                  <a:pt x="0" y="248056"/>
                </a:moveTo>
                <a:lnTo>
                  <a:pt x="80972" y="2611"/>
                </a:lnTo>
                <a:lnTo>
                  <a:pt x="511602" y="0"/>
                </a:lnTo>
                <a:lnTo>
                  <a:pt x="453940" y="248056"/>
                </a:lnTo>
                <a:lnTo>
                  <a:pt x="0" y="2480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438265" y="2243925"/>
            <a:ext cx="926465" cy="516890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 marR="5080">
              <a:lnSpc>
                <a:spcPct val="79000"/>
              </a:lnSpc>
              <a:spcBef>
                <a:spcPts val="550"/>
              </a:spcBef>
            </a:pPr>
            <a:r>
              <a:rPr dirty="0" sz="1800" spc="-5">
                <a:latin typeface="Arial"/>
                <a:cs typeface="Arial"/>
              </a:rPr>
              <a:t>Gateway  </a:t>
            </a:r>
            <a:r>
              <a:rPr dirty="0" sz="1800">
                <a:latin typeface="Arial"/>
                <a:cs typeface="Arial"/>
              </a:rPr>
              <a:t>MSC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60502" y="1495191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200775" y="2068297"/>
            <a:ext cx="236854" cy="109855"/>
          </a:xfrm>
          <a:custGeom>
            <a:avLst/>
            <a:gdLst/>
            <a:ahLst/>
            <a:cxnLst/>
            <a:rect l="l" t="t" r="r" b="b"/>
            <a:pathLst>
              <a:path w="236854" h="109855">
                <a:moveTo>
                  <a:pt x="236537" y="0"/>
                </a:moveTo>
                <a:lnTo>
                  <a:pt x="0" y="1092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11887" y="1856900"/>
            <a:ext cx="225425" cy="67945"/>
          </a:xfrm>
          <a:custGeom>
            <a:avLst/>
            <a:gdLst/>
            <a:ahLst/>
            <a:cxnLst/>
            <a:rect l="l" t="t" r="r" b="b"/>
            <a:pathLst>
              <a:path w="225425" h="67944">
                <a:moveTo>
                  <a:pt x="225425" y="6769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34062" y="2198936"/>
            <a:ext cx="327025" cy="152400"/>
          </a:xfrm>
          <a:custGeom>
            <a:avLst/>
            <a:gdLst/>
            <a:ahLst/>
            <a:cxnLst/>
            <a:rect l="l" t="t" r="r" b="b"/>
            <a:pathLst>
              <a:path w="327025" h="152400">
                <a:moveTo>
                  <a:pt x="327025" y="0"/>
                </a:moveTo>
                <a:lnTo>
                  <a:pt x="0" y="152016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29312" y="1789205"/>
            <a:ext cx="236854" cy="59690"/>
          </a:xfrm>
          <a:custGeom>
            <a:avLst/>
            <a:gdLst/>
            <a:ahLst/>
            <a:cxnLst/>
            <a:rect l="l" t="t" r="r" b="b"/>
            <a:pathLst>
              <a:path w="236854" h="59689">
                <a:moveTo>
                  <a:pt x="236537" y="5938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06962" y="2304636"/>
            <a:ext cx="76200" cy="372110"/>
          </a:xfrm>
          <a:custGeom>
            <a:avLst/>
            <a:gdLst/>
            <a:ahLst/>
            <a:cxnLst/>
            <a:rect l="l" t="t" r="r" b="b"/>
            <a:pathLst>
              <a:path w="76200" h="372110">
                <a:moveTo>
                  <a:pt x="31750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55244" y="34289"/>
                </a:lnTo>
                <a:lnTo>
                  <a:pt x="31750" y="34289"/>
                </a:lnTo>
                <a:lnTo>
                  <a:pt x="31750" y="76200"/>
                </a:lnTo>
                <a:close/>
              </a:path>
              <a:path w="76200" h="372110">
                <a:moveTo>
                  <a:pt x="44450" y="341694"/>
                </a:moveTo>
                <a:lnTo>
                  <a:pt x="31750" y="341694"/>
                </a:lnTo>
                <a:lnTo>
                  <a:pt x="31750" y="34289"/>
                </a:lnTo>
                <a:lnTo>
                  <a:pt x="44450" y="34289"/>
                </a:lnTo>
                <a:lnTo>
                  <a:pt x="44450" y="341694"/>
                </a:lnTo>
                <a:close/>
              </a:path>
              <a:path w="76200" h="372110">
                <a:moveTo>
                  <a:pt x="76200" y="76200"/>
                </a:moveTo>
                <a:lnTo>
                  <a:pt x="44450" y="76200"/>
                </a:lnTo>
                <a:lnTo>
                  <a:pt x="44450" y="34289"/>
                </a:lnTo>
                <a:lnTo>
                  <a:pt x="55244" y="34289"/>
                </a:lnTo>
                <a:lnTo>
                  <a:pt x="76200" y="76200"/>
                </a:lnTo>
                <a:close/>
              </a:path>
              <a:path w="76200" h="372110">
                <a:moveTo>
                  <a:pt x="38100" y="371726"/>
                </a:moveTo>
                <a:lnTo>
                  <a:pt x="0" y="295526"/>
                </a:lnTo>
                <a:lnTo>
                  <a:pt x="31750" y="295526"/>
                </a:lnTo>
                <a:lnTo>
                  <a:pt x="31750" y="341694"/>
                </a:lnTo>
                <a:lnTo>
                  <a:pt x="53116" y="341694"/>
                </a:lnTo>
                <a:lnTo>
                  <a:pt x="38100" y="371726"/>
                </a:lnTo>
                <a:close/>
              </a:path>
              <a:path w="76200" h="372110">
                <a:moveTo>
                  <a:pt x="53116" y="341694"/>
                </a:moveTo>
                <a:lnTo>
                  <a:pt x="44450" y="341694"/>
                </a:lnTo>
                <a:lnTo>
                  <a:pt x="44450" y="295526"/>
                </a:lnTo>
                <a:lnTo>
                  <a:pt x="76200" y="295526"/>
                </a:lnTo>
                <a:lnTo>
                  <a:pt x="53116" y="341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02875" y="2792640"/>
            <a:ext cx="1201420" cy="1235710"/>
          </a:xfrm>
          <a:custGeom>
            <a:avLst/>
            <a:gdLst/>
            <a:ahLst/>
            <a:cxnLst/>
            <a:rect l="l" t="t" r="r" b="b"/>
            <a:pathLst>
              <a:path w="1201420" h="1235710">
                <a:moveTo>
                  <a:pt x="86631" y="849776"/>
                </a:moveTo>
                <a:lnTo>
                  <a:pt x="34414" y="823765"/>
                </a:lnTo>
                <a:lnTo>
                  <a:pt x="15312" y="743371"/>
                </a:lnTo>
                <a:lnTo>
                  <a:pt x="12381" y="690730"/>
                </a:lnTo>
                <a:lnTo>
                  <a:pt x="11798" y="633580"/>
                </a:lnTo>
                <a:lnTo>
                  <a:pt x="11850" y="619327"/>
                </a:lnTo>
                <a:lnTo>
                  <a:pt x="11944" y="567607"/>
                </a:lnTo>
                <a:lnTo>
                  <a:pt x="11471" y="517108"/>
                </a:lnTo>
                <a:lnTo>
                  <a:pt x="9130" y="465972"/>
                </a:lnTo>
                <a:lnTo>
                  <a:pt x="5501" y="410384"/>
                </a:lnTo>
                <a:lnTo>
                  <a:pt x="1989" y="352762"/>
                </a:lnTo>
                <a:lnTo>
                  <a:pt x="0" y="295525"/>
                </a:lnTo>
                <a:lnTo>
                  <a:pt x="936" y="241094"/>
                </a:lnTo>
                <a:lnTo>
                  <a:pt x="6203" y="191886"/>
                </a:lnTo>
                <a:lnTo>
                  <a:pt x="17206" y="150322"/>
                </a:lnTo>
                <a:lnTo>
                  <a:pt x="36123" y="109749"/>
                </a:lnTo>
                <a:lnTo>
                  <a:pt x="58320" y="74604"/>
                </a:lnTo>
                <a:lnTo>
                  <a:pt x="85414" y="45472"/>
                </a:lnTo>
                <a:lnTo>
                  <a:pt x="119019" y="22938"/>
                </a:lnTo>
                <a:lnTo>
                  <a:pt x="160748" y="7585"/>
                </a:lnTo>
                <a:lnTo>
                  <a:pt x="212218" y="0"/>
                </a:lnTo>
                <a:lnTo>
                  <a:pt x="249408" y="378"/>
                </a:lnTo>
                <a:lnTo>
                  <a:pt x="292013" y="5195"/>
                </a:lnTo>
                <a:lnTo>
                  <a:pt x="338965" y="13655"/>
                </a:lnTo>
                <a:lnTo>
                  <a:pt x="389197" y="24965"/>
                </a:lnTo>
                <a:lnTo>
                  <a:pt x="441644" y="38332"/>
                </a:lnTo>
                <a:lnTo>
                  <a:pt x="652234" y="96488"/>
                </a:lnTo>
                <a:lnTo>
                  <a:pt x="699748" y="108231"/>
                </a:lnTo>
                <a:lnTo>
                  <a:pt x="754879" y="118954"/>
                </a:lnTo>
                <a:lnTo>
                  <a:pt x="810898" y="128167"/>
                </a:lnTo>
                <a:lnTo>
                  <a:pt x="921208" y="144639"/>
                </a:lnTo>
                <a:lnTo>
                  <a:pt x="973303" y="153184"/>
                </a:lnTo>
                <a:lnTo>
                  <a:pt x="1021894" y="162793"/>
                </a:lnTo>
                <a:lnTo>
                  <a:pt x="1065882" y="174109"/>
                </a:lnTo>
                <a:lnTo>
                  <a:pt x="1104169" y="187777"/>
                </a:lnTo>
                <a:lnTo>
                  <a:pt x="1169274" y="231551"/>
                </a:lnTo>
                <a:lnTo>
                  <a:pt x="1198749" y="291625"/>
                </a:lnTo>
                <a:lnTo>
                  <a:pt x="1201298" y="330263"/>
                </a:lnTo>
                <a:lnTo>
                  <a:pt x="1200183" y="378422"/>
                </a:lnTo>
                <a:lnTo>
                  <a:pt x="1198749" y="438941"/>
                </a:lnTo>
                <a:lnTo>
                  <a:pt x="1198034" y="476192"/>
                </a:lnTo>
                <a:lnTo>
                  <a:pt x="1196372" y="519488"/>
                </a:lnTo>
                <a:lnTo>
                  <a:pt x="1193775" y="567607"/>
                </a:lnTo>
                <a:lnTo>
                  <a:pt x="1190252" y="619327"/>
                </a:lnTo>
                <a:lnTo>
                  <a:pt x="1185812" y="673427"/>
                </a:lnTo>
                <a:lnTo>
                  <a:pt x="1180467" y="728687"/>
                </a:lnTo>
                <a:lnTo>
                  <a:pt x="1174225" y="783883"/>
                </a:lnTo>
                <a:lnTo>
                  <a:pt x="1167097" y="837795"/>
                </a:lnTo>
                <a:lnTo>
                  <a:pt x="1165527" y="847875"/>
                </a:lnTo>
                <a:lnTo>
                  <a:pt x="122375" y="847875"/>
                </a:lnTo>
                <a:lnTo>
                  <a:pt x="86631" y="849776"/>
                </a:lnTo>
                <a:close/>
              </a:path>
              <a:path w="1201420" h="1235710">
                <a:moveTo>
                  <a:pt x="895061" y="1235534"/>
                </a:moveTo>
                <a:lnTo>
                  <a:pt x="851400" y="1229767"/>
                </a:lnTo>
                <a:lnTo>
                  <a:pt x="804678" y="1216865"/>
                </a:lnTo>
                <a:lnTo>
                  <a:pt x="755649" y="1198353"/>
                </a:lnTo>
                <a:lnTo>
                  <a:pt x="705065" y="1175756"/>
                </a:lnTo>
                <a:lnTo>
                  <a:pt x="653679" y="1150600"/>
                </a:lnTo>
                <a:lnTo>
                  <a:pt x="602242" y="1124410"/>
                </a:lnTo>
                <a:lnTo>
                  <a:pt x="561953" y="1101164"/>
                </a:lnTo>
                <a:lnTo>
                  <a:pt x="518367" y="1073200"/>
                </a:lnTo>
                <a:lnTo>
                  <a:pt x="472637" y="1042049"/>
                </a:lnTo>
                <a:lnTo>
                  <a:pt x="379369" y="976307"/>
                </a:lnTo>
                <a:lnTo>
                  <a:pt x="334143" y="944777"/>
                </a:lnTo>
                <a:lnTo>
                  <a:pt x="291394" y="916182"/>
                </a:lnTo>
                <a:lnTo>
                  <a:pt x="252279" y="892053"/>
                </a:lnTo>
                <a:lnTo>
                  <a:pt x="217954" y="873920"/>
                </a:lnTo>
                <a:lnTo>
                  <a:pt x="165828" y="851946"/>
                </a:lnTo>
                <a:lnTo>
                  <a:pt x="122375" y="847875"/>
                </a:lnTo>
                <a:lnTo>
                  <a:pt x="1165527" y="847875"/>
                </a:lnTo>
                <a:lnTo>
                  <a:pt x="1159092" y="889203"/>
                </a:lnTo>
                <a:lnTo>
                  <a:pt x="1150222" y="936883"/>
                </a:lnTo>
                <a:lnTo>
                  <a:pt x="1140495" y="979615"/>
                </a:lnTo>
                <a:lnTo>
                  <a:pt x="1106315" y="1076891"/>
                </a:lnTo>
                <a:lnTo>
                  <a:pt x="1079363" y="1127082"/>
                </a:lnTo>
                <a:lnTo>
                  <a:pt x="1048905" y="1167252"/>
                </a:lnTo>
                <a:lnTo>
                  <a:pt x="1014783" y="1197901"/>
                </a:lnTo>
                <a:lnTo>
                  <a:pt x="976838" y="1219530"/>
                </a:lnTo>
                <a:lnTo>
                  <a:pt x="934909" y="1232642"/>
                </a:lnTo>
                <a:lnTo>
                  <a:pt x="895061" y="123553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7473315" y="3069559"/>
            <a:ext cx="7137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  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52121" y="3153891"/>
            <a:ext cx="412750" cy="538480"/>
          </a:xfrm>
          <a:custGeom>
            <a:avLst/>
            <a:gdLst/>
            <a:ahLst/>
            <a:cxnLst/>
            <a:rect l="l" t="t" r="r" b="b"/>
            <a:pathLst>
              <a:path w="412750" h="538479">
                <a:moveTo>
                  <a:pt x="0" y="0"/>
                </a:moveTo>
                <a:lnTo>
                  <a:pt x="412227" y="0"/>
                </a:lnTo>
                <a:lnTo>
                  <a:pt x="412227" y="537891"/>
                </a:lnTo>
                <a:lnTo>
                  <a:pt x="0" y="537891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552121" y="3153891"/>
            <a:ext cx="412750" cy="538480"/>
          </a:xfrm>
          <a:custGeom>
            <a:avLst/>
            <a:gdLst/>
            <a:ahLst/>
            <a:cxnLst/>
            <a:rect l="l" t="t" r="r" b="b"/>
            <a:pathLst>
              <a:path w="412750" h="538479">
                <a:moveTo>
                  <a:pt x="0" y="0"/>
                </a:moveTo>
                <a:lnTo>
                  <a:pt x="412227" y="0"/>
                </a:lnTo>
                <a:lnTo>
                  <a:pt x="412227" y="537891"/>
                </a:lnTo>
                <a:lnTo>
                  <a:pt x="0" y="53789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14691" y="3292993"/>
            <a:ext cx="273685" cy="284480"/>
          </a:xfrm>
          <a:custGeom>
            <a:avLst/>
            <a:gdLst/>
            <a:ahLst/>
            <a:cxnLst/>
            <a:rect l="l" t="t" r="r" b="b"/>
            <a:pathLst>
              <a:path w="273684" h="284479">
                <a:moveTo>
                  <a:pt x="0" y="283898"/>
                </a:moveTo>
                <a:lnTo>
                  <a:pt x="44367" y="283898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621157" y="3289669"/>
            <a:ext cx="269875" cy="284480"/>
          </a:xfrm>
          <a:custGeom>
            <a:avLst/>
            <a:gdLst/>
            <a:ahLst/>
            <a:cxnLst/>
            <a:rect l="l" t="t" r="r" b="b"/>
            <a:pathLst>
              <a:path w="269875" h="284479">
                <a:moveTo>
                  <a:pt x="0" y="0"/>
                </a:moveTo>
                <a:lnTo>
                  <a:pt x="40355" y="0"/>
                </a:lnTo>
                <a:lnTo>
                  <a:pt x="221520" y="283898"/>
                </a:lnTo>
                <a:lnTo>
                  <a:pt x="269585" y="28389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68029" y="2971113"/>
            <a:ext cx="76200" cy="193675"/>
          </a:xfrm>
          <a:custGeom>
            <a:avLst/>
            <a:gdLst/>
            <a:ahLst/>
            <a:cxnLst/>
            <a:rect l="l" t="t" r="r" b="b"/>
            <a:pathLst>
              <a:path w="76200" h="193675">
                <a:moveTo>
                  <a:pt x="44167" y="0"/>
                </a:moveTo>
                <a:lnTo>
                  <a:pt x="76065" y="148834"/>
                </a:lnTo>
                <a:lnTo>
                  <a:pt x="0" y="1932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64348" y="3127780"/>
            <a:ext cx="78740" cy="564515"/>
          </a:xfrm>
          <a:custGeom>
            <a:avLst/>
            <a:gdLst/>
            <a:ahLst/>
            <a:cxnLst/>
            <a:rect l="l" t="t" r="r" b="b"/>
            <a:pathLst>
              <a:path w="78740" h="564514">
                <a:moveTo>
                  <a:pt x="0" y="564002"/>
                </a:moveTo>
                <a:lnTo>
                  <a:pt x="2493" y="40106"/>
                </a:lnTo>
                <a:lnTo>
                  <a:pt x="78539" y="0"/>
                </a:lnTo>
                <a:lnTo>
                  <a:pt x="77292" y="506348"/>
                </a:lnTo>
                <a:lnTo>
                  <a:pt x="0" y="56400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64348" y="3127780"/>
            <a:ext cx="78740" cy="564515"/>
          </a:xfrm>
          <a:custGeom>
            <a:avLst/>
            <a:gdLst/>
            <a:ahLst/>
            <a:cxnLst/>
            <a:rect l="l" t="t" r="r" b="b"/>
            <a:pathLst>
              <a:path w="78740" h="564514">
                <a:moveTo>
                  <a:pt x="2493" y="40106"/>
                </a:moveTo>
                <a:lnTo>
                  <a:pt x="0" y="564002"/>
                </a:lnTo>
                <a:lnTo>
                  <a:pt x="77292" y="506348"/>
                </a:lnTo>
                <a:lnTo>
                  <a:pt x="78539" y="0"/>
                </a:lnTo>
                <a:lnTo>
                  <a:pt x="2493" y="401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77988" y="2937628"/>
            <a:ext cx="99086" cy="2340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521450" y="2950224"/>
            <a:ext cx="511809" cy="245745"/>
          </a:xfrm>
          <a:custGeom>
            <a:avLst/>
            <a:gdLst/>
            <a:ahLst/>
            <a:cxnLst/>
            <a:rect l="l" t="t" r="r" b="b"/>
            <a:pathLst>
              <a:path w="511809" h="245744">
                <a:moveTo>
                  <a:pt x="453940" y="245445"/>
                </a:moveTo>
                <a:lnTo>
                  <a:pt x="0" y="245445"/>
                </a:lnTo>
                <a:lnTo>
                  <a:pt x="80973" y="0"/>
                </a:lnTo>
                <a:lnTo>
                  <a:pt x="511602" y="8308"/>
                </a:lnTo>
                <a:lnTo>
                  <a:pt x="453940" y="24544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521450" y="2950224"/>
            <a:ext cx="511809" cy="245745"/>
          </a:xfrm>
          <a:custGeom>
            <a:avLst/>
            <a:gdLst/>
            <a:ahLst/>
            <a:cxnLst/>
            <a:rect l="l" t="t" r="r" b="b"/>
            <a:pathLst>
              <a:path w="511809" h="245744">
                <a:moveTo>
                  <a:pt x="0" y="245445"/>
                </a:moveTo>
                <a:lnTo>
                  <a:pt x="80973" y="0"/>
                </a:lnTo>
                <a:lnTo>
                  <a:pt x="511602" y="8308"/>
                </a:lnTo>
                <a:lnTo>
                  <a:pt x="453940" y="245445"/>
                </a:lnTo>
                <a:lnTo>
                  <a:pt x="0" y="245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670040" y="2919146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310312" y="3492262"/>
            <a:ext cx="236854" cy="109855"/>
          </a:xfrm>
          <a:custGeom>
            <a:avLst/>
            <a:gdLst/>
            <a:ahLst/>
            <a:cxnLst/>
            <a:rect l="l" t="t" r="r" b="b"/>
            <a:pathLst>
              <a:path w="236854" h="109854">
                <a:moveTo>
                  <a:pt x="236537" y="0"/>
                </a:moveTo>
                <a:lnTo>
                  <a:pt x="0" y="1092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21425" y="3283166"/>
            <a:ext cx="225425" cy="67945"/>
          </a:xfrm>
          <a:custGeom>
            <a:avLst/>
            <a:gdLst/>
            <a:ahLst/>
            <a:cxnLst/>
            <a:rect l="l" t="t" r="r" b="b"/>
            <a:pathLst>
              <a:path w="225425" h="67945">
                <a:moveTo>
                  <a:pt x="225425" y="676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43600" y="3622900"/>
            <a:ext cx="327025" cy="152400"/>
          </a:xfrm>
          <a:custGeom>
            <a:avLst/>
            <a:gdLst/>
            <a:ahLst/>
            <a:cxnLst/>
            <a:rect l="l" t="t" r="r" b="b"/>
            <a:pathLst>
              <a:path w="327025" h="152400">
                <a:moveTo>
                  <a:pt x="327025" y="0"/>
                </a:moveTo>
                <a:lnTo>
                  <a:pt x="0" y="152015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38850" y="3213169"/>
            <a:ext cx="236854" cy="52705"/>
          </a:xfrm>
          <a:custGeom>
            <a:avLst/>
            <a:gdLst/>
            <a:ahLst/>
            <a:cxnLst/>
            <a:rect l="l" t="t" r="r" b="b"/>
            <a:pathLst>
              <a:path w="236854" h="52704">
                <a:moveTo>
                  <a:pt x="236537" y="5245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051675" y="34162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410528" y="249175"/>
            <a:ext cx="86652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3G </a:t>
            </a:r>
            <a:r>
              <a:rPr dirty="0" sz="4000"/>
              <a:t>versus </a:t>
            </a:r>
            <a:r>
              <a:rPr dirty="0" sz="4000" spc="-5"/>
              <a:t>4G LTE network</a:t>
            </a:r>
            <a:r>
              <a:rPr dirty="0" sz="4000" spc="-50"/>
              <a:t> </a:t>
            </a:r>
            <a:r>
              <a:rPr dirty="0" sz="4000" spc="-5"/>
              <a:t>architectur</a:t>
            </a:r>
            <a:endParaRPr sz="4000"/>
          </a:p>
        </p:txBody>
      </p:sp>
      <p:sp>
        <p:nvSpPr>
          <p:cNvPr id="82" name="object 82"/>
          <p:cNvSpPr/>
          <p:nvPr/>
        </p:nvSpPr>
        <p:spPr>
          <a:xfrm>
            <a:off x="393700" y="774700"/>
            <a:ext cx="8228012" cy="1730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6547802" y="3662595"/>
            <a:ext cx="697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GGSN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604742" y="4830488"/>
            <a:ext cx="1450340" cy="546100"/>
          </a:xfrm>
          <a:custGeom>
            <a:avLst/>
            <a:gdLst/>
            <a:ahLst/>
            <a:cxnLst/>
            <a:rect l="l" t="t" r="r" b="b"/>
            <a:pathLst>
              <a:path w="1450339" h="546100">
                <a:moveTo>
                  <a:pt x="1450288" y="0"/>
                </a:moveTo>
                <a:lnTo>
                  <a:pt x="0" y="545719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281596" y="4825738"/>
            <a:ext cx="1751964" cy="297180"/>
          </a:xfrm>
          <a:custGeom>
            <a:avLst/>
            <a:gdLst/>
            <a:ahLst/>
            <a:cxnLst/>
            <a:rect l="l" t="t" r="r" b="b"/>
            <a:pathLst>
              <a:path w="1751964" h="297179">
                <a:moveTo>
                  <a:pt x="1751741" y="0"/>
                </a:moveTo>
                <a:lnTo>
                  <a:pt x="0" y="296898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232693" y="4883103"/>
            <a:ext cx="1800860" cy="835025"/>
          </a:xfrm>
          <a:custGeom>
            <a:avLst/>
            <a:gdLst/>
            <a:ahLst/>
            <a:cxnLst/>
            <a:rect l="l" t="t" r="r" b="b"/>
            <a:pathLst>
              <a:path w="1800860" h="835025">
                <a:moveTo>
                  <a:pt x="1800643" y="0"/>
                </a:moveTo>
                <a:lnTo>
                  <a:pt x="0" y="834542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84201" y="4962704"/>
            <a:ext cx="1216660" cy="348615"/>
          </a:xfrm>
          <a:custGeom>
            <a:avLst/>
            <a:gdLst/>
            <a:ahLst/>
            <a:cxnLst/>
            <a:rect l="l" t="t" r="r" b="b"/>
            <a:pathLst>
              <a:path w="1216660" h="348614">
                <a:moveTo>
                  <a:pt x="1216589" y="34854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55983" y="4669068"/>
            <a:ext cx="206375" cy="161925"/>
          </a:xfrm>
          <a:custGeom>
            <a:avLst/>
            <a:gdLst/>
            <a:ahLst/>
            <a:cxnLst/>
            <a:rect l="l" t="t" r="r" b="b"/>
            <a:pathLst>
              <a:path w="206375" h="161925">
                <a:moveTo>
                  <a:pt x="0" y="161421"/>
                </a:moveTo>
                <a:lnTo>
                  <a:pt x="205932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846421" y="6081722"/>
            <a:ext cx="0" cy="495300"/>
          </a:xfrm>
          <a:custGeom>
            <a:avLst/>
            <a:gdLst/>
            <a:ahLst/>
            <a:cxnLst/>
            <a:rect l="l" t="t" r="r" b="b"/>
            <a:pathLst>
              <a:path w="0" h="495300">
                <a:moveTo>
                  <a:pt x="0" y="0"/>
                </a:moveTo>
                <a:lnTo>
                  <a:pt x="0" y="4952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98965" y="6281747"/>
            <a:ext cx="2464435" cy="76200"/>
          </a:xfrm>
          <a:custGeom>
            <a:avLst/>
            <a:gdLst/>
            <a:ahLst/>
            <a:cxnLst/>
            <a:rect l="l" t="t" r="r" b="b"/>
            <a:pathLst>
              <a:path w="246443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49"/>
                </a:lnTo>
                <a:lnTo>
                  <a:pt x="34290" y="31749"/>
                </a:lnTo>
                <a:lnTo>
                  <a:pt x="34290" y="44449"/>
                </a:lnTo>
                <a:lnTo>
                  <a:pt x="76199" y="44449"/>
                </a:lnTo>
                <a:lnTo>
                  <a:pt x="76200" y="76200"/>
                </a:lnTo>
                <a:close/>
              </a:path>
              <a:path w="2464435" h="76200">
                <a:moveTo>
                  <a:pt x="2451120" y="44450"/>
                </a:moveTo>
                <a:lnTo>
                  <a:pt x="2429528" y="44450"/>
                </a:lnTo>
                <a:lnTo>
                  <a:pt x="2429528" y="31750"/>
                </a:lnTo>
                <a:lnTo>
                  <a:pt x="2387620" y="31749"/>
                </a:lnTo>
                <a:lnTo>
                  <a:pt x="2387620" y="0"/>
                </a:lnTo>
                <a:lnTo>
                  <a:pt x="2463820" y="38100"/>
                </a:lnTo>
                <a:lnTo>
                  <a:pt x="2451120" y="44450"/>
                </a:lnTo>
                <a:close/>
              </a:path>
              <a:path w="2464435" h="76200">
                <a:moveTo>
                  <a:pt x="76200" y="44449"/>
                </a:moveTo>
                <a:lnTo>
                  <a:pt x="34290" y="44449"/>
                </a:lnTo>
                <a:lnTo>
                  <a:pt x="34290" y="31749"/>
                </a:lnTo>
                <a:lnTo>
                  <a:pt x="76200" y="31749"/>
                </a:lnTo>
                <a:lnTo>
                  <a:pt x="76200" y="44449"/>
                </a:lnTo>
                <a:close/>
              </a:path>
              <a:path w="2464435" h="76200">
                <a:moveTo>
                  <a:pt x="76200" y="31749"/>
                </a:moveTo>
                <a:lnTo>
                  <a:pt x="34290" y="31749"/>
                </a:lnTo>
                <a:lnTo>
                  <a:pt x="76200" y="31749"/>
                </a:lnTo>
                <a:close/>
              </a:path>
              <a:path w="2464435" h="76200">
                <a:moveTo>
                  <a:pt x="2387620" y="44449"/>
                </a:moveTo>
                <a:lnTo>
                  <a:pt x="76200" y="44449"/>
                </a:lnTo>
                <a:lnTo>
                  <a:pt x="76200" y="31749"/>
                </a:lnTo>
                <a:lnTo>
                  <a:pt x="2387620" y="31749"/>
                </a:lnTo>
                <a:lnTo>
                  <a:pt x="2387620" y="44449"/>
                </a:lnTo>
                <a:close/>
              </a:path>
              <a:path w="2464435" h="76200">
                <a:moveTo>
                  <a:pt x="2429528" y="44450"/>
                </a:moveTo>
                <a:lnTo>
                  <a:pt x="2387620" y="44449"/>
                </a:lnTo>
                <a:lnTo>
                  <a:pt x="2387620" y="31749"/>
                </a:lnTo>
                <a:lnTo>
                  <a:pt x="2429528" y="31750"/>
                </a:lnTo>
                <a:lnTo>
                  <a:pt x="2429528" y="44450"/>
                </a:lnTo>
                <a:close/>
              </a:path>
              <a:path w="2464435" h="76200">
                <a:moveTo>
                  <a:pt x="2387620" y="76200"/>
                </a:moveTo>
                <a:lnTo>
                  <a:pt x="2387620" y="44449"/>
                </a:lnTo>
                <a:lnTo>
                  <a:pt x="2451120" y="44450"/>
                </a:lnTo>
                <a:lnTo>
                  <a:pt x="23876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4307" y="5945104"/>
            <a:ext cx="2111375" cy="708025"/>
          </a:xfrm>
          <a:custGeom>
            <a:avLst/>
            <a:gdLst/>
            <a:ahLst/>
            <a:cxnLst/>
            <a:rect l="l" t="t" r="r" b="b"/>
            <a:pathLst>
              <a:path w="2111375" h="708025">
                <a:moveTo>
                  <a:pt x="0" y="0"/>
                </a:moveTo>
                <a:lnTo>
                  <a:pt x="2111374" y="0"/>
                </a:lnTo>
                <a:lnTo>
                  <a:pt x="2111374" y="708025"/>
                </a:lnTo>
                <a:lnTo>
                  <a:pt x="0" y="7080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53207" y="5972512"/>
            <a:ext cx="1933575" cy="63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radio </a:t>
            </a:r>
            <a:r>
              <a:rPr dirty="0" sz="1600" spc="-5">
                <a:latin typeface="Arial"/>
                <a:cs typeface="Arial"/>
              </a:rPr>
              <a:t>access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86995" marR="78105" indent="-4064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Universal Terrestrial Radio  Access Network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(UTRAN)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425481" y="5975358"/>
            <a:ext cx="6350" cy="609600"/>
          </a:xfrm>
          <a:custGeom>
            <a:avLst/>
            <a:gdLst/>
            <a:ahLst/>
            <a:cxnLst/>
            <a:rect l="l" t="t" r="r" b="b"/>
            <a:pathLst>
              <a:path w="6350" h="609600">
                <a:moveTo>
                  <a:pt x="6350" y="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609619" y="6281747"/>
            <a:ext cx="2202815" cy="76200"/>
          </a:xfrm>
          <a:custGeom>
            <a:avLst/>
            <a:gdLst/>
            <a:ahLst/>
            <a:cxnLst/>
            <a:rect l="l" t="t" r="r" b="b"/>
            <a:pathLst>
              <a:path w="220281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49"/>
                </a:lnTo>
                <a:lnTo>
                  <a:pt x="34299" y="31749"/>
                </a:lnTo>
                <a:lnTo>
                  <a:pt x="34299" y="44449"/>
                </a:lnTo>
                <a:lnTo>
                  <a:pt x="76200" y="44449"/>
                </a:lnTo>
                <a:lnTo>
                  <a:pt x="76200" y="76200"/>
                </a:lnTo>
                <a:close/>
              </a:path>
              <a:path w="2202815" h="76200">
                <a:moveTo>
                  <a:pt x="2190020" y="44450"/>
                </a:moveTo>
                <a:lnTo>
                  <a:pt x="2168445" y="44450"/>
                </a:lnTo>
                <a:lnTo>
                  <a:pt x="2168445" y="31750"/>
                </a:lnTo>
                <a:lnTo>
                  <a:pt x="2126520" y="31750"/>
                </a:lnTo>
                <a:lnTo>
                  <a:pt x="2126520" y="0"/>
                </a:lnTo>
                <a:lnTo>
                  <a:pt x="2202720" y="38100"/>
                </a:lnTo>
                <a:lnTo>
                  <a:pt x="2190020" y="44450"/>
                </a:lnTo>
                <a:close/>
              </a:path>
              <a:path w="2202815" h="76200">
                <a:moveTo>
                  <a:pt x="76200" y="44449"/>
                </a:moveTo>
                <a:lnTo>
                  <a:pt x="34299" y="44449"/>
                </a:lnTo>
                <a:lnTo>
                  <a:pt x="34299" y="31749"/>
                </a:lnTo>
                <a:lnTo>
                  <a:pt x="76200" y="31749"/>
                </a:lnTo>
                <a:lnTo>
                  <a:pt x="76200" y="44449"/>
                </a:lnTo>
                <a:close/>
              </a:path>
              <a:path w="2202815" h="76200">
                <a:moveTo>
                  <a:pt x="76200" y="31749"/>
                </a:moveTo>
                <a:lnTo>
                  <a:pt x="34299" y="31749"/>
                </a:lnTo>
                <a:lnTo>
                  <a:pt x="76200" y="31749"/>
                </a:lnTo>
                <a:close/>
              </a:path>
              <a:path w="2202815" h="76200">
                <a:moveTo>
                  <a:pt x="2126520" y="44450"/>
                </a:moveTo>
                <a:lnTo>
                  <a:pt x="76200" y="44449"/>
                </a:lnTo>
                <a:lnTo>
                  <a:pt x="76200" y="31749"/>
                </a:lnTo>
                <a:lnTo>
                  <a:pt x="2126520" y="31750"/>
                </a:lnTo>
                <a:lnTo>
                  <a:pt x="2126520" y="44450"/>
                </a:lnTo>
                <a:close/>
              </a:path>
              <a:path w="2202815" h="76200">
                <a:moveTo>
                  <a:pt x="2168445" y="44450"/>
                </a:moveTo>
                <a:lnTo>
                  <a:pt x="2126520" y="44450"/>
                </a:lnTo>
                <a:lnTo>
                  <a:pt x="2126520" y="31750"/>
                </a:lnTo>
                <a:lnTo>
                  <a:pt x="2168445" y="31750"/>
                </a:lnTo>
                <a:lnTo>
                  <a:pt x="2168445" y="44450"/>
                </a:lnTo>
                <a:close/>
              </a:path>
              <a:path w="2202815" h="76200">
                <a:moveTo>
                  <a:pt x="2126520" y="76200"/>
                </a:moveTo>
                <a:lnTo>
                  <a:pt x="2126520" y="44450"/>
                </a:lnTo>
                <a:lnTo>
                  <a:pt x="2190020" y="44450"/>
                </a:lnTo>
                <a:lnTo>
                  <a:pt x="212652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265562" y="6005958"/>
            <a:ext cx="2155825" cy="584835"/>
          </a:xfrm>
          <a:custGeom>
            <a:avLst/>
            <a:gdLst/>
            <a:ahLst/>
            <a:cxnLst/>
            <a:rect l="l" t="t" r="r" b="b"/>
            <a:pathLst>
              <a:path w="2155825" h="584834">
                <a:moveTo>
                  <a:pt x="0" y="0"/>
                </a:moveTo>
                <a:lnTo>
                  <a:pt x="2155373" y="0"/>
                </a:lnTo>
                <a:lnTo>
                  <a:pt x="2155373" y="584775"/>
                </a:lnTo>
                <a:lnTo>
                  <a:pt x="0" y="5847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3376748" y="6033366"/>
            <a:ext cx="19177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3895" marR="5080" indent="-67183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Evolved Packet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Core  </a:t>
            </a:r>
            <a:r>
              <a:rPr dirty="0" sz="1600">
                <a:latin typeface="Arial"/>
                <a:cs typeface="Arial"/>
              </a:rPr>
              <a:t>(EPC)</a:t>
            </a:r>
            <a:endParaRPr sz="16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812340" y="6043622"/>
            <a:ext cx="0" cy="497205"/>
          </a:xfrm>
          <a:custGeom>
            <a:avLst/>
            <a:gdLst/>
            <a:ahLst/>
            <a:cxnLst/>
            <a:rect l="l" t="t" r="r" b="b"/>
            <a:pathLst>
              <a:path w="0" h="497204">
                <a:moveTo>
                  <a:pt x="0" y="0"/>
                </a:moveTo>
                <a:lnTo>
                  <a:pt x="0" y="4968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35441" y="6281747"/>
            <a:ext cx="592455" cy="76200"/>
          </a:xfrm>
          <a:custGeom>
            <a:avLst/>
            <a:gdLst/>
            <a:ahLst/>
            <a:cxnLst/>
            <a:rect l="l" t="t" r="r" b="b"/>
            <a:pathLst>
              <a:path w="592454" h="76200">
                <a:moveTo>
                  <a:pt x="76200" y="30161"/>
                </a:moveTo>
                <a:lnTo>
                  <a:pt x="76200" y="0"/>
                </a:lnTo>
                <a:lnTo>
                  <a:pt x="15877" y="30161"/>
                </a:lnTo>
                <a:lnTo>
                  <a:pt x="76200" y="30161"/>
                </a:lnTo>
                <a:close/>
              </a:path>
              <a:path w="592454" h="76200">
                <a:moveTo>
                  <a:pt x="76200" y="46036"/>
                </a:moveTo>
                <a:lnTo>
                  <a:pt x="76200" y="30161"/>
                </a:lnTo>
                <a:lnTo>
                  <a:pt x="42857" y="30161"/>
                </a:lnTo>
                <a:lnTo>
                  <a:pt x="42857" y="46036"/>
                </a:lnTo>
                <a:lnTo>
                  <a:pt x="76200" y="46036"/>
                </a:lnTo>
                <a:close/>
              </a:path>
              <a:path w="592454" h="76200">
                <a:moveTo>
                  <a:pt x="76200" y="76200"/>
                </a:moveTo>
                <a:lnTo>
                  <a:pt x="76200" y="46036"/>
                </a:lnTo>
                <a:lnTo>
                  <a:pt x="42857" y="46036"/>
                </a:lnTo>
                <a:lnTo>
                  <a:pt x="42857" y="30161"/>
                </a:lnTo>
                <a:lnTo>
                  <a:pt x="15875" y="30162"/>
                </a:lnTo>
                <a:lnTo>
                  <a:pt x="0" y="38100"/>
                </a:lnTo>
                <a:lnTo>
                  <a:pt x="76200" y="76200"/>
                </a:lnTo>
                <a:close/>
              </a:path>
              <a:path w="592454" h="76200">
                <a:moveTo>
                  <a:pt x="592123" y="46037"/>
                </a:moveTo>
                <a:lnTo>
                  <a:pt x="592123" y="30162"/>
                </a:lnTo>
                <a:lnTo>
                  <a:pt x="76200" y="30161"/>
                </a:lnTo>
                <a:lnTo>
                  <a:pt x="76200" y="46036"/>
                </a:lnTo>
                <a:lnTo>
                  <a:pt x="592123" y="46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203813" y="5598552"/>
            <a:ext cx="3464560" cy="258445"/>
          </a:xfrm>
          <a:custGeom>
            <a:avLst/>
            <a:gdLst/>
            <a:ahLst/>
            <a:cxnLst/>
            <a:rect l="l" t="t" r="r" b="b"/>
            <a:pathLst>
              <a:path w="3464560" h="258445">
                <a:moveTo>
                  <a:pt x="0" y="257906"/>
                </a:moveTo>
                <a:lnTo>
                  <a:pt x="346441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646021" y="5519061"/>
            <a:ext cx="2965450" cy="33655"/>
          </a:xfrm>
          <a:custGeom>
            <a:avLst/>
            <a:gdLst/>
            <a:ahLst/>
            <a:cxnLst/>
            <a:rect l="l" t="t" r="r" b="b"/>
            <a:pathLst>
              <a:path w="2965450" h="33654">
                <a:moveTo>
                  <a:pt x="0" y="0"/>
                </a:moveTo>
                <a:lnTo>
                  <a:pt x="2965062" y="330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232694" y="5226310"/>
            <a:ext cx="3412490" cy="281940"/>
          </a:xfrm>
          <a:custGeom>
            <a:avLst/>
            <a:gdLst/>
            <a:ahLst/>
            <a:cxnLst/>
            <a:rect l="l" t="t" r="r" b="b"/>
            <a:pathLst>
              <a:path w="3412490" h="281939">
                <a:moveTo>
                  <a:pt x="0" y="0"/>
                </a:moveTo>
                <a:lnTo>
                  <a:pt x="3412259" y="28136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064010" y="4734061"/>
            <a:ext cx="412750" cy="378460"/>
          </a:xfrm>
          <a:custGeom>
            <a:avLst/>
            <a:gdLst/>
            <a:ahLst/>
            <a:cxnLst/>
            <a:rect l="l" t="t" r="r" b="b"/>
            <a:pathLst>
              <a:path w="412750" h="378460">
                <a:moveTo>
                  <a:pt x="0" y="0"/>
                </a:moveTo>
                <a:lnTo>
                  <a:pt x="412227" y="0"/>
                </a:lnTo>
                <a:lnTo>
                  <a:pt x="412227" y="378233"/>
                </a:lnTo>
                <a:lnTo>
                  <a:pt x="0" y="378233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064010" y="4734061"/>
            <a:ext cx="412750" cy="378460"/>
          </a:xfrm>
          <a:custGeom>
            <a:avLst/>
            <a:gdLst/>
            <a:ahLst/>
            <a:cxnLst/>
            <a:rect l="l" t="t" r="r" b="b"/>
            <a:pathLst>
              <a:path w="412750" h="378460">
                <a:moveTo>
                  <a:pt x="0" y="0"/>
                </a:moveTo>
                <a:lnTo>
                  <a:pt x="412227" y="0"/>
                </a:lnTo>
                <a:lnTo>
                  <a:pt x="412227" y="378233"/>
                </a:lnTo>
                <a:lnTo>
                  <a:pt x="0" y="37823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79918" y="4607643"/>
            <a:ext cx="76200" cy="133985"/>
          </a:xfrm>
          <a:custGeom>
            <a:avLst/>
            <a:gdLst/>
            <a:ahLst/>
            <a:cxnLst/>
            <a:rect l="l" t="t" r="r" b="b"/>
            <a:pathLst>
              <a:path w="76200" h="133985">
                <a:moveTo>
                  <a:pt x="44167" y="0"/>
                </a:moveTo>
                <a:lnTo>
                  <a:pt x="76065" y="102939"/>
                </a:lnTo>
                <a:lnTo>
                  <a:pt x="0" y="1336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76237" y="4716001"/>
            <a:ext cx="78740" cy="396875"/>
          </a:xfrm>
          <a:custGeom>
            <a:avLst/>
            <a:gdLst/>
            <a:ahLst/>
            <a:cxnLst/>
            <a:rect l="l" t="t" r="r" b="b"/>
            <a:pathLst>
              <a:path w="78739" h="396875">
                <a:moveTo>
                  <a:pt x="0" y="396289"/>
                </a:moveTo>
                <a:lnTo>
                  <a:pt x="2493" y="27739"/>
                </a:lnTo>
                <a:lnTo>
                  <a:pt x="78539" y="0"/>
                </a:lnTo>
                <a:lnTo>
                  <a:pt x="77292" y="350211"/>
                </a:lnTo>
                <a:lnTo>
                  <a:pt x="0" y="39628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476237" y="4716001"/>
            <a:ext cx="78740" cy="396875"/>
          </a:xfrm>
          <a:custGeom>
            <a:avLst/>
            <a:gdLst/>
            <a:ahLst/>
            <a:cxnLst/>
            <a:rect l="l" t="t" r="r" b="b"/>
            <a:pathLst>
              <a:path w="78739" h="396875">
                <a:moveTo>
                  <a:pt x="2493" y="27739"/>
                </a:moveTo>
                <a:lnTo>
                  <a:pt x="0" y="396289"/>
                </a:lnTo>
                <a:lnTo>
                  <a:pt x="77292" y="350211"/>
                </a:lnTo>
                <a:lnTo>
                  <a:pt x="78539" y="0"/>
                </a:lnTo>
                <a:lnTo>
                  <a:pt x="2493" y="277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489878" y="4583015"/>
            <a:ext cx="99086" cy="1648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033339" y="4591390"/>
            <a:ext cx="511809" cy="175895"/>
          </a:xfrm>
          <a:custGeom>
            <a:avLst/>
            <a:gdLst/>
            <a:ahLst/>
            <a:cxnLst/>
            <a:rect l="l" t="t" r="r" b="b"/>
            <a:pathLst>
              <a:path w="511810" h="175895">
                <a:moveTo>
                  <a:pt x="453940" y="175678"/>
                </a:moveTo>
                <a:lnTo>
                  <a:pt x="0" y="175678"/>
                </a:lnTo>
                <a:lnTo>
                  <a:pt x="80972" y="1805"/>
                </a:lnTo>
                <a:lnTo>
                  <a:pt x="511603" y="0"/>
                </a:lnTo>
                <a:lnTo>
                  <a:pt x="453940" y="17567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033339" y="4591390"/>
            <a:ext cx="511809" cy="175895"/>
          </a:xfrm>
          <a:custGeom>
            <a:avLst/>
            <a:gdLst/>
            <a:ahLst/>
            <a:cxnLst/>
            <a:rect l="l" t="t" r="r" b="b"/>
            <a:pathLst>
              <a:path w="511810" h="175895">
                <a:moveTo>
                  <a:pt x="0" y="175678"/>
                </a:moveTo>
                <a:lnTo>
                  <a:pt x="80972" y="1805"/>
                </a:lnTo>
                <a:lnTo>
                  <a:pt x="511603" y="0"/>
                </a:lnTo>
                <a:lnTo>
                  <a:pt x="453940" y="175678"/>
                </a:lnTo>
                <a:lnTo>
                  <a:pt x="0" y="17567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4048579" y="4251967"/>
            <a:ext cx="558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87400" y="5080000"/>
            <a:ext cx="252413" cy="144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28134" y="5397500"/>
            <a:ext cx="621335" cy="1433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55529" y="5447852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 h="0">
                <a:moveTo>
                  <a:pt x="11099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14703" y="5426899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 h="0">
                <a:moveTo>
                  <a:pt x="18372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98500" y="5664200"/>
            <a:ext cx="252413" cy="1446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348219" y="4863322"/>
            <a:ext cx="1205230" cy="1308735"/>
          </a:xfrm>
          <a:custGeom>
            <a:avLst/>
            <a:gdLst/>
            <a:ahLst/>
            <a:cxnLst/>
            <a:rect l="l" t="t" r="r" b="b"/>
            <a:pathLst>
              <a:path w="1205229" h="1308735">
                <a:moveTo>
                  <a:pt x="87921" y="899428"/>
                </a:moveTo>
                <a:lnTo>
                  <a:pt x="34480" y="872428"/>
                </a:lnTo>
                <a:lnTo>
                  <a:pt x="21031" y="835283"/>
                </a:lnTo>
                <a:lnTo>
                  <a:pt x="13875" y="787543"/>
                </a:lnTo>
                <a:lnTo>
                  <a:pt x="11179" y="732410"/>
                </a:lnTo>
                <a:lnTo>
                  <a:pt x="11113" y="673084"/>
                </a:lnTo>
                <a:lnTo>
                  <a:pt x="11843" y="612768"/>
                </a:lnTo>
                <a:lnTo>
                  <a:pt x="11538" y="554663"/>
                </a:lnTo>
                <a:lnTo>
                  <a:pt x="9589" y="505273"/>
                </a:lnTo>
                <a:lnTo>
                  <a:pt x="6519" y="452603"/>
                </a:lnTo>
                <a:lnTo>
                  <a:pt x="3271" y="398286"/>
                </a:lnTo>
                <a:lnTo>
                  <a:pt x="784" y="343956"/>
                </a:lnTo>
                <a:lnTo>
                  <a:pt x="0" y="291249"/>
                </a:lnTo>
                <a:lnTo>
                  <a:pt x="1859" y="241798"/>
                </a:lnTo>
                <a:lnTo>
                  <a:pt x="7303" y="197237"/>
                </a:lnTo>
                <a:lnTo>
                  <a:pt x="17273" y="159202"/>
                </a:lnTo>
                <a:lnTo>
                  <a:pt x="35436" y="116232"/>
                </a:lnTo>
                <a:lnTo>
                  <a:pt x="57423" y="79011"/>
                </a:lnTo>
                <a:lnTo>
                  <a:pt x="84667" y="48158"/>
                </a:lnTo>
                <a:lnTo>
                  <a:pt x="118603" y="24293"/>
                </a:lnTo>
                <a:lnTo>
                  <a:pt x="160665" y="8033"/>
                </a:lnTo>
                <a:lnTo>
                  <a:pt x="212286" y="0"/>
                </a:lnTo>
                <a:lnTo>
                  <a:pt x="249475" y="523"/>
                </a:lnTo>
                <a:lnTo>
                  <a:pt x="292080" y="5935"/>
                </a:lnTo>
                <a:lnTo>
                  <a:pt x="339032" y="15315"/>
                </a:lnTo>
                <a:lnTo>
                  <a:pt x="389264" y="27740"/>
                </a:lnTo>
                <a:lnTo>
                  <a:pt x="441711" y="42289"/>
                </a:lnTo>
                <a:lnTo>
                  <a:pt x="601666" y="89460"/>
                </a:lnTo>
                <a:lnTo>
                  <a:pt x="652301" y="103285"/>
                </a:lnTo>
                <a:lnTo>
                  <a:pt x="699815" y="114625"/>
                </a:lnTo>
                <a:lnTo>
                  <a:pt x="752061" y="125981"/>
                </a:lnTo>
                <a:lnTo>
                  <a:pt x="806576" y="135739"/>
                </a:lnTo>
                <a:lnTo>
                  <a:pt x="917034" y="153183"/>
                </a:lnTo>
                <a:lnTo>
                  <a:pt x="970291" y="162233"/>
                </a:lnTo>
                <a:lnTo>
                  <a:pt x="1020442" y="172410"/>
                </a:lnTo>
                <a:lnTo>
                  <a:pt x="1066143" y="184395"/>
                </a:lnTo>
                <a:lnTo>
                  <a:pt x="1106050" y="198869"/>
                </a:lnTo>
                <a:lnTo>
                  <a:pt x="1171691" y="245230"/>
                </a:lnTo>
                <a:lnTo>
                  <a:pt x="1202214" y="308852"/>
                </a:lnTo>
                <a:lnTo>
                  <a:pt x="1205049" y="349773"/>
                </a:lnTo>
                <a:lnTo>
                  <a:pt x="1203052" y="400776"/>
                </a:lnTo>
                <a:lnTo>
                  <a:pt x="1198816" y="464870"/>
                </a:lnTo>
                <a:lnTo>
                  <a:pt x="1198184" y="504322"/>
                </a:lnTo>
                <a:lnTo>
                  <a:pt x="1196741" y="550176"/>
                </a:lnTo>
                <a:lnTo>
                  <a:pt x="1194453" y="601137"/>
                </a:lnTo>
                <a:lnTo>
                  <a:pt x="1191283" y="655913"/>
                </a:lnTo>
                <a:lnTo>
                  <a:pt x="1187198" y="713209"/>
                </a:lnTo>
                <a:lnTo>
                  <a:pt x="1182161" y="771732"/>
                </a:lnTo>
                <a:lnTo>
                  <a:pt x="1176138" y="830189"/>
                </a:lnTo>
                <a:lnTo>
                  <a:pt x="1169093" y="887287"/>
                </a:lnTo>
                <a:lnTo>
                  <a:pt x="1167778" y="896117"/>
                </a:lnTo>
                <a:lnTo>
                  <a:pt x="123258" y="896117"/>
                </a:lnTo>
                <a:lnTo>
                  <a:pt x="87921" y="899428"/>
                </a:lnTo>
                <a:close/>
              </a:path>
              <a:path w="1205229" h="1308735">
                <a:moveTo>
                  <a:pt x="895137" y="1308521"/>
                </a:moveTo>
                <a:lnTo>
                  <a:pt x="851536" y="1302413"/>
                </a:lnTo>
                <a:lnTo>
                  <a:pt x="804979" y="1288749"/>
                </a:lnTo>
                <a:lnTo>
                  <a:pt x="756270" y="1269143"/>
                </a:lnTo>
                <a:lnTo>
                  <a:pt x="706213" y="1245212"/>
                </a:lnTo>
                <a:lnTo>
                  <a:pt x="655613" y="1218570"/>
                </a:lnTo>
                <a:lnTo>
                  <a:pt x="605274" y="1190832"/>
                </a:lnTo>
                <a:lnTo>
                  <a:pt x="562857" y="1166137"/>
                </a:lnTo>
                <a:lnTo>
                  <a:pt x="517921" y="1136280"/>
                </a:lnTo>
                <a:lnTo>
                  <a:pt x="471480" y="1102858"/>
                </a:lnTo>
                <a:lnTo>
                  <a:pt x="424548" y="1067471"/>
                </a:lnTo>
                <a:lnTo>
                  <a:pt x="333269" y="997195"/>
                </a:lnTo>
                <a:lnTo>
                  <a:pt x="290949" y="965503"/>
                </a:lnTo>
                <a:lnTo>
                  <a:pt x="252195" y="938240"/>
                </a:lnTo>
                <a:lnTo>
                  <a:pt x="218021" y="917004"/>
                </a:lnTo>
                <a:lnTo>
                  <a:pt x="166167" y="897900"/>
                </a:lnTo>
                <a:lnTo>
                  <a:pt x="123258" y="896117"/>
                </a:lnTo>
                <a:lnTo>
                  <a:pt x="1167778" y="896117"/>
                </a:lnTo>
                <a:lnTo>
                  <a:pt x="1160990" y="941730"/>
                </a:lnTo>
                <a:lnTo>
                  <a:pt x="1151796" y="992227"/>
                </a:lnTo>
                <a:lnTo>
                  <a:pt x="1141473" y="1037484"/>
                </a:lnTo>
                <a:lnTo>
                  <a:pt x="1129989" y="1076207"/>
                </a:lnTo>
                <a:lnTo>
                  <a:pt x="1109956" y="1132016"/>
                </a:lnTo>
                <a:lnTo>
                  <a:pt x="1087481" y="1179581"/>
                </a:lnTo>
                <a:lnTo>
                  <a:pt x="1062465" y="1219238"/>
                </a:lnTo>
                <a:lnTo>
                  <a:pt x="1034807" y="1251320"/>
                </a:lnTo>
                <a:lnTo>
                  <a:pt x="1004406" y="1276161"/>
                </a:lnTo>
                <a:lnTo>
                  <a:pt x="934976" y="1305458"/>
                </a:lnTo>
                <a:lnTo>
                  <a:pt x="895137" y="130852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 txBox="1"/>
          <p:nvPr/>
        </p:nvSpPr>
        <p:spPr>
          <a:xfrm>
            <a:off x="7521663" y="5154981"/>
            <a:ext cx="7137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  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597532" y="5253258"/>
            <a:ext cx="412750" cy="562610"/>
          </a:xfrm>
          <a:custGeom>
            <a:avLst/>
            <a:gdLst/>
            <a:ahLst/>
            <a:cxnLst/>
            <a:rect l="l" t="t" r="r" b="b"/>
            <a:pathLst>
              <a:path w="412750" h="562610">
                <a:moveTo>
                  <a:pt x="0" y="0"/>
                </a:moveTo>
                <a:lnTo>
                  <a:pt x="412226" y="0"/>
                </a:lnTo>
                <a:lnTo>
                  <a:pt x="412226" y="562323"/>
                </a:lnTo>
                <a:lnTo>
                  <a:pt x="0" y="562323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597532" y="5253258"/>
            <a:ext cx="412750" cy="562610"/>
          </a:xfrm>
          <a:custGeom>
            <a:avLst/>
            <a:gdLst/>
            <a:ahLst/>
            <a:cxnLst/>
            <a:rect l="l" t="t" r="r" b="b"/>
            <a:pathLst>
              <a:path w="412750" h="562610">
                <a:moveTo>
                  <a:pt x="0" y="0"/>
                </a:moveTo>
                <a:lnTo>
                  <a:pt x="412226" y="0"/>
                </a:lnTo>
                <a:lnTo>
                  <a:pt x="412226" y="562323"/>
                </a:lnTo>
                <a:lnTo>
                  <a:pt x="0" y="56232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660102" y="5389714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4" h="304800">
                <a:moveTo>
                  <a:pt x="0" y="304190"/>
                </a:moveTo>
                <a:lnTo>
                  <a:pt x="44367" y="304190"/>
                </a:lnTo>
                <a:lnTo>
                  <a:pt x="225532" y="0"/>
                </a:lnTo>
                <a:lnTo>
                  <a:pt x="2735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662556" y="5389714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4" h="304800">
                <a:moveTo>
                  <a:pt x="0" y="0"/>
                </a:moveTo>
                <a:lnTo>
                  <a:pt x="44367" y="0"/>
                </a:lnTo>
                <a:lnTo>
                  <a:pt x="225531" y="304190"/>
                </a:lnTo>
                <a:lnTo>
                  <a:pt x="273596" y="304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013440" y="5052340"/>
            <a:ext cx="76200" cy="205104"/>
          </a:xfrm>
          <a:custGeom>
            <a:avLst/>
            <a:gdLst/>
            <a:ahLst/>
            <a:cxnLst/>
            <a:rect l="l" t="t" r="r" b="b"/>
            <a:pathLst>
              <a:path w="76200" h="205104">
                <a:moveTo>
                  <a:pt x="44167" y="0"/>
                </a:moveTo>
                <a:lnTo>
                  <a:pt x="76065" y="157626"/>
                </a:lnTo>
                <a:lnTo>
                  <a:pt x="0" y="2046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009759" y="5218262"/>
            <a:ext cx="81915" cy="597535"/>
          </a:xfrm>
          <a:custGeom>
            <a:avLst/>
            <a:gdLst/>
            <a:ahLst/>
            <a:cxnLst/>
            <a:rect l="l" t="t" r="r" b="b"/>
            <a:pathLst>
              <a:path w="81915" h="597535">
                <a:moveTo>
                  <a:pt x="0" y="597319"/>
                </a:moveTo>
                <a:lnTo>
                  <a:pt x="2492" y="42476"/>
                </a:lnTo>
                <a:lnTo>
                  <a:pt x="78539" y="0"/>
                </a:lnTo>
                <a:lnTo>
                  <a:pt x="81359" y="536260"/>
                </a:lnTo>
                <a:lnTo>
                  <a:pt x="0" y="5973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09759" y="5218262"/>
            <a:ext cx="81915" cy="597535"/>
          </a:xfrm>
          <a:custGeom>
            <a:avLst/>
            <a:gdLst/>
            <a:ahLst/>
            <a:cxnLst/>
            <a:rect l="l" t="t" r="r" b="b"/>
            <a:pathLst>
              <a:path w="81915" h="597535">
                <a:moveTo>
                  <a:pt x="2492" y="42476"/>
                </a:moveTo>
                <a:lnTo>
                  <a:pt x="0" y="597319"/>
                </a:lnTo>
                <a:lnTo>
                  <a:pt x="81359" y="536260"/>
                </a:lnTo>
                <a:lnTo>
                  <a:pt x="78539" y="0"/>
                </a:lnTo>
                <a:lnTo>
                  <a:pt x="2492" y="424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023399" y="5017158"/>
            <a:ext cx="99086" cy="2473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575511" y="5027451"/>
            <a:ext cx="503555" cy="262890"/>
          </a:xfrm>
          <a:custGeom>
            <a:avLst/>
            <a:gdLst/>
            <a:ahLst/>
            <a:cxnLst/>
            <a:rect l="l" t="t" r="r" b="b"/>
            <a:pathLst>
              <a:path w="503554" h="262889">
                <a:moveTo>
                  <a:pt x="445289" y="262709"/>
                </a:moveTo>
                <a:lnTo>
                  <a:pt x="0" y="262709"/>
                </a:lnTo>
                <a:lnTo>
                  <a:pt x="72322" y="2765"/>
                </a:lnTo>
                <a:lnTo>
                  <a:pt x="502952" y="0"/>
                </a:lnTo>
                <a:lnTo>
                  <a:pt x="445289" y="2627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575511" y="5027451"/>
            <a:ext cx="503555" cy="262890"/>
          </a:xfrm>
          <a:custGeom>
            <a:avLst/>
            <a:gdLst/>
            <a:ahLst/>
            <a:cxnLst/>
            <a:rect l="l" t="t" r="r" b="b"/>
            <a:pathLst>
              <a:path w="503554" h="262889">
                <a:moveTo>
                  <a:pt x="0" y="262709"/>
                </a:moveTo>
                <a:lnTo>
                  <a:pt x="72322" y="2765"/>
                </a:lnTo>
                <a:lnTo>
                  <a:pt x="502952" y="0"/>
                </a:lnTo>
                <a:lnTo>
                  <a:pt x="445289" y="262709"/>
                </a:lnTo>
                <a:lnTo>
                  <a:pt x="0" y="2627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6715451" y="4991474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097086" y="55237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831464" y="5236852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7" y="0"/>
                </a:lnTo>
                <a:lnTo>
                  <a:pt x="412227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831464" y="5236852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7" y="0"/>
                </a:lnTo>
                <a:lnTo>
                  <a:pt x="412227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905148" y="5380651"/>
            <a:ext cx="262890" cy="304800"/>
          </a:xfrm>
          <a:custGeom>
            <a:avLst/>
            <a:gdLst/>
            <a:ahLst/>
            <a:cxnLst/>
            <a:rect l="l" t="t" r="r" b="b"/>
            <a:pathLst>
              <a:path w="262889" h="304800">
                <a:moveTo>
                  <a:pt x="0" y="304190"/>
                </a:moveTo>
                <a:lnTo>
                  <a:pt x="33253" y="304190"/>
                </a:lnTo>
                <a:lnTo>
                  <a:pt x="214419" y="0"/>
                </a:lnTo>
                <a:lnTo>
                  <a:pt x="26248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896488" y="5380651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5" h="304800">
                <a:moveTo>
                  <a:pt x="0" y="0"/>
                </a:moveTo>
                <a:lnTo>
                  <a:pt x="44367" y="0"/>
                </a:lnTo>
                <a:lnTo>
                  <a:pt x="231123" y="304190"/>
                </a:lnTo>
                <a:lnTo>
                  <a:pt x="273596" y="304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247372" y="5043277"/>
            <a:ext cx="76200" cy="205104"/>
          </a:xfrm>
          <a:custGeom>
            <a:avLst/>
            <a:gdLst/>
            <a:ahLst/>
            <a:cxnLst/>
            <a:rect l="l" t="t" r="r" b="b"/>
            <a:pathLst>
              <a:path w="76200" h="205104">
                <a:moveTo>
                  <a:pt x="44167" y="0"/>
                </a:moveTo>
                <a:lnTo>
                  <a:pt x="76065" y="157626"/>
                </a:lnTo>
                <a:lnTo>
                  <a:pt x="0" y="2046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243691" y="5209199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39" h="597535">
                <a:moveTo>
                  <a:pt x="0" y="597319"/>
                </a:moveTo>
                <a:lnTo>
                  <a:pt x="2493" y="42476"/>
                </a:lnTo>
                <a:lnTo>
                  <a:pt x="78539" y="0"/>
                </a:lnTo>
                <a:lnTo>
                  <a:pt x="77292" y="536260"/>
                </a:lnTo>
                <a:lnTo>
                  <a:pt x="0" y="5973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243691" y="5209199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39" h="597535">
                <a:moveTo>
                  <a:pt x="2493" y="42476"/>
                </a:moveTo>
                <a:lnTo>
                  <a:pt x="0" y="597319"/>
                </a:lnTo>
                <a:lnTo>
                  <a:pt x="77292" y="536260"/>
                </a:lnTo>
                <a:lnTo>
                  <a:pt x="78539" y="0"/>
                </a:lnTo>
                <a:lnTo>
                  <a:pt x="2493" y="424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66286" y="5008095"/>
            <a:ext cx="90132" cy="2473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800792" y="5018388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10" h="262889">
                <a:moveTo>
                  <a:pt x="453940" y="262709"/>
                </a:moveTo>
                <a:lnTo>
                  <a:pt x="0" y="262709"/>
                </a:lnTo>
                <a:lnTo>
                  <a:pt x="80973" y="2765"/>
                </a:lnTo>
                <a:lnTo>
                  <a:pt x="511603" y="0"/>
                </a:lnTo>
                <a:lnTo>
                  <a:pt x="453940" y="2627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800792" y="5018388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10" h="262889">
                <a:moveTo>
                  <a:pt x="0" y="262709"/>
                </a:moveTo>
                <a:lnTo>
                  <a:pt x="80973" y="2765"/>
                </a:lnTo>
                <a:lnTo>
                  <a:pt x="511603" y="0"/>
                </a:lnTo>
                <a:lnTo>
                  <a:pt x="453940" y="262709"/>
                </a:lnTo>
                <a:lnTo>
                  <a:pt x="0" y="2627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5827145" y="5785552"/>
            <a:ext cx="1412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8510" algn="l"/>
              </a:tabLst>
            </a:pPr>
            <a:r>
              <a:rPr dirty="0" baseline="1543" sz="2700" spc="-7">
                <a:latin typeface="Arial"/>
                <a:cs typeface="Arial"/>
              </a:rPr>
              <a:t>S</a:t>
            </a:r>
            <a:r>
              <a:rPr dirty="0" baseline="1543" sz="2700">
                <a:latin typeface="Arial"/>
                <a:cs typeface="Arial"/>
              </a:rPr>
              <a:t>-GW	</a:t>
            </a:r>
            <a:r>
              <a:rPr dirty="0" sz="1800" spc="-5">
                <a:latin typeface="Arial"/>
                <a:cs typeface="Arial"/>
              </a:rPr>
              <a:t>P-GW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949382" y="498241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331017" y="551471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778299" y="4487893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7" y="0"/>
                </a:lnTo>
                <a:lnTo>
                  <a:pt x="412227" y="372028"/>
                </a:lnTo>
                <a:lnTo>
                  <a:pt x="0" y="37202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778299" y="4487893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7" y="0"/>
                </a:lnTo>
                <a:lnTo>
                  <a:pt x="412227" y="372028"/>
                </a:lnTo>
                <a:lnTo>
                  <a:pt x="0" y="3720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194207" y="4361476"/>
            <a:ext cx="76200" cy="133985"/>
          </a:xfrm>
          <a:custGeom>
            <a:avLst/>
            <a:gdLst/>
            <a:ahLst/>
            <a:cxnLst/>
            <a:rect l="l" t="t" r="r" b="b"/>
            <a:pathLst>
              <a:path w="76200" h="133985">
                <a:moveTo>
                  <a:pt x="44167" y="0"/>
                </a:moveTo>
                <a:lnTo>
                  <a:pt x="76065" y="102939"/>
                </a:lnTo>
                <a:lnTo>
                  <a:pt x="0" y="1336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190526" y="4469834"/>
            <a:ext cx="78740" cy="390525"/>
          </a:xfrm>
          <a:custGeom>
            <a:avLst/>
            <a:gdLst/>
            <a:ahLst/>
            <a:cxnLst/>
            <a:rect l="l" t="t" r="r" b="b"/>
            <a:pathLst>
              <a:path w="78739" h="390525">
                <a:moveTo>
                  <a:pt x="0" y="390087"/>
                </a:moveTo>
                <a:lnTo>
                  <a:pt x="2493" y="27739"/>
                </a:lnTo>
                <a:lnTo>
                  <a:pt x="78539" y="0"/>
                </a:lnTo>
                <a:lnTo>
                  <a:pt x="77292" y="350211"/>
                </a:lnTo>
                <a:lnTo>
                  <a:pt x="0" y="39008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190526" y="4469834"/>
            <a:ext cx="78740" cy="390525"/>
          </a:xfrm>
          <a:custGeom>
            <a:avLst/>
            <a:gdLst/>
            <a:ahLst/>
            <a:cxnLst/>
            <a:rect l="l" t="t" r="r" b="b"/>
            <a:pathLst>
              <a:path w="78739" h="390525">
                <a:moveTo>
                  <a:pt x="2493" y="27739"/>
                </a:moveTo>
                <a:lnTo>
                  <a:pt x="0" y="390087"/>
                </a:lnTo>
                <a:lnTo>
                  <a:pt x="77292" y="350211"/>
                </a:lnTo>
                <a:lnTo>
                  <a:pt x="78539" y="0"/>
                </a:lnTo>
                <a:lnTo>
                  <a:pt x="2493" y="277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204166" y="4336847"/>
            <a:ext cx="99086" cy="1749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47628" y="4345222"/>
            <a:ext cx="511809" cy="172085"/>
          </a:xfrm>
          <a:custGeom>
            <a:avLst/>
            <a:gdLst/>
            <a:ahLst/>
            <a:cxnLst/>
            <a:rect l="l" t="t" r="r" b="b"/>
            <a:pathLst>
              <a:path w="511810" h="172085">
                <a:moveTo>
                  <a:pt x="453940" y="171566"/>
                </a:moveTo>
                <a:lnTo>
                  <a:pt x="0" y="171566"/>
                </a:lnTo>
                <a:lnTo>
                  <a:pt x="80972" y="1806"/>
                </a:lnTo>
                <a:lnTo>
                  <a:pt x="511603" y="0"/>
                </a:lnTo>
                <a:lnTo>
                  <a:pt x="453940" y="17156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47628" y="4345222"/>
            <a:ext cx="511809" cy="172085"/>
          </a:xfrm>
          <a:custGeom>
            <a:avLst/>
            <a:gdLst/>
            <a:ahLst/>
            <a:cxnLst/>
            <a:rect l="l" t="t" r="r" b="b"/>
            <a:pathLst>
              <a:path w="511810" h="172085">
                <a:moveTo>
                  <a:pt x="0" y="171566"/>
                </a:moveTo>
                <a:lnTo>
                  <a:pt x="80972" y="1806"/>
                </a:lnTo>
                <a:lnTo>
                  <a:pt x="511603" y="0"/>
                </a:lnTo>
                <a:lnTo>
                  <a:pt x="453940" y="171566"/>
                </a:lnTo>
                <a:lnTo>
                  <a:pt x="0" y="171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4766181" y="4005799"/>
            <a:ext cx="4959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832803" y="2292595"/>
            <a:ext cx="77152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solidFill>
                  <a:srgbClr val="000090"/>
                </a:solidFill>
                <a:latin typeface="Arial"/>
                <a:cs typeface="Arial"/>
              </a:rPr>
              <a:t>3G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860834" y="4088190"/>
            <a:ext cx="198183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0090"/>
                </a:solidFill>
                <a:latin typeface="Arial"/>
                <a:cs typeface="Arial"/>
              </a:rPr>
              <a:t>4G-LTE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4546600" y="2882900"/>
            <a:ext cx="7747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625878" y="2943203"/>
            <a:ext cx="633285" cy="1783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625878" y="2943203"/>
            <a:ext cx="633730" cy="178435"/>
          </a:xfrm>
          <a:custGeom>
            <a:avLst/>
            <a:gdLst/>
            <a:ahLst/>
            <a:cxnLst/>
            <a:rect l="l" t="t" r="r" b="b"/>
            <a:pathLst>
              <a:path w="633729" h="178435">
                <a:moveTo>
                  <a:pt x="0" y="89190"/>
                </a:moveTo>
                <a:lnTo>
                  <a:pt x="24883" y="119620"/>
                </a:lnTo>
                <a:lnTo>
                  <a:pt x="92742" y="152257"/>
                </a:lnTo>
                <a:lnTo>
                  <a:pt x="193390" y="171371"/>
                </a:lnTo>
                <a:lnTo>
                  <a:pt x="316642" y="178380"/>
                </a:lnTo>
                <a:lnTo>
                  <a:pt x="439894" y="171371"/>
                </a:lnTo>
                <a:lnTo>
                  <a:pt x="540542" y="152257"/>
                </a:lnTo>
                <a:lnTo>
                  <a:pt x="579207" y="139057"/>
                </a:lnTo>
                <a:lnTo>
                  <a:pt x="626852" y="107165"/>
                </a:lnTo>
                <a:lnTo>
                  <a:pt x="633285" y="89190"/>
                </a:lnTo>
                <a:lnTo>
                  <a:pt x="608402" y="54473"/>
                </a:lnTo>
                <a:lnTo>
                  <a:pt x="540542" y="26123"/>
                </a:lnTo>
                <a:lnTo>
                  <a:pt x="439894" y="7009"/>
                </a:lnTo>
                <a:lnTo>
                  <a:pt x="316642" y="0"/>
                </a:lnTo>
                <a:lnTo>
                  <a:pt x="193390" y="7009"/>
                </a:lnTo>
                <a:lnTo>
                  <a:pt x="92742" y="26123"/>
                </a:lnTo>
                <a:lnTo>
                  <a:pt x="54077" y="39323"/>
                </a:lnTo>
                <a:lnTo>
                  <a:pt x="6432" y="71215"/>
                </a:lnTo>
                <a:lnTo>
                  <a:pt x="0" y="8919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624094" y="2968308"/>
            <a:ext cx="635068" cy="6474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546600" y="2819400"/>
            <a:ext cx="774700" cy="317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624094" y="2877136"/>
            <a:ext cx="633730" cy="178435"/>
          </a:xfrm>
          <a:custGeom>
            <a:avLst/>
            <a:gdLst/>
            <a:ahLst/>
            <a:cxnLst/>
            <a:rect l="l" t="t" r="r" b="b"/>
            <a:pathLst>
              <a:path w="633729" h="178435">
                <a:moveTo>
                  <a:pt x="633284" y="89190"/>
                </a:moveTo>
                <a:lnTo>
                  <a:pt x="0" y="89190"/>
                </a:lnTo>
                <a:lnTo>
                  <a:pt x="8374" y="109640"/>
                </a:lnTo>
                <a:lnTo>
                  <a:pt x="69872" y="144974"/>
                </a:lnTo>
                <a:lnTo>
                  <a:pt x="119333" y="158786"/>
                </a:lnTo>
                <a:lnTo>
                  <a:pt x="178825" y="169315"/>
                </a:lnTo>
                <a:lnTo>
                  <a:pt x="246517" y="176025"/>
                </a:lnTo>
                <a:lnTo>
                  <a:pt x="320577" y="178380"/>
                </a:lnTo>
                <a:lnTo>
                  <a:pt x="391723" y="176025"/>
                </a:lnTo>
                <a:lnTo>
                  <a:pt x="457327" y="169315"/>
                </a:lnTo>
                <a:lnTo>
                  <a:pt x="515420" y="158786"/>
                </a:lnTo>
                <a:lnTo>
                  <a:pt x="564031" y="144974"/>
                </a:lnTo>
                <a:lnTo>
                  <a:pt x="601192" y="128414"/>
                </a:lnTo>
                <a:lnTo>
                  <a:pt x="633284" y="89190"/>
                </a:lnTo>
                <a:close/>
              </a:path>
              <a:path w="633729" h="178435">
                <a:moveTo>
                  <a:pt x="320573" y="0"/>
                </a:moveTo>
                <a:lnTo>
                  <a:pt x="246514" y="2355"/>
                </a:lnTo>
                <a:lnTo>
                  <a:pt x="178823" y="9065"/>
                </a:lnTo>
                <a:lnTo>
                  <a:pt x="119332" y="19594"/>
                </a:lnTo>
                <a:lnTo>
                  <a:pt x="69872" y="33406"/>
                </a:lnTo>
                <a:lnTo>
                  <a:pt x="32275" y="49966"/>
                </a:lnTo>
                <a:lnTo>
                  <a:pt x="0" y="89190"/>
                </a:lnTo>
                <a:lnTo>
                  <a:pt x="633284" y="89190"/>
                </a:lnTo>
                <a:lnTo>
                  <a:pt x="601192" y="49966"/>
                </a:lnTo>
                <a:lnTo>
                  <a:pt x="564031" y="33406"/>
                </a:lnTo>
                <a:lnTo>
                  <a:pt x="515419" y="19594"/>
                </a:lnTo>
                <a:lnTo>
                  <a:pt x="457326" y="9065"/>
                </a:lnTo>
                <a:lnTo>
                  <a:pt x="391720" y="2355"/>
                </a:lnTo>
                <a:lnTo>
                  <a:pt x="320573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624094" y="2877136"/>
            <a:ext cx="633730" cy="178435"/>
          </a:xfrm>
          <a:custGeom>
            <a:avLst/>
            <a:gdLst/>
            <a:ahLst/>
            <a:cxnLst/>
            <a:rect l="l" t="t" r="r" b="b"/>
            <a:pathLst>
              <a:path w="633729" h="178435">
                <a:moveTo>
                  <a:pt x="0" y="89190"/>
                </a:moveTo>
                <a:lnTo>
                  <a:pt x="6433" y="107165"/>
                </a:lnTo>
                <a:lnTo>
                  <a:pt x="31887" y="123907"/>
                </a:lnTo>
                <a:lnTo>
                  <a:pt x="54077" y="139057"/>
                </a:lnTo>
                <a:lnTo>
                  <a:pt x="92742" y="152257"/>
                </a:lnTo>
                <a:lnTo>
                  <a:pt x="193391" y="160169"/>
                </a:lnTo>
                <a:lnTo>
                  <a:pt x="320577" y="178380"/>
                </a:lnTo>
                <a:lnTo>
                  <a:pt x="439894" y="160169"/>
                </a:lnTo>
                <a:lnTo>
                  <a:pt x="540542" y="152257"/>
                </a:lnTo>
                <a:lnTo>
                  <a:pt x="579207" y="139057"/>
                </a:lnTo>
                <a:lnTo>
                  <a:pt x="617878" y="123907"/>
                </a:lnTo>
                <a:lnTo>
                  <a:pt x="626851" y="107165"/>
                </a:lnTo>
                <a:lnTo>
                  <a:pt x="633284" y="89190"/>
                </a:lnTo>
                <a:lnTo>
                  <a:pt x="626851" y="71215"/>
                </a:lnTo>
                <a:lnTo>
                  <a:pt x="617839" y="54473"/>
                </a:lnTo>
                <a:lnTo>
                  <a:pt x="579206" y="39323"/>
                </a:lnTo>
                <a:lnTo>
                  <a:pt x="540541" y="26123"/>
                </a:lnTo>
                <a:lnTo>
                  <a:pt x="439893" y="2443"/>
                </a:lnTo>
                <a:lnTo>
                  <a:pt x="320573" y="0"/>
                </a:lnTo>
                <a:lnTo>
                  <a:pt x="193390" y="2445"/>
                </a:lnTo>
                <a:lnTo>
                  <a:pt x="92742" y="26123"/>
                </a:lnTo>
                <a:lnTo>
                  <a:pt x="54077" y="39323"/>
                </a:lnTo>
                <a:lnTo>
                  <a:pt x="31884" y="54473"/>
                </a:lnTo>
                <a:lnTo>
                  <a:pt x="6432" y="71215"/>
                </a:lnTo>
                <a:lnTo>
                  <a:pt x="0" y="8919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786429" y="2931311"/>
            <a:ext cx="308610" cy="90170"/>
          </a:xfrm>
          <a:custGeom>
            <a:avLst/>
            <a:gdLst/>
            <a:ahLst/>
            <a:cxnLst/>
            <a:rect l="l" t="t" r="r" b="b"/>
            <a:pathLst>
              <a:path w="308610" h="90169">
                <a:moveTo>
                  <a:pt x="216120" y="34108"/>
                </a:moveTo>
                <a:lnTo>
                  <a:pt x="153358" y="34108"/>
                </a:lnTo>
                <a:lnTo>
                  <a:pt x="263230" y="0"/>
                </a:lnTo>
                <a:lnTo>
                  <a:pt x="294849" y="6571"/>
                </a:lnTo>
                <a:lnTo>
                  <a:pt x="213834" y="29414"/>
                </a:lnTo>
                <a:lnTo>
                  <a:pt x="216120" y="34108"/>
                </a:lnTo>
                <a:close/>
              </a:path>
              <a:path w="308610" h="90169">
                <a:moveTo>
                  <a:pt x="31501" y="89850"/>
                </a:moveTo>
                <a:lnTo>
                  <a:pt x="0" y="83550"/>
                </a:lnTo>
                <a:lnTo>
                  <a:pt x="96577" y="56951"/>
                </a:lnTo>
                <a:lnTo>
                  <a:pt x="93807" y="30666"/>
                </a:lnTo>
                <a:lnTo>
                  <a:pt x="21329" y="8136"/>
                </a:lnTo>
                <a:lnTo>
                  <a:pt x="153358" y="34108"/>
                </a:lnTo>
                <a:lnTo>
                  <a:pt x="216120" y="34108"/>
                </a:lnTo>
                <a:lnTo>
                  <a:pt x="224377" y="51059"/>
                </a:lnTo>
                <a:lnTo>
                  <a:pt x="157990" y="51059"/>
                </a:lnTo>
                <a:lnTo>
                  <a:pt x="31501" y="89850"/>
                </a:lnTo>
                <a:close/>
              </a:path>
              <a:path w="308610" h="90169">
                <a:moveTo>
                  <a:pt x="289548" y="89518"/>
                </a:moveTo>
                <a:lnTo>
                  <a:pt x="157990" y="51059"/>
                </a:lnTo>
                <a:lnTo>
                  <a:pt x="224377" y="51059"/>
                </a:lnTo>
                <a:lnTo>
                  <a:pt x="229991" y="62584"/>
                </a:lnTo>
                <a:lnTo>
                  <a:pt x="308615" y="83550"/>
                </a:lnTo>
                <a:lnTo>
                  <a:pt x="289548" y="89518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686300" y="2857500"/>
            <a:ext cx="495300" cy="190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754319" y="2913778"/>
            <a:ext cx="373380" cy="57785"/>
          </a:xfrm>
          <a:custGeom>
            <a:avLst/>
            <a:gdLst/>
            <a:ahLst/>
            <a:cxnLst/>
            <a:rect l="l" t="t" r="r" b="b"/>
            <a:pathLst>
              <a:path w="373379" h="57785">
                <a:moveTo>
                  <a:pt x="274858" y="29721"/>
                </a:moveTo>
                <a:lnTo>
                  <a:pt x="185822" y="29721"/>
                </a:lnTo>
                <a:lnTo>
                  <a:pt x="302602" y="0"/>
                </a:lnTo>
                <a:lnTo>
                  <a:pt x="372836" y="8858"/>
                </a:lnTo>
                <a:lnTo>
                  <a:pt x="333534" y="21243"/>
                </a:lnTo>
                <a:lnTo>
                  <a:pt x="301704" y="21243"/>
                </a:lnTo>
                <a:lnTo>
                  <a:pt x="274858" y="29721"/>
                </a:lnTo>
                <a:close/>
              </a:path>
              <a:path w="373379" h="57785">
                <a:moveTo>
                  <a:pt x="52390" y="26300"/>
                </a:moveTo>
                <a:lnTo>
                  <a:pt x="0" y="10262"/>
                </a:lnTo>
                <a:lnTo>
                  <a:pt x="65602" y="1790"/>
                </a:lnTo>
                <a:lnTo>
                  <a:pt x="155020" y="22565"/>
                </a:lnTo>
                <a:lnTo>
                  <a:pt x="71254" y="22565"/>
                </a:lnTo>
                <a:lnTo>
                  <a:pt x="52390" y="26300"/>
                </a:lnTo>
                <a:close/>
              </a:path>
              <a:path w="373379" h="57785">
                <a:moveTo>
                  <a:pt x="319028" y="25814"/>
                </a:moveTo>
                <a:lnTo>
                  <a:pt x="301704" y="21243"/>
                </a:lnTo>
                <a:lnTo>
                  <a:pt x="333534" y="21243"/>
                </a:lnTo>
                <a:lnTo>
                  <a:pt x="319028" y="25814"/>
                </a:lnTo>
                <a:close/>
              </a:path>
              <a:path w="373379" h="57785">
                <a:moveTo>
                  <a:pt x="187934" y="57172"/>
                </a:moveTo>
                <a:lnTo>
                  <a:pt x="71254" y="22565"/>
                </a:lnTo>
                <a:lnTo>
                  <a:pt x="155020" y="22565"/>
                </a:lnTo>
                <a:lnTo>
                  <a:pt x="185822" y="29721"/>
                </a:lnTo>
                <a:lnTo>
                  <a:pt x="274858" y="29721"/>
                </a:lnTo>
                <a:lnTo>
                  <a:pt x="187934" y="5717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927600" y="2908300"/>
            <a:ext cx="266700" cy="177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998714" y="2961701"/>
            <a:ext cx="137795" cy="54610"/>
          </a:xfrm>
          <a:custGeom>
            <a:avLst/>
            <a:gdLst/>
            <a:ahLst/>
            <a:cxnLst/>
            <a:rect l="l" t="t" r="r" b="b"/>
            <a:pathLst>
              <a:path w="137795" h="54610">
                <a:moveTo>
                  <a:pt x="86948" y="54175"/>
                </a:moveTo>
                <a:lnTo>
                  <a:pt x="462" y="28626"/>
                </a:lnTo>
                <a:lnTo>
                  <a:pt x="151" y="16405"/>
                </a:lnTo>
                <a:lnTo>
                  <a:pt x="57" y="9811"/>
                </a:lnTo>
                <a:lnTo>
                  <a:pt x="0" y="0"/>
                </a:lnTo>
                <a:lnTo>
                  <a:pt x="137359" y="41862"/>
                </a:lnTo>
                <a:lnTo>
                  <a:pt x="86948" y="541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673600" y="2908300"/>
            <a:ext cx="254000" cy="177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747183" y="2963023"/>
            <a:ext cx="135890" cy="54610"/>
          </a:xfrm>
          <a:custGeom>
            <a:avLst/>
            <a:gdLst/>
            <a:ahLst/>
            <a:cxnLst/>
            <a:rect l="l" t="t" r="r" b="b"/>
            <a:pathLst>
              <a:path w="135889" h="54610">
                <a:moveTo>
                  <a:pt x="49048" y="54174"/>
                </a:moveTo>
                <a:lnTo>
                  <a:pt x="0" y="41890"/>
                </a:lnTo>
                <a:lnTo>
                  <a:pt x="133725" y="0"/>
                </a:lnTo>
                <a:lnTo>
                  <a:pt x="135576" y="26142"/>
                </a:lnTo>
                <a:lnTo>
                  <a:pt x="49048" y="54174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546600" y="2908300"/>
            <a:ext cx="139700" cy="203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624094" y="2963418"/>
            <a:ext cx="1905" cy="72390"/>
          </a:xfrm>
          <a:custGeom>
            <a:avLst/>
            <a:gdLst/>
            <a:ahLst/>
            <a:cxnLst/>
            <a:rect l="l" t="t" r="r" b="b"/>
            <a:pathLst>
              <a:path w="1904" h="72389">
                <a:moveTo>
                  <a:pt x="891" y="-3175"/>
                </a:moveTo>
                <a:lnTo>
                  <a:pt x="891" y="75452"/>
                </a:lnTo>
              </a:path>
            </a:pathLst>
          </a:custGeom>
          <a:ln w="81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181600" y="2908300"/>
            <a:ext cx="139700" cy="203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265869" y="2965666"/>
            <a:ext cx="1905" cy="69215"/>
          </a:xfrm>
          <a:custGeom>
            <a:avLst/>
            <a:gdLst/>
            <a:ahLst/>
            <a:cxnLst/>
            <a:rect l="l" t="t" r="r" b="b"/>
            <a:pathLst>
              <a:path w="1904" h="69214">
                <a:moveTo>
                  <a:pt x="892" y="-3175"/>
                </a:moveTo>
                <a:lnTo>
                  <a:pt x="892" y="71884"/>
                </a:lnTo>
              </a:path>
            </a:pathLst>
          </a:custGeom>
          <a:ln w="8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362700" y="3302000"/>
            <a:ext cx="800100" cy="3683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445408" y="3355161"/>
            <a:ext cx="659424" cy="2362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445408" y="3355161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0" y="118148"/>
                </a:moveTo>
                <a:lnTo>
                  <a:pt x="25910" y="164137"/>
                </a:lnTo>
                <a:lnTo>
                  <a:pt x="96570" y="201692"/>
                </a:lnTo>
                <a:lnTo>
                  <a:pt x="145367" y="216119"/>
                </a:lnTo>
                <a:lnTo>
                  <a:pt x="201373" y="227012"/>
                </a:lnTo>
                <a:lnTo>
                  <a:pt x="263263" y="233896"/>
                </a:lnTo>
                <a:lnTo>
                  <a:pt x="329712" y="236297"/>
                </a:lnTo>
                <a:lnTo>
                  <a:pt x="396161" y="233896"/>
                </a:lnTo>
                <a:lnTo>
                  <a:pt x="458051" y="227012"/>
                </a:lnTo>
                <a:lnTo>
                  <a:pt x="514057" y="216119"/>
                </a:lnTo>
                <a:lnTo>
                  <a:pt x="562854" y="201692"/>
                </a:lnTo>
                <a:lnTo>
                  <a:pt x="605417" y="184206"/>
                </a:lnTo>
                <a:lnTo>
                  <a:pt x="652726" y="141959"/>
                </a:lnTo>
                <a:lnTo>
                  <a:pt x="659424" y="118148"/>
                </a:lnTo>
                <a:lnTo>
                  <a:pt x="633514" y="72159"/>
                </a:lnTo>
                <a:lnTo>
                  <a:pt x="562854" y="26916"/>
                </a:lnTo>
                <a:lnTo>
                  <a:pt x="514057" y="20177"/>
                </a:lnTo>
                <a:lnTo>
                  <a:pt x="458051" y="2315"/>
                </a:lnTo>
                <a:lnTo>
                  <a:pt x="396161" y="2400"/>
                </a:lnTo>
                <a:lnTo>
                  <a:pt x="329712" y="0"/>
                </a:lnTo>
                <a:lnTo>
                  <a:pt x="263263" y="2400"/>
                </a:lnTo>
                <a:lnTo>
                  <a:pt x="201373" y="2315"/>
                </a:lnTo>
                <a:lnTo>
                  <a:pt x="145367" y="20177"/>
                </a:lnTo>
                <a:lnTo>
                  <a:pt x="96570" y="26916"/>
                </a:lnTo>
                <a:lnTo>
                  <a:pt x="56309" y="52090"/>
                </a:lnTo>
                <a:lnTo>
                  <a:pt x="25910" y="72159"/>
                </a:lnTo>
                <a:lnTo>
                  <a:pt x="11257" y="94337"/>
                </a:lnTo>
                <a:lnTo>
                  <a:pt x="0" y="118148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443550" y="3388418"/>
            <a:ext cx="661282" cy="857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362700" y="3213100"/>
            <a:ext cx="800100" cy="3683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443550" y="3267643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329711" y="0"/>
                </a:moveTo>
                <a:lnTo>
                  <a:pt x="263263" y="2400"/>
                </a:lnTo>
                <a:lnTo>
                  <a:pt x="201373" y="9284"/>
                </a:lnTo>
                <a:lnTo>
                  <a:pt x="145366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lnTo>
                  <a:pt x="6698" y="141959"/>
                </a:lnTo>
                <a:lnTo>
                  <a:pt x="56309" y="184206"/>
                </a:lnTo>
                <a:lnTo>
                  <a:pt x="96570" y="201692"/>
                </a:lnTo>
                <a:lnTo>
                  <a:pt x="145366" y="216119"/>
                </a:lnTo>
                <a:lnTo>
                  <a:pt x="201373" y="227012"/>
                </a:lnTo>
                <a:lnTo>
                  <a:pt x="263263" y="233896"/>
                </a:lnTo>
                <a:lnTo>
                  <a:pt x="329711" y="236297"/>
                </a:lnTo>
                <a:lnTo>
                  <a:pt x="396160" y="233896"/>
                </a:lnTo>
                <a:lnTo>
                  <a:pt x="458050" y="227012"/>
                </a:lnTo>
                <a:lnTo>
                  <a:pt x="514056" y="216119"/>
                </a:lnTo>
                <a:lnTo>
                  <a:pt x="562853" y="201692"/>
                </a:lnTo>
                <a:lnTo>
                  <a:pt x="603113" y="184206"/>
                </a:lnTo>
                <a:lnTo>
                  <a:pt x="652724" y="141959"/>
                </a:lnTo>
                <a:lnTo>
                  <a:pt x="659423" y="118148"/>
                </a:lnTo>
                <a:lnTo>
                  <a:pt x="652724" y="94337"/>
                </a:lnTo>
                <a:lnTo>
                  <a:pt x="603113" y="52090"/>
                </a:lnTo>
                <a:lnTo>
                  <a:pt x="562853" y="34604"/>
                </a:lnTo>
                <a:lnTo>
                  <a:pt x="514056" y="20177"/>
                </a:lnTo>
                <a:lnTo>
                  <a:pt x="458050" y="9284"/>
                </a:lnTo>
                <a:lnTo>
                  <a:pt x="396160" y="2400"/>
                </a:lnTo>
                <a:lnTo>
                  <a:pt x="32971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443550" y="3267643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0" y="118148"/>
                </a:moveTo>
                <a:lnTo>
                  <a:pt x="25910" y="164137"/>
                </a:lnTo>
                <a:lnTo>
                  <a:pt x="96570" y="199452"/>
                </a:lnTo>
                <a:lnTo>
                  <a:pt x="145367" y="216119"/>
                </a:lnTo>
                <a:lnTo>
                  <a:pt x="201372" y="224054"/>
                </a:lnTo>
                <a:lnTo>
                  <a:pt x="274187" y="233896"/>
                </a:lnTo>
                <a:lnTo>
                  <a:pt x="329711" y="236297"/>
                </a:lnTo>
                <a:lnTo>
                  <a:pt x="396160" y="233896"/>
                </a:lnTo>
                <a:lnTo>
                  <a:pt x="458050" y="224054"/>
                </a:lnTo>
                <a:lnTo>
                  <a:pt x="514056" y="216119"/>
                </a:lnTo>
                <a:lnTo>
                  <a:pt x="562853" y="199452"/>
                </a:lnTo>
                <a:lnTo>
                  <a:pt x="603113" y="184206"/>
                </a:lnTo>
                <a:lnTo>
                  <a:pt x="652724" y="141959"/>
                </a:lnTo>
                <a:lnTo>
                  <a:pt x="659423" y="118148"/>
                </a:lnTo>
                <a:lnTo>
                  <a:pt x="633513" y="72159"/>
                </a:lnTo>
                <a:lnTo>
                  <a:pt x="562853" y="34604"/>
                </a:lnTo>
                <a:lnTo>
                  <a:pt x="514056" y="20177"/>
                </a:lnTo>
                <a:lnTo>
                  <a:pt x="458050" y="9284"/>
                </a:lnTo>
                <a:lnTo>
                  <a:pt x="396160" y="2400"/>
                </a:lnTo>
                <a:lnTo>
                  <a:pt x="329711" y="0"/>
                </a:lnTo>
                <a:lnTo>
                  <a:pt x="274187" y="2400"/>
                </a:lnTo>
                <a:lnTo>
                  <a:pt x="201372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612586" y="3339408"/>
            <a:ext cx="321945" cy="119380"/>
          </a:xfrm>
          <a:custGeom>
            <a:avLst/>
            <a:gdLst/>
            <a:ahLst/>
            <a:cxnLst/>
            <a:rect l="l" t="t" r="r" b="b"/>
            <a:pathLst>
              <a:path w="321945" h="119379">
                <a:moveTo>
                  <a:pt x="225041" y="45182"/>
                </a:moveTo>
                <a:lnTo>
                  <a:pt x="159689" y="45182"/>
                </a:lnTo>
                <a:lnTo>
                  <a:pt x="274094" y="0"/>
                </a:lnTo>
                <a:lnTo>
                  <a:pt x="305821" y="8704"/>
                </a:lnTo>
                <a:lnTo>
                  <a:pt x="222660" y="38965"/>
                </a:lnTo>
                <a:lnTo>
                  <a:pt x="225041" y="45182"/>
                </a:lnTo>
                <a:close/>
              </a:path>
              <a:path w="321945" h="119379">
                <a:moveTo>
                  <a:pt x="32801" y="119023"/>
                </a:moveTo>
                <a:lnTo>
                  <a:pt x="0" y="110676"/>
                </a:lnTo>
                <a:lnTo>
                  <a:pt x="100563" y="75442"/>
                </a:lnTo>
                <a:lnTo>
                  <a:pt x="97679" y="40623"/>
                </a:lnTo>
                <a:lnTo>
                  <a:pt x="22210" y="10777"/>
                </a:lnTo>
                <a:lnTo>
                  <a:pt x="47687" y="4559"/>
                </a:lnTo>
                <a:lnTo>
                  <a:pt x="159689" y="45182"/>
                </a:lnTo>
                <a:lnTo>
                  <a:pt x="225041" y="45182"/>
                </a:lnTo>
                <a:lnTo>
                  <a:pt x="233639" y="67636"/>
                </a:lnTo>
                <a:lnTo>
                  <a:pt x="160650" y="67636"/>
                </a:lnTo>
                <a:lnTo>
                  <a:pt x="32801" y="119023"/>
                </a:lnTo>
                <a:close/>
              </a:path>
              <a:path w="321945" h="119379">
                <a:moveTo>
                  <a:pt x="293367" y="118583"/>
                </a:moveTo>
                <a:lnTo>
                  <a:pt x="160650" y="67636"/>
                </a:lnTo>
                <a:lnTo>
                  <a:pt x="233639" y="67636"/>
                </a:lnTo>
                <a:lnTo>
                  <a:pt x="239485" y="82904"/>
                </a:lnTo>
                <a:lnTo>
                  <a:pt x="321354" y="110676"/>
                </a:lnTo>
                <a:lnTo>
                  <a:pt x="293367" y="118583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502400" y="3263900"/>
            <a:ext cx="508000" cy="203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584095" y="3309651"/>
            <a:ext cx="383540" cy="91440"/>
          </a:xfrm>
          <a:custGeom>
            <a:avLst/>
            <a:gdLst/>
            <a:ahLst/>
            <a:cxnLst/>
            <a:rect l="l" t="t" r="r" b="b"/>
            <a:pathLst>
              <a:path w="383540" h="91439">
                <a:moveTo>
                  <a:pt x="285773" y="45902"/>
                </a:moveTo>
                <a:lnTo>
                  <a:pt x="188546" y="45902"/>
                </a:lnTo>
                <a:lnTo>
                  <a:pt x="307971" y="0"/>
                </a:lnTo>
                <a:lnTo>
                  <a:pt x="383278" y="22929"/>
                </a:lnTo>
                <a:lnTo>
                  <a:pt x="346314" y="34671"/>
                </a:lnTo>
                <a:lnTo>
                  <a:pt x="309211" y="34671"/>
                </a:lnTo>
                <a:lnTo>
                  <a:pt x="285773" y="45902"/>
                </a:lnTo>
                <a:close/>
              </a:path>
              <a:path w="383540" h="91439">
                <a:moveTo>
                  <a:pt x="49606" y="41370"/>
                </a:moveTo>
                <a:lnTo>
                  <a:pt x="0" y="20126"/>
                </a:lnTo>
                <a:lnTo>
                  <a:pt x="63365" y="237"/>
                </a:lnTo>
                <a:lnTo>
                  <a:pt x="162560" y="36422"/>
                </a:lnTo>
                <a:lnTo>
                  <a:pt x="69250" y="36422"/>
                </a:lnTo>
                <a:lnTo>
                  <a:pt x="49606" y="41370"/>
                </a:lnTo>
                <a:close/>
              </a:path>
              <a:path w="383540" h="91439">
                <a:moveTo>
                  <a:pt x="327249" y="40727"/>
                </a:moveTo>
                <a:lnTo>
                  <a:pt x="309211" y="34671"/>
                </a:lnTo>
                <a:lnTo>
                  <a:pt x="346314" y="34671"/>
                </a:lnTo>
                <a:lnTo>
                  <a:pt x="327249" y="40727"/>
                </a:lnTo>
                <a:close/>
              </a:path>
              <a:path w="383540" h="91439">
                <a:moveTo>
                  <a:pt x="190745" y="91437"/>
                </a:moveTo>
                <a:lnTo>
                  <a:pt x="69250" y="36422"/>
                </a:lnTo>
                <a:lnTo>
                  <a:pt x="162560" y="36422"/>
                </a:lnTo>
                <a:lnTo>
                  <a:pt x="188546" y="45902"/>
                </a:lnTo>
                <a:lnTo>
                  <a:pt x="285773" y="45902"/>
                </a:lnTo>
                <a:lnTo>
                  <a:pt x="190745" y="9143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756400" y="3327400"/>
            <a:ext cx="266700" cy="1905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834113" y="3379666"/>
            <a:ext cx="142548" cy="7176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502400" y="3327400"/>
            <a:ext cx="2667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571719" y="3381417"/>
            <a:ext cx="141605" cy="72390"/>
          </a:xfrm>
          <a:custGeom>
            <a:avLst/>
            <a:gdLst/>
            <a:ahLst/>
            <a:cxnLst/>
            <a:rect l="l" t="t" r="r" b="b"/>
            <a:pathLst>
              <a:path w="141604" h="72389">
                <a:moveTo>
                  <a:pt x="51072" y="71764"/>
                </a:moveTo>
                <a:lnTo>
                  <a:pt x="0" y="55491"/>
                </a:lnTo>
                <a:lnTo>
                  <a:pt x="139245" y="0"/>
                </a:lnTo>
                <a:lnTo>
                  <a:pt x="141172" y="34630"/>
                </a:lnTo>
                <a:lnTo>
                  <a:pt x="51072" y="71764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362700" y="3327400"/>
            <a:ext cx="1397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443550" y="338666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7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023100" y="3327400"/>
            <a:ext cx="1397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102974" y="338491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8" y="91017"/>
                </a:moveTo>
                <a:lnTo>
                  <a:pt x="0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626100" y="5397500"/>
            <a:ext cx="800100" cy="3683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04743" y="5452108"/>
            <a:ext cx="659424" cy="23629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704743" y="5452108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4" h="236854">
                <a:moveTo>
                  <a:pt x="0" y="118148"/>
                </a:moveTo>
                <a:lnTo>
                  <a:pt x="25910" y="164137"/>
                </a:lnTo>
                <a:lnTo>
                  <a:pt x="96570" y="198870"/>
                </a:lnTo>
                <a:lnTo>
                  <a:pt x="145367" y="216119"/>
                </a:lnTo>
                <a:lnTo>
                  <a:pt x="206926" y="223472"/>
                </a:lnTo>
                <a:lnTo>
                  <a:pt x="263263" y="233896"/>
                </a:lnTo>
                <a:lnTo>
                  <a:pt x="329712" y="236297"/>
                </a:lnTo>
                <a:lnTo>
                  <a:pt x="396161" y="233896"/>
                </a:lnTo>
                <a:lnTo>
                  <a:pt x="458051" y="223472"/>
                </a:lnTo>
                <a:lnTo>
                  <a:pt x="514057" y="216119"/>
                </a:lnTo>
                <a:lnTo>
                  <a:pt x="562854" y="198870"/>
                </a:lnTo>
                <a:lnTo>
                  <a:pt x="603115" y="184206"/>
                </a:lnTo>
                <a:lnTo>
                  <a:pt x="642137" y="164137"/>
                </a:lnTo>
                <a:lnTo>
                  <a:pt x="659424" y="118148"/>
                </a:lnTo>
                <a:lnTo>
                  <a:pt x="642137" y="72159"/>
                </a:lnTo>
                <a:lnTo>
                  <a:pt x="603115" y="52090"/>
                </a:lnTo>
                <a:lnTo>
                  <a:pt x="562854" y="34604"/>
                </a:lnTo>
                <a:lnTo>
                  <a:pt x="514057" y="20177"/>
                </a:lnTo>
                <a:lnTo>
                  <a:pt x="458051" y="9284"/>
                </a:lnTo>
                <a:lnTo>
                  <a:pt x="396161" y="2400"/>
                </a:lnTo>
                <a:lnTo>
                  <a:pt x="329712" y="0"/>
                </a:lnTo>
                <a:lnTo>
                  <a:pt x="263263" y="2400"/>
                </a:lnTo>
                <a:lnTo>
                  <a:pt x="206926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08160" y="5485365"/>
            <a:ext cx="656008" cy="8576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626100" y="5308600"/>
            <a:ext cx="800100" cy="3683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708160" y="5362895"/>
            <a:ext cx="654685" cy="238125"/>
          </a:xfrm>
          <a:custGeom>
            <a:avLst/>
            <a:gdLst/>
            <a:ahLst/>
            <a:cxnLst/>
            <a:rect l="l" t="t" r="r" b="b"/>
            <a:pathLst>
              <a:path w="654685" h="238125">
                <a:moveTo>
                  <a:pt x="654149" y="119843"/>
                </a:moveTo>
                <a:lnTo>
                  <a:pt x="0" y="119843"/>
                </a:lnTo>
                <a:lnTo>
                  <a:pt x="6490" y="143654"/>
                </a:lnTo>
                <a:lnTo>
                  <a:pt x="55150" y="185901"/>
                </a:lnTo>
                <a:lnTo>
                  <a:pt x="95141" y="203387"/>
                </a:lnTo>
                <a:lnTo>
                  <a:pt x="144122" y="217814"/>
                </a:lnTo>
                <a:lnTo>
                  <a:pt x="201002" y="228707"/>
                </a:lnTo>
                <a:lnTo>
                  <a:pt x="264693" y="235592"/>
                </a:lnTo>
                <a:lnTo>
                  <a:pt x="334106" y="237992"/>
                </a:lnTo>
                <a:lnTo>
                  <a:pt x="397363" y="235592"/>
                </a:lnTo>
                <a:lnTo>
                  <a:pt x="456855" y="228707"/>
                </a:lnTo>
                <a:lnTo>
                  <a:pt x="511143" y="217814"/>
                </a:lnTo>
                <a:lnTo>
                  <a:pt x="558787" y="203387"/>
                </a:lnTo>
                <a:lnTo>
                  <a:pt x="598349" y="185901"/>
                </a:lnTo>
                <a:lnTo>
                  <a:pt x="647469" y="143654"/>
                </a:lnTo>
                <a:lnTo>
                  <a:pt x="654149" y="119843"/>
                </a:lnTo>
                <a:close/>
              </a:path>
              <a:path w="654685" h="238125">
                <a:moveTo>
                  <a:pt x="334145" y="0"/>
                </a:moveTo>
                <a:lnTo>
                  <a:pt x="264719" y="2473"/>
                </a:lnTo>
                <a:lnTo>
                  <a:pt x="201019" y="9549"/>
                </a:lnTo>
                <a:lnTo>
                  <a:pt x="144132" y="20714"/>
                </a:lnTo>
                <a:lnTo>
                  <a:pt x="95148" y="35452"/>
                </a:lnTo>
                <a:lnTo>
                  <a:pt x="55155" y="53249"/>
                </a:lnTo>
                <a:lnTo>
                  <a:pt x="6494" y="95959"/>
                </a:lnTo>
                <a:lnTo>
                  <a:pt x="3" y="119843"/>
                </a:lnTo>
                <a:lnTo>
                  <a:pt x="654149" y="119843"/>
                </a:lnTo>
                <a:lnTo>
                  <a:pt x="628391" y="73590"/>
                </a:lnTo>
                <a:lnTo>
                  <a:pt x="558793" y="35452"/>
                </a:lnTo>
                <a:lnTo>
                  <a:pt x="511153" y="20714"/>
                </a:lnTo>
                <a:lnTo>
                  <a:pt x="456872" y="9549"/>
                </a:lnTo>
                <a:lnTo>
                  <a:pt x="397389" y="2473"/>
                </a:lnTo>
                <a:lnTo>
                  <a:pt x="33414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708160" y="5362895"/>
            <a:ext cx="654685" cy="238125"/>
          </a:xfrm>
          <a:custGeom>
            <a:avLst/>
            <a:gdLst/>
            <a:ahLst/>
            <a:cxnLst/>
            <a:rect l="l" t="t" r="r" b="b"/>
            <a:pathLst>
              <a:path w="654685" h="238125">
                <a:moveTo>
                  <a:pt x="0" y="119843"/>
                </a:moveTo>
                <a:lnTo>
                  <a:pt x="1424" y="143654"/>
                </a:lnTo>
                <a:lnTo>
                  <a:pt x="30504" y="155472"/>
                </a:lnTo>
                <a:lnTo>
                  <a:pt x="51035" y="185901"/>
                </a:lnTo>
                <a:lnTo>
                  <a:pt x="91296" y="203387"/>
                </a:lnTo>
                <a:lnTo>
                  <a:pt x="140092" y="217814"/>
                </a:lnTo>
                <a:lnTo>
                  <a:pt x="196098" y="228707"/>
                </a:lnTo>
                <a:lnTo>
                  <a:pt x="257989" y="235592"/>
                </a:lnTo>
                <a:lnTo>
                  <a:pt x="334106" y="237992"/>
                </a:lnTo>
                <a:lnTo>
                  <a:pt x="390886" y="235592"/>
                </a:lnTo>
                <a:lnTo>
                  <a:pt x="452776" y="228707"/>
                </a:lnTo>
                <a:lnTo>
                  <a:pt x="508782" y="217814"/>
                </a:lnTo>
                <a:lnTo>
                  <a:pt x="557579" y="203387"/>
                </a:lnTo>
                <a:lnTo>
                  <a:pt x="597839" y="185901"/>
                </a:lnTo>
                <a:lnTo>
                  <a:pt x="628239" y="155472"/>
                </a:lnTo>
                <a:lnTo>
                  <a:pt x="647451" y="143654"/>
                </a:lnTo>
                <a:lnTo>
                  <a:pt x="654149" y="119843"/>
                </a:lnTo>
                <a:lnTo>
                  <a:pt x="647451" y="96032"/>
                </a:lnTo>
                <a:lnTo>
                  <a:pt x="597840" y="53785"/>
                </a:lnTo>
                <a:lnTo>
                  <a:pt x="557579" y="36300"/>
                </a:lnTo>
                <a:lnTo>
                  <a:pt x="508783" y="21873"/>
                </a:lnTo>
                <a:lnTo>
                  <a:pt x="452777" y="10979"/>
                </a:lnTo>
                <a:lnTo>
                  <a:pt x="390886" y="4095"/>
                </a:lnTo>
                <a:lnTo>
                  <a:pt x="334145" y="0"/>
                </a:lnTo>
                <a:lnTo>
                  <a:pt x="257989" y="4095"/>
                </a:lnTo>
                <a:lnTo>
                  <a:pt x="196099" y="10979"/>
                </a:lnTo>
                <a:lnTo>
                  <a:pt x="140092" y="21873"/>
                </a:lnTo>
                <a:lnTo>
                  <a:pt x="91296" y="36300"/>
                </a:lnTo>
                <a:lnTo>
                  <a:pt x="51036" y="53785"/>
                </a:lnTo>
                <a:lnTo>
                  <a:pt x="30508" y="73855"/>
                </a:lnTo>
                <a:lnTo>
                  <a:pt x="1424" y="96032"/>
                </a:lnTo>
                <a:lnTo>
                  <a:pt x="3" y="11984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871921" y="5440915"/>
            <a:ext cx="321945" cy="114935"/>
          </a:xfrm>
          <a:custGeom>
            <a:avLst/>
            <a:gdLst/>
            <a:ahLst/>
            <a:cxnLst/>
            <a:rect l="l" t="t" r="r" b="b"/>
            <a:pathLst>
              <a:path w="321945" h="114935">
                <a:moveTo>
                  <a:pt x="32801" y="114463"/>
                </a:moveTo>
                <a:lnTo>
                  <a:pt x="0" y="106117"/>
                </a:lnTo>
                <a:lnTo>
                  <a:pt x="100563" y="70883"/>
                </a:lnTo>
                <a:lnTo>
                  <a:pt x="103078" y="36063"/>
                </a:lnTo>
                <a:lnTo>
                  <a:pt x="22209" y="6217"/>
                </a:lnTo>
                <a:lnTo>
                  <a:pt x="47686" y="0"/>
                </a:lnTo>
                <a:lnTo>
                  <a:pt x="159689" y="40623"/>
                </a:lnTo>
                <a:lnTo>
                  <a:pt x="225041" y="40623"/>
                </a:lnTo>
                <a:lnTo>
                  <a:pt x="233638" y="63077"/>
                </a:lnTo>
                <a:lnTo>
                  <a:pt x="167710" y="63077"/>
                </a:lnTo>
                <a:lnTo>
                  <a:pt x="32801" y="114463"/>
                </a:lnTo>
                <a:close/>
              </a:path>
              <a:path w="321945" h="114935">
                <a:moveTo>
                  <a:pt x="225041" y="40623"/>
                </a:moveTo>
                <a:lnTo>
                  <a:pt x="159689" y="40623"/>
                </a:lnTo>
                <a:lnTo>
                  <a:pt x="274094" y="2245"/>
                </a:lnTo>
                <a:lnTo>
                  <a:pt x="305820" y="4145"/>
                </a:lnTo>
                <a:lnTo>
                  <a:pt x="222660" y="34405"/>
                </a:lnTo>
                <a:lnTo>
                  <a:pt x="225041" y="40623"/>
                </a:lnTo>
                <a:close/>
              </a:path>
              <a:path w="321945" h="114935">
                <a:moveTo>
                  <a:pt x="293366" y="114024"/>
                </a:moveTo>
                <a:lnTo>
                  <a:pt x="167710" y="63077"/>
                </a:lnTo>
                <a:lnTo>
                  <a:pt x="233638" y="63077"/>
                </a:lnTo>
                <a:lnTo>
                  <a:pt x="239484" y="78344"/>
                </a:lnTo>
                <a:lnTo>
                  <a:pt x="321354" y="106117"/>
                </a:lnTo>
                <a:lnTo>
                  <a:pt x="293366" y="114024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765800" y="5359400"/>
            <a:ext cx="508000" cy="203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838485" y="5406599"/>
            <a:ext cx="388620" cy="82550"/>
          </a:xfrm>
          <a:custGeom>
            <a:avLst/>
            <a:gdLst/>
            <a:ahLst/>
            <a:cxnLst/>
            <a:rect l="l" t="t" r="r" b="b"/>
            <a:pathLst>
              <a:path w="388620" h="82550">
                <a:moveTo>
                  <a:pt x="286203" y="45903"/>
                </a:moveTo>
                <a:lnTo>
                  <a:pt x="193492" y="45903"/>
                </a:lnTo>
                <a:lnTo>
                  <a:pt x="312917" y="0"/>
                </a:lnTo>
                <a:lnTo>
                  <a:pt x="388225" y="18266"/>
                </a:lnTo>
                <a:lnTo>
                  <a:pt x="347301" y="34672"/>
                </a:lnTo>
                <a:lnTo>
                  <a:pt x="314157" y="34672"/>
                </a:lnTo>
                <a:lnTo>
                  <a:pt x="286203" y="45903"/>
                </a:lnTo>
                <a:close/>
              </a:path>
              <a:path w="388620" h="82550">
                <a:moveTo>
                  <a:pt x="56694" y="41370"/>
                </a:moveTo>
                <a:lnTo>
                  <a:pt x="0" y="20126"/>
                </a:lnTo>
                <a:lnTo>
                  <a:pt x="68310" y="237"/>
                </a:lnTo>
                <a:lnTo>
                  <a:pt x="167505" y="36422"/>
                </a:lnTo>
                <a:lnTo>
                  <a:pt x="74196" y="36422"/>
                </a:lnTo>
                <a:lnTo>
                  <a:pt x="56694" y="41370"/>
                </a:lnTo>
                <a:close/>
              </a:path>
              <a:path w="388620" h="82550">
                <a:moveTo>
                  <a:pt x="332196" y="40727"/>
                </a:moveTo>
                <a:lnTo>
                  <a:pt x="314157" y="34672"/>
                </a:lnTo>
                <a:lnTo>
                  <a:pt x="347301" y="34672"/>
                </a:lnTo>
                <a:lnTo>
                  <a:pt x="332196" y="40727"/>
                </a:lnTo>
                <a:close/>
              </a:path>
              <a:path w="388620" h="82550">
                <a:moveTo>
                  <a:pt x="195691" y="82267"/>
                </a:moveTo>
                <a:lnTo>
                  <a:pt x="74196" y="36422"/>
                </a:lnTo>
                <a:lnTo>
                  <a:pt x="167505" y="36422"/>
                </a:lnTo>
                <a:lnTo>
                  <a:pt x="193492" y="45903"/>
                </a:lnTo>
                <a:lnTo>
                  <a:pt x="286203" y="45903"/>
                </a:lnTo>
                <a:lnTo>
                  <a:pt x="195691" y="8226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019800" y="5422900"/>
            <a:ext cx="266700" cy="1905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092968" y="5476613"/>
            <a:ext cx="143029" cy="7176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753100" y="5435600"/>
            <a:ext cx="266700" cy="190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831054" y="5478364"/>
            <a:ext cx="141605" cy="74295"/>
          </a:xfrm>
          <a:custGeom>
            <a:avLst/>
            <a:gdLst/>
            <a:ahLst/>
            <a:cxnLst/>
            <a:rect l="l" t="t" r="r" b="b"/>
            <a:pathLst>
              <a:path w="141604" h="74295">
                <a:moveTo>
                  <a:pt x="51072" y="73825"/>
                </a:moveTo>
                <a:lnTo>
                  <a:pt x="0" y="55491"/>
                </a:lnTo>
                <a:lnTo>
                  <a:pt x="139245" y="0"/>
                </a:lnTo>
                <a:lnTo>
                  <a:pt x="141172" y="45387"/>
                </a:lnTo>
                <a:lnTo>
                  <a:pt x="51072" y="7382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626100" y="5422900"/>
            <a:ext cx="1397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699469" y="5483614"/>
            <a:ext cx="3810" cy="91440"/>
          </a:xfrm>
          <a:custGeom>
            <a:avLst/>
            <a:gdLst/>
            <a:ahLst/>
            <a:cxnLst/>
            <a:rect l="l" t="t" r="r" b="b"/>
            <a:pathLst>
              <a:path w="3810" h="91439">
                <a:moveTo>
                  <a:pt x="1708" y="-3175"/>
                </a:moveTo>
                <a:lnTo>
                  <a:pt x="1708" y="94193"/>
                </a:lnTo>
              </a:path>
            </a:pathLst>
          </a:custGeom>
          <a:ln w="97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286500" y="5422900"/>
            <a:ext cx="1397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372006" y="5481864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8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413500" y="5410200"/>
            <a:ext cx="800100" cy="3683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492211" y="5465612"/>
            <a:ext cx="659424" cy="23629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492211" y="5465612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0" y="118148"/>
                </a:moveTo>
                <a:lnTo>
                  <a:pt x="6698" y="141959"/>
                </a:lnTo>
                <a:lnTo>
                  <a:pt x="25910" y="158981"/>
                </a:lnTo>
                <a:lnTo>
                  <a:pt x="56309" y="184206"/>
                </a:lnTo>
                <a:lnTo>
                  <a:pt x="96570" y="191632"/>
                </a:lnTo>
                <a:lnTo>
                  <a:pt x="145367" y="216119"/>
                </a:lnTo>
                <a:lnTo>
                  <a:pt x="207540" y="216234"/>
                </a:lnTo>
                <a:lnTo>
                  <a:pt x="263263" y="233896"/>
                </a:lnTo>
                <a:lnTo>
                  <a:pt x="329712" y="236297"/>
                </a:lnTo>
                <a:lnTo>
                  <a:pt x="396161" y="233896"/>
                </a:lnTo>
                <a:lnTo>
                  <a:pt x="458051" y="216234"/>
                </a:lnTo>
                <a:lnTo>
                  <a:pt x="514057" y="216119"/>
                </a:lnTo>
                <a:lnTo>
                  <a:pt x="562854" y="191632"/>
                </a:lnTo>
                <a:lnTo>
                  <a:pt x="603115" y="184206"/>
                </a:lnTo>
                <a:lnTo>
                  <a:pt x="642743" y="158981"/>
                </a:lnTo>
                <a:lnTo>
                  <a:pt x="652726" y="141959"/>
                </a:lnTo>
                <a:lnTo>
                  <a:pt x="659424" y="118148"/>
                </a:lnTo>
                <a:lnTo>
                  <a:pt x="642743" y="72159"/>
                </a:lnTo>
                <a:lnTo>
                  <a:pt x="603115" y="52090"/>
                </a:lnTo>
                <a:lnTo>
                  <a:pt x="562854" y="34604"/>
                </a:lnTo>
                <a:lnTo>
                  <a:pt x="514057" y="20177"/>
                </a:lnTo>
                <a:lnTo>
                  <a:pt x="458051" y="9284"/>
                </a:lnTo>
                <a:lnTo>
                  <a:pt x="396161" y="2400"/>
                </a:lnTo>
                <a:lnTo>
                  <a:pt x="329712" y="0"/>
                </a:lnTo>
                <a:lnTo>
                  <a:pt x="263263" y="2400"/>
                </a:lnTo>
                <a:lnTo>
                  <a:pt x="207540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496249" y="5498870"/>
            <a:ext cx="655387" cy="8576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413500" y="5321300"/>
            <a:ext cx="800100" cy="3683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496249" y="5378094"/>
            <a:ext cx="654050" cy="236854"/>
          </a:xfrm>
          <a:custGeom>
            <a:avLst/>
            <a:gdLst/>
            <a:ahLst/>
            <a:cxnLst/>
            <a:rect l="l" t="t" r="r" b="b"/>
            <a:pathLst>
              <a:path w="654050" h="236854">
                <a:moveTo>
                  <a:pt x="325316" y="0"/>
                </a:moveTo>
                <a:lnTo>
                  <a:pt x="258626" y="2400"/>
                </a:lnTo>
                <a:lnTo>
                  <a:pt x="197032" y="9284"/>
                </a:lnTo>
                <a:lnTo>
                  <a:pt x="141703" y="20177"/>
                </a:lnTo>
                <a:lnTo>
                  <a:pt x="93810" y="34604"/>
                </a:lnTo>
                <a:lnTo>
                  <a:pt x="54523" y="52090"/>
                </a:lnTo>
                <a:lnTo>
                  <a:pt x="6448" y="94337"/>
                </a:lnTo>
                <a:lnTo>
                  <a:pt x="0" y="118148"/>
                </a:lnTo>
                <a:lnTo>
                  <a:pt x="6448" y="141959"/>
                </a:lnTo>
                <a:lnTo>
                  <a:pt x="54523" y="184206"/>
                </a:lnTo>
                <a:lnTo>
                  <a:pt x="93810" y="201692"/>
                </a:lnTo>
                <a:lnTo>
                  <a:pt x="141703" y="216119"/>
                </a:lnTo>
                <a:lnTo>
                  <a:pt x="197032" y="227012"/>
                </a:lnTo>
                <a:lnTo>
                  <a:pt x="258626" y="233896"/>
                </a:lnTo>
                <a:lnTo>
                  <a:pt x="325316" y="236297"/>
                </a:lnTo>
                <a:lnTo>
                  <a:pt x="391269" y="233896"/>
                </a:lnTo>
                <a:lnTo>
                  <a:pt x="452788" y="227012"/>
                </a:lnTo>
                <a:lnTo>
                  <a:pt x="508527" y="216119"/>
                </a:lnTo>
                <a:lnTo>
                  <a:pt x="557145" y="201692"/>
                </a:lnTo>
                <a:lnTo>
                  <a:pt x="597297" y="184206"/>
                </a:lnTo>
                <a:lnTo>
                  <a:pt x="646832" y="141959"/>
                </a:lnTo>
                <a:lnTo>
                  <a:pt x="653528" y="118148"/>
                </a:lnTo>
                <a:lnTo>
                  <a:pt x="646832" y="94337"/>
                </a:lnTo>
                <a:lnTo>
                  <a:pt x="597297" y="52090"/>
                </a:lnTo>
                <a:lnTo>
                  <a:pt x="557145" y="34604"/>
                </a:lnTo>
                <a:lnTo>
                  <a:pt x="508527" y="20177"/>
                </a:lnTo>
                <a:lnTo>
                  <a:pt x="452788" y="9284"/>
                </a:lnTo>
                <a:lnTo>
                  <a:pt x="391269" y="2400"/>
                </a:lnTo>
                <a:lnTo>
                  <a:pt x="32531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496249" y="5378094"/>
            <a:ext cx="654050" cy="236854"/>
          </a:xfrm>
          <a:custGeom>
            <a:avLst/>
            <a:gdLst/>
            <a:ahLst/>
            <a:cxnLst/>
            <a:rect l="l" t="t" r="r" b="b"/>
            <a:pathLst>
              <a:path w="654050" h="236854">
                <a:moveTo>
                  <a:pt x="0" y="118148"/>
                </a:moveTo>
                <a:lnTo>
                  <a:pt x="20015" y="164137"/>
                </a:lnTo>
                <a:lnTo>
                  <a:pt x="90675" y="201692"/>
                </a:lnTo>
                <a:lnTo>
                  <a:pt x="139472" y="209163"/>
                </a:lnTo>
                <a:lnTo>
                  <a:pt x="195477" y="227012"/>
                </a:lnTo>
                <a:lnTo>
                  <a:pt x="257368" y="233896"/>
                </a:lnTo>
                <a:lnTo>
                  <a:pt x="325316" y="236297"/>
                </a:lnTo>
                <a:lnTo>
                  <a:pt x="390265" y="233896"/>
                </a:lnTo>
                <a:lnTo>
                  <a:pt x="452155" y="227012"/>
                </a:lnTo>
                <a:lnTo>
                  <a:pt x="508162" y="209163"/>
                </a:lnTo>
                <a:lnTo>
                  <a:pt x="556958" y="201692"/>
                </a:lnTo>
                <a:lnTo>
                  <a:pt x="597218" y="184206"/>
                </a:lnTo>
                <a:lnTo>
                  <a:pt x="627618" y="164137"/>
                </a:lnTo>
                <a:lnTo>
                  <a:pt x="646829" y="141959"/>
                </a:lnTo>
                <a:lnTo>
                  <a:pt x="653528" y="118148"/>
                </a:lnTo>
                <a:lnTo>
                  <a:pt x="627618" y="72159"/>
                </a:lnTo>
                <a:lnTo>
                  <a:pt x="556958" y="34604"/>
                </a:lnTo>
                <a:lnTo>
                  <a:pt x="508162" y="20177"/>
                </a:lnTo>
                <a:lnTo>
                  <a:pt x="452155" y="9284"/>
                </a:lnTo>
                <a:lnTo>
                  <a:pt x="390265" y="2400"/>
                </a:lnTo>
                <a:lnTo>
                  <a:pt x="325316" y="0"/>
                </a:lnTo>
                <a:lnTo>
                  <a:pt x="257368" y="2400"/>
                </a:lnTo>
                <a:lnTo>
                  <a:pt x="195477" y="9284"/>
                </a:lnTo>
                <a:lnTo>
                  <a:pt x="139472" y="20177"/>
                </a:lnTo>
                <a:lnTo>
                  <a:pt x="90675" y="34604"/>
                </a:lnTo>
                <a:lnTo>
                  <a:pt x="50414" y="52090"/>
                </a:lnTo>
                <a:lnTo>
                  <a:pt x="803" y="94337"/>
                </a:lnTo>
                <a:lnTo>
                  <a:pt x="0" y="1181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659390" y="5449859"/>
            <a:ext cx="321945" cy="119380"/>
          </a:xfrm>
          <a:custGeom>
            <a:avLst/>
            <a:gdLst/>
            <a:ahLst/>
            <a:cxnLst/>
            <a:rect l="l" t="t" r="r" b="b"/>
            <a:pathLst>
              <a:path w="321945" h="119379">
                <a:moveTo>
                  <a:pt x="225041" y="45182"/>
                </a:moveTo>
                <a:lnTo>
                  <a:pt x="159689" y="45182"/>
                </a:lnTo>
                <a:lnTo>
                  <a:pt x="274094" y="0"/>
                </a:lnTo>
                <a:lnTo>
                  <a:pt x="305820" y="8704"/>
                </a:lnTo>
                <a:lnTo>
                  <a:pt x="222660" y="38964"/>
                </a:lnTo>
                <a:lnTo>
                  <a:pt x="225041" y="45182"/>
                </a:lnTo>
                <a:close/>
              </a:path>
              <a:path w="321945" h="119379">
                <a:moveTo>
                  <a:pt x="32801" y="119023"/>
                </a:moveTo>
                <a:lnTo>
                  <a:pt x="0" y="110676"/>
                </a:lnTo>
                <a:lnTo>
                  <a:pt x="100563" y="82663"/>
                </a:lnTo>
                <a:lnTo>
                  <a:pt x="97679" y="40623"/>
                </a:lnTo>
                <a:lnTo>
                  <a:pt x="22209" y="10777"/>
                </a:lnTo>
                <a:lnTo>
                  <a:pt x="47687" y="4559"/>
                </a:lnTo>
                <a:lnTo>
                  <a:pt x="159689" y="45182"/>
                </a:lnTo>
                <a:lnTo>
                  <a:pt x="225041" y="45182"/>
                </a:lnTo>
                <a:lnTo>
                  <a:pt x="233638" y="67636"/>
                </a:lnTo>
                <a:lnTo>
                  <a:pt x="161920" y="67636"/>
                </a:lnTo>
                <a:lnTo>
                  <a:pt x="32801" y="119023"/>
                </a:lnTo>
                <a:close/>
              </a:path>
              <a:path w="321945" h="119379">
                <a:moveTo>
                  <a:pt x="293367" y="118583"/>
                </a:moveTo>
                <a:lnTo>
                  <a:pt x="161920" y="67636"/>
                </a:lnTo>
                <a:lnTo>
                  <a:pt x="233638" y="67636"/>
                </a:lnTo>
                <a:lnTo>
                  <a:pt x="239484" y="82904"/>
                </a:lnTo>
                <a:lnTo>
                  <a:pt x="321354" y="110676"/>
                </a:lnTo>
                <a:lnTo>
                  <a:pt x="293367" y="118583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553200" y="5372100"/>
            <a:ext cx="508000" cy="2032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625953" y="5420102"/>
            <a:ext cx="388620" cy="82550"/>
          </a:xfrm>
          <a:custGeom>
            <a:avLst/>
            <a:gdLst/>
            <a:ahLst/>
            <a:cxnLst/>
            <a:rect l="l" t="t" r="r" b="b"/>
            <a:pathLst>
              <a:path w="388620" h="82550">
                <a:moveTo>
                  <a:pt x="286203" y="45903"/>
                </a:moveTo>
                <a:lnTo>
                  <a:pt x="193492" y="45903"/>
                </a:lnTo>
                <a:lnTo>
                  <a:pt x="312917" y="0"/>
                </a:lnTo>
                <a:lnTo>
                  <a:pt x="388225" y="18266"/>
                </a:lnTo>
                <a:lnTo>
                  <a:pt x="347301" y="34672"/>
                </a:lnTo>
                <a:lnTo>
                  <a:pt x="314156" y="34672"/>
                </a:lnTo>
                <a:lnTo>
                  <a:pt x="286203" y="45903"/>
                </a:lnTo>
                <a:close/>
              </a:path>
              <a:path w="388620" h="82550">
                <a:moveTo>
                  <a:pt x="57308" y="45637"/>
                </a:moveTo>
                <a:lnTo>
                  <a:pt x="0" y="20126"/>
                </a:lnTo>
                <a:lnTo>
                  <a:pt x="68310" y="237"/>
                </a:lnTo>
                <a:lnTo>
                  <a:pt x="167504" y="36422"/>
                </a:lnTo>
                <a:lnTo>
                  <a:pt x="74196" y="36422"/>
                </a:lnTo>
                <a:lnTo>
                  <a:pt x="57308" y="45637"/>
                </a:lnTo>
                <a:close/>
              </a:path>
              <a:path w="388620" h="82550">
                <a:moveTo>
                  <a:pt x="332196" y="40727"/>
                </a:moveTo>
                <a:lnTo>
                  <a:pt x="314156" y="34672"/>
                </a:lnTo>
                <a:lnTo>
                  <a:pt x="347301" y="34672"/>
                </a:lnTo>
                <a:lnTo>
                  <a:pt x="332196" y="40727"/>
                </a:lnTo>
                <a:close/>
              </a:path>
              <a:path w="388620" h="82550">
                <a:moveTo>
                  <a:pt x="195691" y="82267"/>
                </a:moveTo>
                <a:lnTo>
                  <a:pt x="74196" y="36422"/>
                </a:lnTo>
                <a:lnTo>
                  <a:pt x="167504" y="36422"/>
                </a:lnTo>
                <a:lnTo>
                  <a:pt x="193492" y="45903"/>
                </a:lnTo>
                <a:lnTo>
                  <a:pt x="286203" y="45903"/>
                </a:lnTo>
                <a:lnTo>
                  <a:pt x="195691" y="8226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807200" y="5435600"/>
            <a:ext cx="266700" cy="1905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880436" y="5490116"/>
            <a:ext cx="146322" cy="717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540500" y="5448300"/>
            <a:ext cx="266700" cy="1905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618523" y="5491868"/>
            <a:ext cx="141605" cy="81280"/>
          </a:xfrm>
          <a:custGeom>
            <a:avLst/>
            <a:gdLst/>
            <a:ahLst/>
            <a:cxnLst/>
            <a:rect l="l" t="t" r="r" b="b"/>
            <a:pathLst>
              <a:path w="141604" h="81279">
                <a:moveTo>
                  <a:pt x="51072" y="81056"/>
                </a:moveTo>
                <a:lnTo>
                  <a:pt x="0" y="55491"/>
                </a:lnTo>
                <a:lnTo>
                  <a:pt x="139244" y="0"/>
                </a:lnTo>
                <a:lnTo>
                  <a:pt x="141172" y="34630"/>
                </a:lnTo>
                <a:lnTo>
                  <a:pt x="51072" y="81056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413500" y="5435600"/>
            <a:ext cx="1397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486317" y="5497118"/>
            <a:ext cx="4445" cy="91440"/>
          </a:xfrm>
          <a:custGeom>
            <a:avLst/>
            <a:gdLst/>
            <a:ahLst/>
            <a:cxnLst/>
            <a:rect l="l" t="t" r="r" b="b"/>
            <a:pathLst>
              <a:path w="4445" h="91439">
                <a:moveTo>
                  <a:pt x="2018" y="-3175"/>
                </a:moveTo>
                <a:lnTo>
                  <a:pt x="2018" y="94193"/>
                </a:lnTo>
              </a:path>
            </a:pathLst>
          </a:custGeom>
          <a:ln w="103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7073900" y="5435600"/>
            <a:ext cx="139700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149778" y="5495368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8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1922608" y="1391776"/>
            <a:ext cx="137795" cy="331470"/>
          </a:xfrm>
          <a:custGeom>
            <a:avLst/>
            <a:gdLst/>
            <a:ahLst/>
            <a:cxnLst/>
            <a:rect l="l" t="t" r="r" b="b"/>
            <a:pathLst>
              <a:path w="137794" h="331469">
                <a:moveTo>
                  <a:pt x="137760" y="0"/>
                </a:moveTo>
                <a:lnTo>
                  <a:pt x="0" y="33128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2060369" y="1391777"/>
            <a:ext cx="147320" cy="330200"/>
          </a:xfrm>
          <a:custGeom>
            <a:avLst/>
            <a:gdLst/>
            <a:ahLst/>
            <a:cxnLst/>
            <a:rect l="l" t="t" r="r" b="b"/>
            <a:pathLst>
              <a:path w="147319" h="330200">
                <a:moveTo>
                  <a:pt x="0" y="0"/>
                </a:moveTo>
                <a:lnTo>
                  <a:pt x="147032" y="32977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1922608" y="1721548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30">
                <a:moveTo>
                  <a:pt x="0" y="0"/>
                </a:moveTo>
                <a:lnTo>
                  <a:pt x="13776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051097" y="1721548"/>
            <a:ext cx="147320" cy="36830"/>
          </a:xfrm>
          <a:custGeom>
            <a:avLst/>
            <a:gdLst/>
            <a:ahLst/>
            <a:cxnLst/>
            <a:rect l="l" t="t" r="r" b="b"/>
            <a:pathLst>
              <a:path w="147319" h="36830">
                <a:moveTo>
                  <a:pt x="147032" y="0"/>
                </a:moveTo>
                <a:lnTo>
                  <a:pt x="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2060369" y="1392592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6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1922608" y="1686841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30">
                <a:moveTo>
                  <a:pt x="0" y="36215"/>
                </a:moveTo>
                <a:lnTo>
                  <a:pt x="1377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2051097" y="1686841"/>
            <a:ext cx="147320" cy="34925"/>
          </a:xfrm>
          <a:custGeom>
            <a:avLst/>
            <a:gdLst/>
            <a:ahLst/>
            <a:cxnLst/>
            <a:rect l="l" t="t" r="r" b="b"/>
            <a:pathLst>
              <a:path w="147319" h="34925">
                <a:moveTo>
                  <a:pt x="147032" y="34706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1981072" y="1576184"/>
            <a:ext cx="79375" cy="27940"/>
          </a:xfrm>
          <a:custGeom>
            <a:avLst/>
            <a:gdLst/>
            <a:ahLst/>
            <a:cxnLst/>
            <a:rect l="l" t="t" r="r" b="b"/>
            <a:pathLst>
              <a:path w="79375" h="27940">
                <a:moveTo>
                  <a:pt x="0" y="0"/>
                </a:moveTo>
                <a:lnTo>
                  <a:pt x="79296" y="276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2060369" y="1576184"/>
            <a:ext cx="83820" cy="27940"/>
          </a:xfrm>
          <a:custGeom>
            <a:avLst/>
            <a:gdLst/>
            <a:ahLst/>
            <a:cxnLst/>
            <a:rect l="l" t="t" r="r" b="b"/>
            <a:pathLst>
              <a:path w="83819" h="27940">
                <a:moveTo>
                  <a:pt x="0" y="27664"/>
                </a:moveTo>
                <a:lnTo>
                  <a:pt x="833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1954864" y="1625476"/>
            <a:ext cx="102235" cy="38100"/>
          </a:xfrm>
          <a:custGeom>
            <a:avLst/>
            <a:gdLst/>
            <a:ahLst/>
            <a:cxnLst/>
            <a:rect l="l" t="t" r="r" b="b"/>
            <a:pathLst>
              <a:path w="102235" h="38100">
                <a:moveTo>
                  <a:pt x="0" y="0"/>
                </a:moveTo>
                <a:lnTo>
                  <a:pt x="102144" y="377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2060369" y="1633021"/>
            <a:ext cx="102870" cy="33655"/>
          </a:xfrm>
          <a:custGeom>
            <a:avLst/>
            <a:gdLst/>
            <a:ahLst/>
            <a:cxnLst/>
            <a:rect l="l" t="t" r="r" b="b"/>
            <a:pathLst>
              <a:path w="102869" h="33655">
                <a:moveTo>
                  <a:pt x="0" y="33197"/>
                </a:moveTo>
                <a:lnTo>
                  <a:pt x="1028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2060369" y="1525381"/>
            <a:ext cx="52705" cy="13970"/>
          </a:xfrm>
          <a:custGeom>
            <a:avLst/>
            <a:gdLst/>
            <a:ahLst/>
            <a:cxnLst/>
            <a:rect l="l" t="t" r="r" b="b"/>
            <a:pathLst>
              <a:path w="52705" h="13969">
                <a:moveTo>
                  <a:pt x="0" y="13580"/>
                </a:moveTo>
                <a:lnTo>
                  <a:pt x="5241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2060369" y="1459926"/>
            <a:ext cx="33020" cy="10795"/>
          </a:xfrm>
          <a:custGeom>
            <a:avLst/>
            <a:gdLst/>
            <a:ahLst/>
            <a:cxnLst/>
            <a:rect l="l" t="t" r="r" b="b"/>
            <a:pathLst>
              <a:path w="33019" h="10794">
                <a:moveTo>
                  <a:pt x="0" y="10562"/>
                </a:moveTo>
                <a:lnTo>
                  <a:pt x="329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2001233" y="1520855"/>
            <a:ext cx="64135" cy="18415"/>
          </a:xfrm>
          <a:custGeom>
            <a:avLst/>
            <a:gdLst/>
            <a:ahLst/>
            <a:cxnLst/>
            <a:rect l="l" t="t" r="r" b="b"/>
            <a:pathLst>
              <a:path w="64135" h="18415">
                <a:moveTo>
                  <a:pt x="0" y="0"/>
                </a:moveTo>
                <a:lnTo>
                  <a:pt x="63840" y="181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2029456" y="1452448"/>
            <a:ext cx="37465" cy="18415"/>
          </a:xfrm>
          <a:custGeom>
            <a:avLst/>
            <a:gdLst/>
            <a:ahLst/>
            <a:cxnLst/>
            <a:rect l="l" t="t" r="r" b="b"/>
            <a:pathLst>
              <a:path w="37464" h="18415">
                <a:moveTo>
                  <a:pt x="0" y="0"/>
                </a:moveTo>
                <a:lnTo>
                  <a:pt x="36960" y="181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1854200" y="1244600"/>
            <a:ext cx="422075" cy="2762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2035455" y="1358512"/>
            <a:ext cx="57785" cy="40005"/>
          </a:xfrm>
          <a:custGeom>
            <a:avLst/>
            <a:gdLst/>
            <a:ahLst/>
            <a:cxnLst/>
            <a:rect l="l" t="t" r="r" b="b"/>
            <a:pathLst>
              <a:path w="57785" h="40005">
                <a:moveTo>
                  <a:pt x="24181" y="39802"/>
                </a:moveTo>
                <a:lnTo>
                  <a:pt x="14768" y="38238"/>
                </a:lnTo>
                <a:lnTo>
                  <a:pt x="7082" y="33973"/>
                </a:lnTo>
                <a:lnTo>
                  <a:pt x="1900" y="27647"/>
                </a:lnTo>
                <a:lnTo>
                  <a:pt x="0" y="19901"/>
                </a:lnTo>
                <a:lnTo>
                  <a:pt x="1900" y="12154"/>
                </a:lnTo>
                <a:lnTo>
                  <a:pt x="7082" y="5828"/>
                </a:lnTo>
                <a:lnTo>
                  <a:pt x="14768" y="1563"/>
                </a:lnTo>
                <a:lnTo>
                  <a:pt x="24181" y="0"/>
                </a:lnTo>
                <a:lnTo>
                  <a:pt x="35025" y="1563"/>
                </a:lnTo>
                <a:lnTo>
                  <a:pt x="45861" y="5828"/>
                </a:lnTo>
                <a:lnTo>
                  <a:pt x="54192" y="12154"/>
                </a:lnTo>
                <a:lnTo>
                  <a:pt x="57524" y="19901"/>
                </a:lnTo>
                <a:lnTo>
                  <a:pt x="54192" y="27647"/>
                </a:lnTo>
                <a:lnTo>
                  <a:pt x="45860" y="33973"/>
                </a:lnTo>
                <a:lnTo>
                  <a:pt x="35024" y="38238"/>
                </a:lnTo>
                <a:lnTo>
                  <a:pt x="24181" y="3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2035455" y="1358512"/>
            <a:ext cx="57785" cy="40005"/>
          </a:xfrm>
          <a:custGeom>
            <a:avLst/>
            <a:gdLst/>
            <a:ahLst/>
            <a:cxnLst/>
            <a:rect l="l" t="t" r="r" b="b"/>
            <a:pathLst>
              <a:path w="57785" h="40005">
                <a:moveTo>
                  <a:pt x="0" y="19901"/>
                </a:moveTo>
                <a:lnTo>
                  <a:pt x="7082" y="5828"/>
                </a:lnTo>
                <a:lnTo>
                  <a:pt x="24181" y="0"/>
                </a:lnTo>
                <a:lnTo>
                  <a:pt x="41280" y="5828"/>
                </a:lnTo>
                <a:lnTo>
                  <a:pt x="57524" y="19901"/>
                </a:lnTo>
                <a:lnTo>
                  <a:pt x="41280" y="33973"/>
                </a:lnTo>
                <a:lnTo>
                  <a:pt x="24181" y="39802"/>
                </a:lnTo>
                <a:lnTo>
                  <a:pt x="7082" y="33973"/>
                </a:lnTo>
                <a:lnTo>
                  <a:pt x="0" y="1990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2396086" y="1788222"/>
            <a:ext cx="137795" cy="338455"/>
          </a:xfrm>
          <a:custGeom>
            <a:avLst/>
            <a:gdLst/>
            <a:ahLst/>
            <a:cxnLst/>
            <a:rect l="l" t="t" r="r" b="b"/>
            <a:pathLst>
              <a:path w="137794" h="338455">
                <a:moveTo>
                  <a:pt x="137760" y="0"/>
                </a:moveTo>
                <a:lnTo>
                  <a:pt x="0" y="3380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2533847" y="1788222"/>
            <a:ext cx="137795" cy="336550"/>
          </a:xfrm>
          <a:custGeom>
            <a:avLst/>
            <a:gdLst/>
            <a:ahLst/>
            <a:cxnLst/>
            <a:rect l="l" t="t" r="r" b="b"/>
            <a:pathLst>
              <a:path w="137794" h="336550">
                <a:moveTo>
                  <a:pt x="0" y="0"/>
                </a:moveTo>
                <a:lnTo>
                  <a:pt x="137760" y="3365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2396086" y="2124722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30">
                <a:moveTo>
                  <a:pt x="0" y="0"/>
                </a:moveTo>
                <a:lnTo>
                  <a:pt x="13776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533847" y="2124722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30">
                <a:moveTo>
                  <a:pt x="137760" y="0"/>
                </a:moveTo>
                <a:lnTo>
                  <a:pt x="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2533847" y="1795767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6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2396086" y="2090016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30">
                <a:moveTo>
                  <a:pt x="0" y="36215"/>
                </a:moveTo>
                <a:lnTo>
                  <a:pt x="1377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2533847" y="2090016"/>
            <a:ext cx="137795" cy="34925"/>
          </a:xfrm>
          <a:custGeom>
            <a:avLst/>
            <a:gdLst/>
            <a:ahLst/>
            <a:cxnLst/>
            <a:rect l="l" t="t" r="r" b="b"/>
            <a:pathLst>
              <a:path w="137794" h="34925">
                <a:moveTo>
                  <a:pt x="137760" y="3470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2454550" y="1979358"/>
            <a:ext cx="79375" cy="31750"/>
          </a:xfrm>
          <a:custGeom>
            <a:avLst/>
            <a:gdLst/>
            <a:ahLst/>
            <a:cxnLst/>
            <a:rect l="l" t="t" r="r" b="b"/>
            <a:pathLst>
              <a:path w="79375" h="31750">
                <a:moveTo>
                  <a:pt x="0" y="0"/>
                </a:moveTo>
                <a:lnTo>
                  <a:pt x="79296" y="3147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2533847" y="1975551"/>
            <a:ext cx="92710" cy="31750"/>
          </a:xfrm>
          <a:custGeom>
            <a:avLst/>
            <a:gdLst/>
            <a:ahLst/>
            <a:cxnLst/>
            <a:rect l="l" t="t" r="r" b="b"/>
            <a:pathLst>
              <a:path w="92710" h="31750">
                <a:moveTo>
                  <a:pt x="0" y="31471"/>
                </a:moveTo>
                <a:lnTo>
                  <a:pt x="9210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2428342" y="2028651"/>
            <a:ext cx="102235" cy="38100"/>
          </a:xfrm>
          <a:custGeom>
            <a:avLst/>
            <a:gdLst/>
            <a:ahLst/>
            <a:cxnLst/>
            <a:rect l="l" t="t" r="r" b="b"/>
            <a:pathLst>
              <a:path w="102235" h="38100">
                <a:moveTo>
                  <a:pt x="0" y="0"/>
                </a:moveTo>
                <a:lnTo>
                  <a:pt x="102144" y="377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2533847" y="2036196"/>
            <a:ext cx="102870" cy="33655"/>
          </a:xfrm>
          <a:custGeom>
            <a:avLst/>
            <a:gdLst/>
            <a:ahLst/>
            <a:cxnLst/>
            <a:rect l="l" t="t" r="r" b="b"/>
            <a:pathLst>
              <a:path w="102869" h="33655">
                <a:moveTo>
                  <a:pt x="0" y="33197"/>
                </a:moveTo>
                <a:lnTo>
                  <a:pt x="1028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2533847" y="1928556"/>
            <a:ext cx="52705" cy="13970"/>
          </a:xfrm>
          <a:custGeom>
            <a:avLst/>
            <a:gdLst/>
            <a:ahLst/>
            <a:cxnLst/>
            <a:rect l="l" t="t" r="r" b="b"/>
            <a:pathLst>
              <a:path w="52705" h="13969">
                <a:moveTo>
                  <a:pt x="0" y="13580"/>
                </a:moveTo>
                <a:lnTo>
                  <a:pt x="5241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2533847" y="1858641"/>
            <a:ext cx="33020" cy="10795"/>
          </a:xfrm>
          <a:custGeom>
            <a:avLst/>
            <a:gdLst/>
            <a:ahLst/>
            <a:cxnLst/>
            <a:rect l="l" t="t" r="r" b="b"/>
            <a:pathLst>
              <a:path w="33019" h="10794">
                <a:moveTo>
                  <a:pt x="0" y="10562"/>
                </a:moveTo>
                <a:lnTo>
                  <a:pt x="329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474710" y="1924029"/>
            <a:ext cx="64135" cy="18415"/>
          </a:xfrm>
          <a:custGeom>
            <a:avLst/>
            <a:gdLst/>
            <a:ahLst/>
            <a:cxnLst/>
            <a:rect l="l" t="t" r="r" b="b"/>
            <a:pathLst>
              <a:path w="64135" h="18414">
                <a:moveTo>
                  <a:pt x="0" y="0"/>
                </a:moveTo>
                <a:lnTo>
                  <a:pt x="63840" y="181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512248" y="1855622"/>
            <a:ext cx="27940" cy="18415"/>
          </a:xfrm>
          <a:custGeom>
            <a:avLst/>
            <a:gdLst/>
            <a:ahLst/>
            <a:cxnLst/>
            <a:rect l="l" t="t" r="r" b="b"/>
            <a:pathLst>
              <a:path w="27939" h="18414">
                <a:moveTo>
                  <a:pt x="0" y="0"/>
                </a:moveTo>
                <a:lnTo>
                  <a:pt x="27646" y="181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324100" y="1651000"/>
            <a:ext cx="422075" cy="2762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508932" y="1761687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4" h="40005">
                <a:moveTo>
                  <a:pt x="24181" y="39802"/>
                </a:moveTo>
                <a:lnTo>
                  <a:pt x="14768" y="38238"/>
                </a:lnTo>
                <a:lnTo>
                  <a:pt x="7082" y="33973"/>
                </a:lnTo>
                <a:lnTo>
                  <a:pt x="1900" y="27647"/>
                </a:lnTo>
                <a:lnTo>
                  <a:pt x="0" y="19901"/>
                </a:lnTo>
                <a:lnTo>
                  <a:pt x="1900" y="12154"/>
                </a:lnTo>
                <a:lnTo>
                  <a:pt x="7082" y="5828"/>
                </a:lnTo>
                <a:lnTo>
                  <a:pt x="14768" y="1563"/>
                </a:lnTo>
                <a:lnTo>
                  <a:pt x="24181" y="0"/>
                </a:lnTo>
                <a:lnTo>
                  <a:pt x="33593" y="1563"/>
                </a:lnTo>
                <a:lnTo>
                  <a:pt x="41280" y="5828"/>
                </a:lnTo>
                <a:lnTo>
                  <a:pt x="46462" y="12154"/>
                </a:lnTo>
                <a:lnTo>
                  <a:pt x="48362" y="19901"/>
                </a:lnTo>
                <a:lnTo>
                  <a:pt x="46462" y="27647"/>
                </a:lnTo>
                <a:lnTo>
                  <a:pt x="41280" y="33973"/>
                </a:lnTo>
                <a:lnTo>
                  <a:pt x="33593" y="38238"/>
                </a:lnTo>
                <a:lnTo>
                  <a:pt x="24181" y="3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508932" y="1761687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4" h="40005">
                <a:moveTo>
                  <a:pt x="0" y="19901"/>
                </a:moveTo>
                <a:lnTo>
                  <a:pt x="7082" y="5828"/>
                </a:lnTo>
                <a:lnTo>
                  <a:pt x="24181" y="0"/>
                </a:lnTo>
                <a:lnTo>
                  <a:pt x="41280" y="5828"/>
                </a:lnTo>
                <a:lnTo>
                  <a:pt x="48362" y="19901"/>
                </a:lnTo>
                <a:lnTo>
                  <a:pt x="41280" y="33973"/>
                </a:lnTo>
                <a:lnTo>
                  <a:pt x="24181" y="39802"/>
                </a:lnTo>
                <a:lnTo>
                  <a:pt x="7082" y="33973"/>
                </a:lnTo>
                <a:lnTo>
                  <a:pt x="0" y="19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1871927" y="2061223"/>
            <a:ext cx="137795" cy="338455"/>
          </a:xfrm>
          <a:custGeom>
            <a:avLst/>
            <a:gdLst/>
            <a:ahLst/>
            <a:cxnLst/>
            <a:rect l="l" t="t" r="r" b="b"/>
            <a:pathLst>
              <a:path w="137794" h="338455">
                <a:moveTo>
                  <a:pt x="137760" y="0"/>
                </a:moveTo>
                <a:lnTo>
                  <a:pt x="0" y="3380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2009688" y="2061223"/>
            <a:ext cx="148590" cy="336550"/>
          </a:xfrm>
          <a:custGeom>
            <a:avLst/>
            <a:gdLst/>
            <a:ahLst/>
            <a:cxnLst/>
            <a:rect l="l" t="t" r="r" b="b"/>
            <a:pathLst>
              <a:path w="148589" h="336550">
                <a:moveTo>
                  <a:pt x="0" y="0"/>
                </a:moveTo>
                <a:lnTo>
                  <a:pt x="148101" y="3365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1871927" y="2397723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30">
                <a:moveTo>
                  <a:pt x="0" y="0"/>
                </a:moveTo>
                <a:lnTo>
                  <a:pt x="13776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1999347" y="2397723"/>
            <a:ext cx="148590" cy="36830"/>
          </a:xfrm>
          <a:custGeom>
            <a:avLst/>
            <a:gdLst/>
            <a:ahLst/>
            <a:cxnLst/>
            <a:rect l="l" t="t" r="r" b="b"/>
            <a:pathLst>
              <a:path w="148589" h="36830">
                <a:moveTo>
                  <a:pt x="148101" y="0"/>
                </a:moveTo>
                <a:lnTo>
                  <a:pt x="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009688" y="2068768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6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1871927" y="2363017"/>
            <a:ext cx="137795" cy="29209"/>
          </a:xfrm>
          <a:custGeom>
            <a:avLst/>
            <a:gdLst/>
            <a:ahLst/>
            <a:cxnLst/>
            <a:rect l="l" t="t" r="r" b="b"/>
            <a:pathLst>
              <a:path w="137794" h="29210">
                <a:moveTo>
                  <a:pt x="0" y="28856"/>
                </a:moveTo>
                <a:lnTo>
                  <a:pt x="13776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1999347" y="2363017"/>
            <a:ext cx="148590" cy="27940"/>
          </a:xfrm>
          <a:custGeom>
            <a:avLst/>
            <a:gdLst/>
            <a:ahLst/>
            <a:cxnLst/>
            <a:rect l="l" t="t" r="r" b="b"/>
            <a:pathLst>
              <a:path w="148589" h="27939">
                <a:moveTo>
                  <a:pt x="148101" y="2734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1930391" y="2252359"/>
            <a:ext cx="79375" cy="27940"/>
          </a:xfrm>
          <a:custGeom>
            <a:avLst/>
            <a:gdLst/>
            <a:ahLst/>
            <a:cxnLst/>
            <a:rect l="l" t="t" r="r" b="b"/>
            <a:pathLst>
              <a:path w="79375" h="27939">
                <a:moveTo>
                  <a:pt x="0" y="0"/>
                </a:moveTo>
                <a:lnTo>
                  <a:pt x="79296" y="276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2009688" y="2252359"/>
            <a:ext cx="83820" cy="27940"/>
          </a:xfrm>
          <a:custGeom>
            <a:avLst/>
            <a:gdLst/>
            <a:ahLst/>
            <a:cxnLst/>
            <a:rect l="l" t="t" r="r" b="b"/>
            <a:pathLst>
              <a:path w="83819" h="27939">
                <a:moveTo>
                  <a:pt x="0" y="27664"/>
                </a:moveTo>
                <a:lnTo>
                  <a:pt x="833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1904183" y="2301652"/>
            <a:ext cx="102235" cy="38100"/>
          </a:xfrm>
          <a:custGeom>
            <a:avLst/>
            <a:gdLst/>
            <a:ahLst/>
            <a:cxnLst/>
            <a:rect l="l" t="t" r="r" b="b"/>
            <a:pathLst>
              <a:path w="102235" h="38100">
                <a:moveTo>
                  <a:pt x="0" y="0"/>
                </a:moveTo>
                <a:lnTo>
                  <a:pt x="102144" y="377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2009688" y="2309197"/>
            <a:ext cx="102870" cy="33655"/>
          </a:xfrm>
          <a:custGeom>
            <a:avLst/>
            <a:gdLst/>
            <a:ahLst/>
            <a:cxnLst/>
            <a:rect l="l" t="t" r="r" b="b"/>
            <a:pathLst>
              <a:path w="102869" h="33655">
                <a:moveTo>
                  <a:pt x="0" y="33197"/>
                </a:moveTo>
                <a:lnTo>
                  <a:pt x="10281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2009688" y="2201557"/>
            <a:ext cx="52705" cy="13970"/>
          </a:xfrm>
          <a:custGeom>
            <a:avLst/>
            <a:gdLst/>
            <a:ahLst/>
            <a:cxnLst/>
            <a:rect l="l" t="t" r="r" b="b"/>
            <a:pathLst>
              <a:path w="52705" h="13969">
                <a:moveTo>
                  <a:pt x="0" y="13580"/>
                </a:moveTo>
                <a:lnTo>
                  <a:pt x="524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2009688" y="2131642"/>
            <a:ext cx="33020" cy="10795"/>
          </a:xfrm>
          <a:custGeom>
            <a:avLst/>
            <a:gdLst/>
            <a:ahLst/>
            <a:cxnLst/>
            <a:rect l="l" t="t" r="r" b="b"/>
            <a:pathLst>
              <a:path w="33019" h="10794">
                <a:moveTo>
                  <a:pt x="0" y="10562"/>
                </a:moveTo>
                <a:lnTo>
                  <a:pt x="329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1950552" y="2197030"/>
            <a:ext cx="64135" cy="18415"/>
          </a:xfrm>
          <a:custGeom>
            <a:avLst/>
            <a:gdLst/>
            <a:ahLst/>
            <a:cxnLst/>
            <a:rect l="l" t="t" r="r" b="b"/>
            <a:pathLst>
              <a:path w="64135" h="18414">
                <a:moveTo>
                  <a:pt x="0" y="0"/>
                </a:moveTo>
                <a:lnTo>
                  <a:pt x="63840" y="181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1978775" y="2128623"/>
            <a:ext cx="37465" cy="22225"/>
          </a:xfrm>
          <a:custGeom>
            <a:avLst/>
            <a:gdLst/>
            <a:ahLst/>
            <a:cxnLst/>
            <a:rect l="l" t="t" r="r" b="b"/>
            <a:pathLst>
              <a:path w="37464" h="22225">
                <a:moveTo>
                  <a:pt x="0" y="0"/>
                </a:moveTo>
                <a:lnTo>
                  <a:pt x="36960" y="219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1803400" y="1930400"/>
            <a:ext cx="422075" cy="27625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1984774" y="2034688"/>
            <a:ext cx="59055" cy="40005"/>
          </a:xfrm>
          <a:custGeom>
            <a:avLst/>
            <a:gdLst/>
            <a:ahLst/>
            <a:cxnLst/>
            <a:rect l="l" t="t" r="r" b="b"/>
            <a:pathLst>
              <a:path w="59055" h="40005">
                <a:moveTo>
                  <a:pt x="24181" y="39802"/>
                </a:moveTo>
                <a:lnTo>
                  <a:pt x="14768" y="38238"/>
                </a:lnTo>
                <a:lnTo>
                  <a:pt x="7082" y="33973"/>
                </a:lnTo>
                <a:lnTo>
                  <a:pt x="1900" y="27647"/>
                </a:lnTo>
                <a:lnTo>
                  <a:pt x="0" y="19901"/>
                </a:lnTo>
                <a:lnTo>
                  <a:pt x="1900" y="12154"/>
                </a:lnTo>
                <a:lnTo>
                  <a:pt x="7082" y="5828"/>
                </a:lnTo>
                <a:lnTo>
                  <a:pt x="14768" y="1563"/>
                </a:lnTo>
                <a:lnTo>
                  <a:pt x="24181" y="0"/>
                </a:lnTo>
                <a:lnTo>
                  <a:pt x="35192" y="1563"/>
                </a:lnTo>
                <a:lnTo>
                  <a:pt x="46396" y="5828"/>
                </a:lnTo>
                <a:lnTo>
                  <a:pt x="55096" y="12154"/>
                </a:lnTo>
                <a:lnTo>
                  <a:pt x="58595" y="19901"/>
                </a:lnTo>
                <a:lnTo>
                  <a:pt x="55096" y="27647"/>
                </a:lnTo>
                <a:lnTo>
                  <a:pt x="46396" y="33973"/>
                </a:lnTo>
                <a:lnTo>
                  <a:pt x="35192" y="38238"/>
                </a:lnTo>
                <a:lnTo>
                  <a:pt x="24181" y="3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1984774" y="2034688"/>
            <a:ext cx="59055" cy="40005"/>
          </a:xfrm>
          <a:custGeom>
            <a:avLst/>
            <a:gdLst/>
            <a:ahLst/>
            <a:cxnLst/>
            <a:rect l="l" t="t" r="r" b="b"/>
            <a:pathLst>
              <a:path w="59055" h="40005">
                <a:moveTo>
                  <a:pt x="0" y="19901"/>
                </a:moveTo>
                <a:lnTo>
                  <a:pt x="7082" y="5828"/>
                </a:lnTo>
                <a:lnTo>
                  <a:pt x="24181" y="0"/>
                </a:lnTo>
                <a:lnTo>
                  <a:pt x="41280" y="5828"/>
                </a:lnTo>
                <a:lnTo>
                  <a:pt x="58595" y="19901"/>
                </a:lnTo>
                <a:lnTo>
                  <a:pt x="41280" y="33973"/>
                </a:lnTo>
                <a:lnTo>
                  <a:pt x="24181" y="39802"/>
                </a:lnTo>
                <a:lnTo>
                  <a:pt x="7082" y="33973"/>
                </a:lnTo>
                <a:lnTo>
                  <a:pt x="0" y="19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028206" y="4910640"/>
            <a:ext cx="137795" cy="338455"/>
          </a:xfrm>
          <a:custGeom>
            <a:avLst/>
            <a:gdLst/>
            <a:ahLst/>
            <a:cxnLst/>
            <a:rect l="l" t="t" r="r" b="b"/>
            <a:pathLst>
              <a:path w="137794" h="338454">
                <a:moveTo>
                  <a:pt x="137760" y="0"/>
                </a:moveTo>
                <a:lnTo>
                  <a:pt x="0" y="33800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2165967" y="4910640"/>
            <a:ext cx="137795" cy="336550"/>
          </a:xfrm>
          <a:custGeom>
            <a:avLst/>
            <a:gdLst/>
            <a:ahLst/>
            <a:cxnLst/>
            <a:rect l="l" t="t" r="r" b="b"/>
            <a:pathLst>
              <a:path w="137794" h="336550">
                <a:moveTo>
                  <a:pt x="0" y="0"/>
                </a:moveTo>
                <a:lnTo>
                  <a:pt x="137760" y="3365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2028206" y="5247141"/>
            <a:ext cx="137795" cy="43180"/>
          </a:xfrm>
          <a:custGeom>
            <a:avLst/>
            <a:gdLst/>
            <a:ahLst/>
            <a:cxnLst/>
            <a:rect l="l" t="t" r="r" b="b"/>
            <a:pathLst>
              <a:path w="137794" h="43179">
                <a:moveTo>
                  <a:pt x="0" y="0"/>
                </a:moveTo>
                <a:lnTo>
                  <a:pt x="137760" y="4265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2165967" y="5247141"/>
            <a:ext cx="137795" cy="43180"/>
          </a:xfrm>
          <a:custGeom>
            <a:avLst/>
            <a:gdLst/>
            <a:ahLst/>
            <a:cxnLst/>
            <a:rect l="l" t="t" r="r" b="b"/>
            <a:pathLst>
              <a:path w="137794" h="43179">
                <a:moveTo>
                  <a:pt x="137760" y="0"/>
                </a:moveTo>
                <a:lnTo>
                  <a:pt x="0" y="4265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2165967" y="4918185"/>
            <a:ext cx="0" cy="372110"/>
          </a:xfrm>
          <a:custGeom>
            <a:avLst/>
            <a:gdLst/>
            <a:ahLst/>
            <a:cxnLst/>
            <a:rect l="l" t="t" r="r" b="b"/>
            <a:pathLst>
              <a:path w="0" h="372110">
                <a:moveTo>
                  <a:pt x="0" y="0"/>
                </a:moveTo>
                <a:lnTo>
                  <a:pt x="0" y="3716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028206" y="5212434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29">
                <a:moveTo>
                  <a:pt x="0" y="36215"/>
                </a:moveTo>
                <a:lnTo>
                  <a:pt x="13776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165967" y="5212434"/>
            <a:ext cx="137795" cy="34925"/>
          </a:xfrm>
          <a:custGeom>
            <a:avLst/>
            <a:gdLst/>
            <a:ahLst/>
            <a:cxnLst/>
            <a:rect l="l" t="t" r="r" b="b"/>
            <a:pathLst>
              <a:path w="137794" h="34925">
                <a:moveTo>
                  <a:pt x="137760" y="3470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086670" y="5101776"/>
            <a:ext cx="79375" cy="27940"/>
          </a:xfrm>
          <a:custGeom>
            <a:avLst/>
            <a:gdLst/>
            <a:ahLst/>
            <a:cxnLst/>
            <a:rect l="l" t="t" r="r" b="b"/>
            <a:pathLst>
              <a:path w="79375" h="27939">
                <a:moveTo>
                  <a:pt x="0" y="0"/>
                </a:moveTo>
                <a:lnTo>
                  <a:pt x="79296" y="276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165967" y="5101776"/>
            <a:ext cx="83820" cy="27940"/>
          </a:xfrm>
          <a:custGeom>
            <a:avLst/>
            <a:gdLst/>
            <a:ahLst/>
            <a:cxnLst/>
            <a:rect l="l" t="t" r="r" b="b"/>
            <a:pathLst>
              <a:path w="83819" h="27939">
                <a:moveTo>
                  <a:pt x="0" y="27664"/>
                </a:moveTo>
                <a:lnTo>
                  <a:pt x="833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060462" y="5151070"/>
            <a:ext cx="102235" cy="38100"/>
          </a:xfrm>
          <a:custGeom>
            <a:avLst/>
            <a:gdLst/>
            <a:ahLst/>
            <a:cxnLst/>
            <a:rect l="l" t="t" r="r" b="b"/>
            <a:pathLst>
              <a:path w="102235" h="38100">
                <a:moveTo>
                  <a:pt x="0" y="0"/>
                </a:moveTo>
                <a:lnTo>
                  <a:pt x="102144" y="377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165967" y="5158614"/>
            <a:ext cx="102870" cy="33655"/>
          </a:xfrm>
          <a:custGeom>
            <a:avLst/>
            <a:gdLst/>
            <a:ahLst/>
            <a:cxnLst/>
            <a:rect l="l" t="t" r="r" b="b"/>
            <a:pathLst>
              <a:path w="102869" h="33654">
                <a:moveTo>
                  <a:pt x="0" y="33197"/>
                </a:moveTo>
                <a:lnTo>
                  <a:pt x="102816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165967" y="5050975"/>
            <a:ext cx="52705" cy="13970"/>
          </a:xfrm>
          <a:custGeom>
            <a:avLst/>
            <a:gdLst/>
            <a:ahLst/>
            <a:cxnLst/>
            <a:rect l="l" t="t" r="r" b="b"/>
            <a:pathLst>
              <a:path w="52705" h="13970">
                <a:moveTo>
                  <a:pt x="0" y="13580"/>
                </a:moveTo>
                <a:lnTo>
                  <a:pt x="524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165967" y="4976364"/>
            <a:ext cx="33020" cy="15875"/>
          </a:xfrm>
          <a:custGeom>
            <a:avLst/>
            <a:gdLst/>
            <a:ahLst/>
            <a:cxnLst/>
            <a:rect l="l" t="t" r="r" b="b"/>
            <a:pathLst>
              <a:path w="33019" h="15875">
                <a:moveTo>
                  <a:pt x="0" y="15257"/>
                </a:moveTo>
                <a:lnTo>
                  <a:pt x="329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106831" y="5046448"/>
            <a:ext cx="64135" cy="18415"/>
          </a:xfrm>
          <a:custGeom>
            <a:avLst/>
            <a:gdLst/>
            <a:ahLst/>
            <a:cxnLst/>
            <a:rect l="l" t="t" r="r" b="b"/>
            <a:pathLst>
              <a:path w="64135" h="18414">
                <a:moveTo>
                  <a:pt x="0" y="0"/>
                </a:moveTo>
                <a:lnTo>
                  <a:pt x="63840" y="181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135054" y="4978041"/>
            <a:ext cx="40005" cy="18415"/>
          </a:xfrm>
          <a:custGeom>
            <a:avLst/>
            <a:gdLst/>
            <a:ahLst/>
            <a:cxnLst/>
            <a:rect l="l" t="t" r="r" b="b"/>
            <a:pathLst>
              <a:path w="40005" h="18414">
                <a:moveTo>
                  <a:pt x="0" y="0"/>
                </a:moveTo>
                <a:lnTo>
                  <a:pt x="39797" y="181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1968500" y="4775200"/>
            <a:ext cx="422075" cy="27625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141053" y="4884106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4" h="40004">
                <a:moveTo>
                  <a:pt x="24181" y="39802"/>
                </a:moveTo>
                <a:lnTo>
                  <a:pt x="14768" y="39608"/>
                </a:lnTo>
                <a:lnTo>
                  <a:pt x="7082" y="37628"/>
                </a:lnTo>
                <a:lnTo>
                  <a:pt x="1900" y="31759"/>
                </a:lnTo>
                <a:lnTo>
                  <a:pt x="0" y="19901"/>
                </a:lnTo>
                <a:lnTo>
                  <a:pt x="1900" y="12154"/>
                </a:lnTo>
                <a:lnTo>
                  <a:pt x="7082" y="5828"/>
                </a:lnTo>
                <a:lnTo>
                  <a:pt x="14768" y="1563"/>
                </a:lnTo>
                <a:lnTo>
                  <a:pt x="24181" y="0"/>
                </a:lnTo>
                <a:lnTo>
                  <a:pt x="33593" y="1563"/>
                </a:lnTo>
                <a:lnTo>
                  <a:pt x="41280" y="5828"/>
                </a:lnTo>
                <a:lnTo>
                  <a:pt x="46462" y="12154"/>
                </a:lnTo>
                <a:lnTo>
                  <a:pt x="48362" y="19901"/>
                </a:lnTo>
                <a:lnTo>
                  <a:pt x="46462" y="31759"/>
                </a:lnTo>
                <a:lnTo>
                  <a:pt x="41280" y="37628"/>
                </a:lnTo>
                <a:lnTo>
                  <a:pt x="33593" y="39608"/>
                </a:lnTo>
                <a:lnTo>
                  <a:pt x="24181" y="3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2141053" y="4884106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4" h="40004">
                <a:moveTo>
                  <a:pt x="0" y="19901"/>
                </a:moveTo>
                <a:lnTo>
                  <a:pt x="7082" y="9742"/>
                </a:lnTo>
                <a:lnTo>
                  <a:pt x="24181" y="0"/>
                </a:lnTo>
                <a:lnTo>
                  <a:pt x="41280" y="9742"/>
                </a:lnTo>
                <a:lnTo>
                  <a:pt x="48362" y="19901"/>
                </a:lnTo>
                <a:lnTo>
                  <a:pt x="41280" y="33973"/>
                </a:lnTo>
                <a:lnTo>
                  <a:pt x="24181" y="39802"/>
                </a:lnTo>
                <a:lnTo>
                  <a:pt x="7082" y="33973"/>
                </a:lnTo>
                <a:lnTo>
                  <a:pt x="0" y="19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501684" y="5313815"/>
            <a:ext cx="137795" cy="340995"/>
          </a:xfrm>
          <a:custGeom>
            <a:avLst/>
            <a:gdLst/>
            <a:ahLst/>
            <a:cxnLst/>
            <a:rect l="l" t="t" r="r" b="b"/>
            <a:pathLst>
              <a:path w="137794" h="340995">
                <a:moveTo>
                  <a:pt x="137760" y="0"/>
                </a:moveTo>
                <a:lnTo>
                  <a:pt x="0" y="3409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639445" y="5313815"/>
            <a:ext cx="137795" cy="336550"/>
          </a:xfrm>
          <a:custGeom>
            <a:avLst/>
            <a:gdLst/>
            <a:ahLst/>
            <a:cxnLst/>
            <a:rect l="l" t="t" r="r" b="b"/>
            <a:pathLst>
              <a:path w="137794" h="336550">
                <a:moveTo>
                  <a:pt x="0" y="0"/>
                </a:moveTo>
                <a:lnTo>
                  <a:pt x="137760" y="3365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501684" y="5650315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29">
                <a:moveTo>
                  <a:pt x="0" y="0"/>
                </a:moveTo>
                <a:lnTo>
                  <a:pt x="13776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639445" y="5650315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29">
                <a:moveTo>
                  <a:pt x="137760" y="0"/>
                </a:moveTo>
                <a:lnTo>
                  <a:pt x="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2639445" y="5327307"/>
            <a:ext cx="0" cy="360045"/>
          </a:xfrm>
          <a:custGeom>
            <a:avLst/>
            <a:gdLst/>
            <a:ahLst/>
            <a:cxnLst/>
            <a:rect l="l" t="t" r="r" b="b"/>
            <a:pathLst>
              <a:path w="0" h="360045">
                <a:moveTo>
                  <a:pt x="0" y="0"/>
                </a:moveTo>
                <a:lnTo>
                  <a:pt x="0" y="3597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2501684" y="5612689"/>
            <a:ext cx="137795" cy="39370"/>
          </a:xfrm>
          <a:custGeom>
            <a:avLst/>
            <a:gdLst/>
            <a:ahLst/>
            <a:cxnLst/>
            <a:rect l="l" t="t" r="r" b="b"/>
            <a:pathLst>
              <a:path w="137794" h="39370">
                <a:moveTo>
                  <a:pt x="0" y="39134"/>
                </a:moveTo>
                <a:lnTo>
                  <a:pt x="1377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2639445" y="5624839"/>
            <a:ext cx="137795" cy="34925"/>
          </a:xfrm>
          <a:custGeom>
            <a:avLst/>
            <a:gdLst/>
            <a:ahLst/>
            <a:cxnLst/>
            <a:rect l="l" t="t" r="r" b="b"/>
            <a:pathLst>
              <a:path w="137794" h="34925">
                <a:moveTo>
                  <a:pt x="137760" y="3470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2560148" y="5504951"/>
            <a:ext cx="79375" cy="27940"/>
          </a:xfrm>
          <a:custGeom>
            <a:avLst/>
            <a:gdLst/>
            <a:ahLst/>
            <a:cxnLst/>
            <a:rect l="l" t="t" r="r" b="b"/>
            <a:pathLst>
              <a:path w="79375" h="27939">
                <a:moveTo>
                  <a:pt x="0" y="0"/>
                </a:moveTo>
                <a:lnTo>
                  <a:pt x="79296" y="276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2639445" y="5516357"/>
            <a:ext cx="83820" cy="27940"/>
          </a:xfrm>
          <a:custGeom>
            <a:avLst/>
            <a:gdLst/>
            <a:ahLst/>
            <a:cxnLst/>
            <a:rect l="l" t="t" r="r" b="b"/>
            <a:pathLst>
              <a:path w="83819" h="27939">
                <a:moveTo>
                  <a:pt x="0" y="27664"/>
                </a:moveTo>
                <a:lnTo>
                  <a:pt x="833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2533940" y="5554244"/>
            <a:ext cx="102235" cy="38100"/>
          </a:xfrm>
          <a:custGeom>
            <a:avLst/>
            <a:gdLst/>
            <a:ahLst/>
            <a:cxnLst/>
            <a:rect l="l" t="t" r="r" b="b"/>
            <a:pathLst>
              <a:path w="102235" h="38100">
                <a:moveTo>
                  <a:pt x="0" y="0"/>
                </a:moveTo>
                <a:lnTo>
                  <a:pt x="102144" y="3772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2639445" y="5561789"/>
            <a:ext cx="102870" cy="33655"/>
          </a:xfrm>
          <a:custGeom>
            <a:avLst/>
            <a:gdLst/>
            <a:ahLst/>
            <a:cxnLst/>
            <a:rect l="l" t="t" r="r" b="b"/>
            <a:pathLst>
              <a:path w="102869" h="33654">
                <a:moveTo>
                  <a:pt x="0" y="33197"/>
                </a:moveTo>
                <a:lnTo>
                  <a:pt x="1028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2639445" y="5454149"/>
            <a:ext cx="52705" cy="13970"/>
          </a:xfrm>
          <a:custGeom>
            <a:avLst/>
            <a:gdLst/>
            <a:ahLst/>
            <a:cxnLst/>
            <a:rect l="l" t="t" r="r" b="b"/>
            <a:pathLst>
              <a:path w="52705" h="13970">
                <a:moveTo>
                  <a:pt x="0" y="13580"/>
                </a:moveTo>
                <a:lnTo>
                  <a:pt x="524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2639445" y="5384234"/>
            <a:ext cx="33020" cy="10795"/>
          </a:xfrm>
          <a:custGeom>
            <a:avLst/>
            <a:gdLst/>
            <a:ahLst/>
            <a:cxnLst/>
            <a:rect l="l" t="t" r="r" b="b"/>
            <a:pathLst>
              <a:path w="33019" h="10795">
                <a:moveTo>
                  <a:pt x="0" y="10562"/>
                </a:moveTo>
                <a:lnTo>
                  <a:pt x="329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2580308" y="5449623"/>
            <a:ext cx="64135" cy="18415"/>
          </a:xfrm>
          <a:custGeom>
            <a:avLst/>
            <a:gdLst/>
            <a:ahLst/>
            <a:cxnLst/>
            <a:rect l="l" t="t" r="r" b="b"/>
            <a:pathLst>
              <a:path w="64135" h="18414">
                <a:moveTo>
                  <a:pt x="0" y="0"/>
                </a:moveTo>
                <a:lnTo>
                  <a:pt x="63840" y="181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2608532" y="5381216"/>
            <a:ext cx="37465" cy="18415"/>
          </a:xfrm>
          <a:custGeom>
            <a:avLst/>
            <a:gdLst/>
            <a:ahLst/>
            <a:cxnLst/>
            <a:rect l="l" t="t" r="r" b="b"/>
            <a:pathLst>
              <a:path w="37464" h="18414">
                <a:moveTo>
                  <a:pt x="0" y="0"/>
                </a:moveTo>
                <a:lnTo>
                  <a:pt x="36960" y="181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2438400" y="5181600"/>
            <a:ext cx="422075" cy="27626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2614530" y="5287280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4" h="40004">
                <a:moveTo>
                  <a:pt x="24181" y="39802"/>
                </a:moveTo>
                <a:lnTo>
                  <a:pt x="14768" y="38238"/>
                </a:lnTo>
                <a:lnTo>
                  <a:pt x="7082" y="33973"/>
                </a:lnTo>
                <a:lnTo>
                  <a:pt x="1900" y="27647"/>
                </a:lnTo>
                <a:lnTo>
                  <a:pt x="0" y="19901"/>
                </a:lnTo>
                <a:lnTo>
                  <a:pt x="1900" y="13256"/>
                </a:lnTo>
                <a:lnTo>
                  <a:pt x="7082" y="6808"/>
                </a:lnTo>
                <a:lnTo>
                  <a:pt x="14768" y="1931"/>
                </a:lnTo>
                <a:lnTo>
                  <a:pt x="24181" y="0"/>
                </a:lnTo>
                <a:lnTo>
                  <a:pt x="33593" y="1931"/>
                </a:lnTo>
                <a:lnTo>
                  <a:pt x="41280" y="6808"/>
                </a:lnTo>
                <a:lnTo>
                  <a:pt x="46462" y="13256"/>
                </a:lnTo>
                <a:lnTo>
                  <a:pt x="48362" y="19901"/>
                </a:lnTo>
                <a:lnTo>
                  <a:pt x="46462" y="27647"/>
                </a:lnTo>
                <a:lnTo>
                  <a:pt x="41280" y="33973"/>
                </a:lnTo>
                <a:lnTo>
                  <a:pt x="33593" y="38238"/>
                </a:lnTo>
                <a:lnTo>
                  <a:pt x="24181" y="3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2614530" y="5287280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4" h="40004">
                <a:moveTo>
                  <a:pt x="0" y="19901"/>
                </a:moveTo>
                <a:lnTo>
                  <a:pt x="7082" y="5828"/>
                </a:lnTo>
                <a:lnTo>
                  <a:pt x="24181" y="0"/>
                </a:lnTo>
                <a:lnTo>
                  <a:pt x="41280" y="5828"/>
                </a:lnTo>
                <a:lnTo>
                  <a:pt x="48362" y="19901"/>
                </a:lnTo>
                <a:lnTo>
                  <a:pt x="41280" y="33973"/>
                </a:lnTo>
                <a:lnTo>
                  <a:pt x="24181" y="39802"/>
                </a:lnTo>
                <a:lnTo>
                  <a:pt x="7082" y="33973"/>
                </a:lnTo>
                <a:lnTo>
                  <a:pt x="0" y="19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1977525" y="5586815"/>
            <a:ext cx="137795" cy="338455"/>
          </a:xfrm>
          <a:custGeom>
            <a:avLst/>
            <a:gdLst/>
            <a:ahLst/>
            <a:cxnLst/>
            <a:rect l="l" t="t" r="r" b="b"/>
            <a:pathLst>
              <a:path w="137794" h="338454">
                <a:moveTo>
                  <a:pt x="137760" y="0"/>
                </a:moveTo>
                <a:lnTo>
                  <a:pt x="0" y="33800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2115286" y="5586816"/>
            <a:ext cx="137795" cy="336550"/>
          </a:xfrm>
          <a:custGeom>
            <a:avLst/>
            <a:gdLst/>
            <a:ahLst/>
            <a:cxnLst/>
            <a:rect l="l" t="t" r="r" b="b"/>
            <a:pathLst>
              <a:path w="137794" h="336550">
                <a:moveTo>
                  <a:pt x="0" y="0"/>
                </a:moveTo>
                <a:lnTo>
                  <a:pt x="137760" y="3365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1977525" y="5923317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29">
                <a:moveTo>
                  <a:pt x="0" y="0"/>
                </a:moveTo>
                <a:lnTo>
                  <a:pt x="13776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2115286" y="5923317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29">
                <a:moveTo>
                  <a:pt x="137760" y="0"/>
                </a:moveTo>
                <a:lnTo>
                  <a:pt x="0" y="36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2115286" y="5594360"/>
            <a:ext cx="0" cy="365760"/>
          </a:xfrm>
          <a:custGeom>
            <a:avLst/>
            <a:gdLst/>
            <a:ahLst/>
            <a:cxnLst/>
            <a:rect l="l" t="t" r="r" b="b"/>
            <a:pathLst>
              <a:path w="0" h="365760">
                <a:moveTo>
                  <a:pt x="0" y="0"/>
                </a:moveTo>
                <a:lnTo>
                  <a:pt x="0" y="36567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1977525" y="5888610"/>
            <a:ext cx="137795" cy="36830"/>
          </a:xfrm>
          <a:custGeom>
            <a:avLst/>
            <a:gdLst/>
            <a:ahLst/>
            <a:cxnLst/>
            <a:rect l="l" t="t" r="r" b="b"/>
            <a:pathLst>
              <a:path w="137794" h="36829">
                <a:moveTo>
                  <a:pt x="0" y="36215"/>
                </a:moveTo>
                <a:lnTo>
                  <a:pt x="13776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2115286" y="5896954"/>
            <a:ext cx="137795" cy="34925"/>
          </a:xfrm>
          <a:custGeom>
            <a:avLst/>
            <a:gdLst/>
            <a:ahLst/>
            <a:cxnLst/>
            <a:rect l="l" t="t" r="r" b="b"/>
            <a:pathLst>
              <a:path w="137794" h="34925">
                <a:moveTo>
                  <a:pt x="137760" y="3470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2035989" y="5777952"/>
            <a:ext cx="79375" cy="27940"/>
          </a:xfrm>
          <a:custGeom>
            <a:avLst/>
            <a:gdLst/>
            <a:ahLst/>
            <a:cxnLst/>
            <a:rect l="l" t="t" r="r" b="b"/>
            <a:pathLst>
              <a:path w="79375" h="27939">
                <a:moveTo>
                  <a:pt x="0" y="0"/>
                </a:moveTo>
                <a:lnTo>
                  <a:pt x="79296" y="276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2115286" y="5788480"/>
            <a:ext cx="83820" cy="27940"/>
          </a:xfrm>
          <a:custGeom>
            <a:avLst/>
            <a:gdLst/>
            <a:ahLst/>
            <a:cxnLst/>
            <a:rect l="l" t="t" r="r" b="b"/>
            <a:pathLst>
              <a:path w="83819" h="27939">
                <a:moveTo>
                  <a:pt x="0" y="27664"/>
                </a:moveTo>
                <a:lnTo>
                  <a:pt x="833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2009781" y="5827245"/>
            <a:ext cx="102235" cy="38100"/>
          </a:xfrm>
          <a:custGeom>
            <a:avLst/>
            <a:gdLst/>
            <a:ahLst/>
            <a:cxnLst/>
            <a:rect l="l" t="t" r="r" b="b"/>
            <a:pathLst>
              <a:path w="102235" h="38100">
                <a:moveTo>
                  <a:pt x="0" y="0"/>
                </a:moveTo>
                <a:lnTo>
                  <a:pt x="102144" y="377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2115286" y="5829498"/>
            <a:ext cx="102870" cy="38735"/>
          </a:xfrm>
          <a:custGeom>
            <a:avLst/>
            <a:gdLst/>
            <a:ahLst/>
            <a:cxnLst/>
            <a:rect l="l" t="t" r="r" b="b"/>
            <a:pathLst>
              <a:path w="102869" h="38735">
                <a:moveTo>
                  <a:pt x="0" y="38489"/>
                </a:moveTo>
                <a:lnTo>
                  <a:pt x="1028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2115286" y="5724164"/>
            <a:ext cx="52705" cy="17145"/>
          </a:xfrm>
          <a:custGeom>
            <a:avLst/>
            <a:gdLst/>
            <a:ahLst/>
            <a:cxnLst/>
            <a:rect l="l" t="t" r="r" b="b"/>
            <a:pathLst>
              <a:path w="52705" h="17145">
                <a:moveTo>
                  <a:pt x="0" y="16566"/>
                </a:moveTo>
                <a:lnTo>
                  <a:pt x="524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2115286" y="5657234"/>
            <a:ext cx="33020" cy="10795"/>
          </a:xfrm>
          <a:custGeom>
            <a:avLst/>
            <a:gdLst/>
            <a:ahLst/>
            <a:cxnLst/>
            <a:rect l="l" t="t" r="r" b="b"/>
            <a:pathLst>
              <a:path w="33019" h="10795">
                <a:moveTo>
                  <a:pt x="0" y="10562"/>
                </a:moveTo>
                <a:lnTo>
                  <a:pt x="3292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2056150" y="5722623"/>
            <a:ext cx="64135" cy="21590"/>
          </a:xfrm>
          <a:custGeom>
            <a:avLst/>
            <a:gdLst/>
            <a:ahLst/>
            <a:cxnLst/>
            <a:rect l="l" t="t" r="r" b="b"/>
            <a:pathLst>
              <a:path w="64135" h="21589">
                <a:moveTo>
                  <a:pt x="0" y="0"/>
                </a:moveTo>
                <a:lnTo>
                  <a:pt x="63840" y="2108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2084373" y="5654216"/>
            <a:ext cx="37465" cy="18415"/>
          </a:xfrm>
          <a:custGeom>
            <a:avLst/>
            <a:gdLst/>
            <a:ahLst/>
            <a:cxnLst/>
            <a:rect l="l" t="t" r="r" b="b"/>
            <a:pathLst>
              <a:path w="37464" h="18414">
                <a:moveTo>
                  <a:pt x="0" y="0"/>
                </a:moveTo>
                <a:lnTo>
                  <a:pt x="36960" y="1810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1917700" y="5448300"/>
            <a:ext cx="422075" cy="27625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2090372" y="5560281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4" h="40004">
                <a:moveTo>
                  <a:pt x="24181" y="39802"/>
                </a:moveTo>
                <a:lnTo>
                  <a:pt x="14768" y="38238"/>
                </a:lnTo>
                <a:lnTo>
                  <a:pt x="7082" y="33973"/>
                </a:lnTo>
                <a:lnTo>
                  <a:pt x="1900" y="27647"/>
                </a:lnTo>
                <a:lnTo>
                  <a:pt x="0" y="19901"/>
                </a:lnTo>
                <a:lnTo>
                  <a:pt x="1900" y="12154"/>
                </a:lnTo>
                <a:lnTo>
                  <a:pt x="7082" y="5828"/>
                </a:lnTo>
                <a:lnTo>
                  <a:pt x="14768" y="1563"/>
                </a:lnTo>
                <a:lnTo>
                  <a:pt x="24181" y="0"/>
                </a:lnTo>
                <a:lnTo>
                  <a:pt x="33593" y="1563"/>
                </a:lnTo>
                <a:lnTo>
                  <a:pt x="41280" y="5828"/>
                </a:lnTo>
                <a:lnTo>
                  <a:pt x="46462" y="12154"/>
                </a:lnTo>
                <a:lnTo>
                  <a:pt x="48362" y="19901"/>
                </a:lnTo>
                <a:lnTo>
                  <a:pt x="46462" y="27647"/>
                </a:lnTo>
                <a:lnTo>
                  <a:pt x="41280" y="33973"/>
                </a:lnTo>
                <a:lnTo>
                  <a:pt x="33593" y="38238"/>
                </a:lnTo>
                <a:lnTo>
                  <a:pt x="24181" y="39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2090372" y="5560281"/>
            <a:ext cx="48895" cy="40005"/>
          </a:xfrm>
          <a:custGeom>
            <a:avLst/>
            <a:gdLst/>
            <a:ahLst/>
            <a:cxnLst/>
            <a:rect l="l" t="t" r="r" b="b"/>
            <a:pathLst>
              <a:path w="48894" h="40004">
                <a:moveTo>
                  <a:pt x="0" y="19901"/>
                </a:moveTo>
                <a:lnTo>
                  <a:pt x="7082" y="5828"/>
                </a:lnTo>
                <a:lnTo>
                  <a:pt x="24181" y="0"/>
                </a:lnTo>
                <a:lnTo>
                  <a:pt x="41280" y="5828"/>
                </a:lnTo>
                <a:lnTo>
                  <a:pt x="48362" y="19901"/>
                </a:lnTo>
                <a:lnTo>
                  <a:pt x="41280" y="33973"/>
                </a:lnTo>
                <a:lnTo>
                  <a:pt x="24181" y="39802"/>
                </a:lnTo>
                <a:lnTo>
                  <a:pt x="7082" y="33973"/>
                </a:lnTo>
                <a:lnTo>
                  <a:pt x="0" y="199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35" name="object 3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28" y="249175"/>
            <a:ext cx="54394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4G: differences </a:t>
            </a:r>
            <a:r>
              <a:rPr dirty="0" sz="4000" spc="-10"/>
              <a:t>from</a:t>
            </a:r>
            <a:r>
              <a:rPr dirty="0" sz="4000" spc="-90"/>
              <a:t> </a:t>
            </a:r>
            <a:r>
              <a:rPr dirty="0" sz="4000" spc="-5"/>
              <a:t>3G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93700" y="812800"/>
            <a:ext cx="5170365" cy="18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12140" y="1263664"/>
            <a:ext cx="6881495" cy="140144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50190" marR="160655" indent="-238125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50825" algn="l"/>
              </a:tabLst>
            </a:pPr>
            <a:r>
              <a:rPr dirty="0" sz="2400" spc="-5">
                <a:latin typeface="Arial"/>
                <a:cs typeface="Arial"/>
              </a:rPr>
              <a:t>all IP </a:t>
            </a:r>
            <a:r>
              <a:rPr dirty="0" sz="2400">
                <a:latin typeface="Arial"/>
                <a:cs typeface="Arial"/>
              </a:rPr>
              <a:t>core: </a:t>
            </a:r>
            <a:r>
              <a:rPr dirty="0" sz="2400" spc="-5">
                <a:latin typeface="Arial"/>
                <a:cs typeface="Arial"/>
              </a:rPr>
              <a:t>IP packets tunneled </a:t>
            </a:r>
            <a:r>
              <a:rPr dirty="0" sz="2400">
                <a:latin typeface="Arial"/>
                <a:cs typeface="Arial"/>
              </a:rPr>
              <a:t>(through core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  network) from base </a:t>
            </a:r>
            <a:r>
              <a:rPr dirty="0" sz="2400">
                <a:latin typeface="Arial"/>
                <a:cs typeface="Arial"/>
              </a:rPr>
              <a:t>station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gateway</a:t>
            </a:r>
            <a:endParaRPr sz="2400">
              <a:latin typeface="Arial"/>
              <a:cs typeface="Arial"/>
            </a:endParaRPr>
          </a:p>
          <a:p>
            <a:pPr marL="250190" marR="5080" indent="-238125">
              <a:lnSpc>
                <a:spcPts val="2480"/>
              </a:lnSpc>
              <a:spcBef>
                <a:spcPts val="5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50825" algn="l"/>
              </a:tabLst>
            </a:pPr>
            <a:r>
              <a:rPr dirty="0" sz="2400" spc="-5">
                <a:latin typeface="Arial"/>
                <a:cs typeface="Arial"/>
              </a:rPr>
              <a:t>no </a:t>
            </a:r>
            <a:r>
              <a:rPr dirty="0" sz="2400">
                <a:latin typeface="Arial"/>
                <a:cs typeface="Arial"/>
              </a:rPr>
              <a:t>separation </a:t>
            </a:r>
            <a:r>
              <a:rPr dirty="0" sz="2400" spc="-5">
                <a:latin typeface="Arial"/>
                <a:cs typeface="Arial"/>
              </a:rPr>
              <a:t>between </a:t>
            </a:r>
            <a:r>
              <a:rPr dirty="0" sz="2400">
                <a:latin typeface="Arial"/>
                <a:cs typeface="Arial"/>
              </a:rPr>
              <a:t>voice </a:t>
            </a:r>
            <a:r>
              <a:rPr dirty="0" sz="2400" spc="-5">
                <a:latin typeface="Arial"/>
                <a:cs typeface="Arial"/>
              </a:rPr>
              <a:t>and data </a:t>
            </a:r>
            <a:r>
              <a:rPr dirty="0" sz="2400">
                <a:latin typeface="Arial"/>
                <a:cs typeface="Arial"/>
              </a:rPr>
              <a:t>– </a:t>
            </a:r>
            <a:r>
              <a:rPr dirty="0" sz="2400" spc="-5">
                <a:latin typeface="Arial"/>
                <a:cs typeface="Arial"/>
              </a:rPr>
              <a:t>all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traffic  </a:t>
            </a:r>
            <a:r>
              <a:rPr dirty="0" sz="2400">
                <a:latin typeface="Arial"/>
                <a:cs typeface="Arial"/>
              </a:rPr>
              <a:t>carried </a:t>
            </a:r>
            <a:r>
              <a:rPr dirty="0" sz="2400" spc="-5">
                <a:latin typeface="Arial"/>
                <a:cs typeface="Arial"/>
              </a:rPr>
              <a:t>over IP </a:t>
            </a:r>
            <a:r>
              <a:rPr dirty="0" sz="2400">
                <a:latin typeface="Arial"/>
                <a:cs typeface="Arial"/>
              </a:rPr>
              <a:t>core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gateway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1308" y="6063478"/>
            <a:ext cx="0" cy="495300"/>
          </a:xfrm>
          <a:custGeom>
            <a:avLst/>
            <a:gdLst/>
            <a:ahLst/>
            <a:cxnLst/>
            <a:rect l="l" t="t" r="r" b="b"/>
            <a:pathLst>
              <a:path w="0"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3851" y="6263503"/>
            <a:ext cx="2464435" cy="76200"/>
          </a:xfrm>
          <a:custGeom>
            <a:avLst/>
            <a:gdLst/>
            <a:ahLst/>
            <a:cxnLst/>
            <a:rect l="l" t="t" r="r" b="b"/>
            <a:pathLst>
              <a:path w="246443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49"/>
                </a:lnTo>
                <a:lnTo>
                  <a:pt x="34290" y="31749"/>
                </a:lnTo>
                <a:lnTo>
                  <a:pt x="34290" y="44449"/>
                </a:lnTo>
                <a:lnTo>
                  <a:pt x="76200" y="44449"/>
                </a:lnTo>
                <a:lnTo>
                  <a:pt x="76200" y="76200"/>
                </a:lnTo>
                <a:close/>
              </a:path>
              <a:path w="2464435" h="76200">
                <a:moveTo>
                  <a:pt x="2387620" y="31749"/>
                </a:moveTo>
                <a:lnTo>
                  <a:pt x="2387620" y="0"/>
                </a:lnTo>
                <a:lnTo>
                  <a:pt x="2451118" y="31749"/>
                </a:lnTo>
                <a:lnTo>
                  <a:pt x="2387620" y="31749"/>
                </a:lnTo>
                <a:close/>
              </a:path>
              <a:path w="2464435" h="76200">
                <a:moveTo>
                  <a:pt x="2387620" y="44449"/>
                </a:moveTo>
                <a:lnTo>
                  <a:pt x="2387620" y="31749"/>
                </a:lnTo>
                <a:lnTo>
                  <a:pt x="2429528" y="31749"/>
                </a:lnTo>
                <a:lnTo>
                  <a:pt x="2429528" y="44449"/>
                </a:lnTo>
                <a:lnTo>
                  <a:pt x="2387620" y="44449"/>
                </a:lnTo>
                <a:close/>
              </a:path>
              <a:path w="2464435" h="76200">
                <a:moveTo>
                  <a:pt x="2387620" y="76200"/>
                </a:moveTo>
                <a:lnTo>
                  <a:pt x="2387620" y="44449"/>
                </a:lnTo>
                <a:lnTo>
                  <a:pt x="2429528" y="44449"/>
                </a:lnTo>
                <a:lnTo>
                  <a:pt x="2429528" y="31749"/>
                </a:lnTo>
                <a:lnTo>
                  <a:pt x="2451119" y="31749"/>
                </a:lnTo>
                <a:lnTo>
                  <a:pt x="2463820" y="38100"/>
                </a:lnTo>
                <a:lnTo>
                  <a:pt x="2387620" y="76200"/>
                </a:lnTo>
                <a:close/>
              </a:path>
              <a:path w="2464435" h="76200">
                <a:moveTo>
                  <a:pt x="76200" y="44449"/>
                </a:moveTo>
                <a:lnTo>
                  <a:pt x="76200" y="31749"/>
                </a:lnTo>
                <a:lnTo>
                  <a:pt x="2387620" y="31749"/>
                </a:lnTo>
                <a:lnTo>
                  <a:pt x="2387620" y="44449"/>
                </a:lnTo>
                <a:lnTo>
                  <a:pt x="76200" y="44449"/>
                </a:lnTo>
                <a:close/>
              </a:path>
              <a:path w="2464435" h="76200">
                <a:moveTo>
                  <a:pt x="34290" y="44449"/>
                </a:moveTo>
                <a:lnTo>
                  <a:pt x="34290" y="31749"/>
                </a:lnTo>
                <a:lnTo>
                  <a:pt x="76200" y="31749"/>
                </a:lnTo>
                <a:lnTo>
                  <a:pt x="76200" y="44449"/>
                </a:lnTo>
                <a:lnTo>
                  <a:pt x="34290" y="44449"/>
                </a:lnTo>
                <a:close/>
              </a:path>
              <a:path w="2464435" h="76200">
                <a:moveTo>
                  <a:pt x="76200" y="44449"/>
                </a:moveTo>
                <a:lnTo>
                  <a:pt x="34290" y="44449"/>
                </a:lnTo>
                <a:lnTo>
                  <a:pt x="76200" y="44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9194" y="5926861"/>
            <a:ext cx="2111375" cy="708025"/>
          </a:xfrm>
          <a:custGeom>
            <a:avLst/>
            <a:gdLst/>
            <a:ahLst/>
            <a:cxnLst/>
            <a:rect l="l" t="t" r="r" b="b"/>
            <a:pathLst>
              <a:path w="2111375" h="708025">
                <a:moveTo>
                  <a:pt x="0" y="0"/>
                </a:moveTo>
                <a:lnTo>
                  <a:pt x="2111375" y="0"/>
                </a:lnTo>
                <a:lnTo>
                  <a:pt x="2111375" y="708025"/>
                </a:lnTo>
                <a:lnTo>
                  <a:pt x="0" y="7080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8094" y="5954269"/>
            <a:ext cx="1933575" cy="63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radio </a:t>
            </a:r>
            <a:r>
              <a:rPr dirty="0" sz="1600" spc="-5">
                <a:latin typeface="Arial"/>
                <a:cs typeface="Arial"/>
              </a:rPr>
              <a:t>access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86995" marR="78105" indent="-4064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Universal Terrestrial Radio  Access Network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(UTRAN)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314" y="5964458"/>
            <a:ext cx="6350" cy="609600"/>
          </a:xfrm>
          <a:custGeom>
            <a:avLst/>
            <a:gdLst/>
            <a:ahLst/>
            <a:cxnLst/>
            <a:rect l="l" t="t" r="r" b="b"/>
            <a:pathLst>
              <a:path w="6350" h="609600">
                <a:moveTo>
                  <a:pt x="6350" y="0"/>
                </a:moveTo>
                <a:lnTo>
                  <a:pt x="0" y="60960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64505" y="6263503"/>
            <a:ext cx="2202815" cy="76200"/>
          </a:xfrm>
          <a:custGeom>
            <a:avLst/>
            <a:gdLst/>
            <a:ahLst/>
            <a:cxnLst/>
            <a:rect l="l" t="t" r="r" b="b"/>
            <a:pathLst>
              <a:path w="220281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34287" y="31750"/>
                </a:lnTo>
                <a:lnTo>
                  <a:pt x="34287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2202815" h="76200">
                <a:moveTo>
                  <a:pt x="2126520" y="31750"/>
                </a:moveTo>
                <a:lnTo>
                  <a:pt x="2126520" y="0"/>
                </a:lnTo>
                <a:lnTo>
                  <a:pt x="2190020" y="31750"/>
                </a:lnTo>
                <a:lnTo>
                  <a:pt x="2126520" y="31750"/>
                </a:lnTo>
                <a:close/>
              </a:path>
              <a:path w="2202815" h="76200">
                <a:moveTo>
                  <a:pt x="2126520" y="44450"/>
                </a:moveTo>
                <a:lnTo>
                  <a:pt x="2126520" y="31750"/>
                </a:lnTo>
                <a:lnTo>
                  <a:pt x="2168425" y="31750"/>
                </a:lnTo>
                <a:lnTo>
                  <a:pt x="2168425" y="44450"/>
                </a:lnTo>
                <a:lnTo>
                  <a:pt x="2126520" y="44450"/>
                </a:lnTo>
                <a:close/>
              </a:path>
              <a:path w="2202815" h="76200">
                <a:moveTo>
                  <a:pt x="2126520" y="76200"/>
                </a:moveTo>
                <a:lnTo>
                  <a:pt x="2126520" y="44450"/>
                </a:lnTo>
                <a:lnTo>
                  <a:pt x="2168425" y="44450"/>
                </a:lnTo>
                <a:lnTo>
                  <a:pt x="2168425" y="31750"/>
                </a:lnTo>
                <a:lnTo>
                  <a:pt x="2190022" y="31750"/>
                </a:lnTo>
                <a:lnTo>
                  <a:pt x="2202720" y="38100"/>
                </a:lnTo>
                <a:lnTo>
                  <a:pt x="2126520" y="76200"/>
                </a:lnTo>
                <a:close/>
              </a:path>
              <a:path w="2202815" h="76200">
                <a:moveTo>
                  <a:pt x="76200" y="44450"/>
                </a:moveTo>
                <a:lnTo>
                  <a:pt x="76200" y="31750"/>
                </a:lnTo>
                <a:lnTo>
                  <a:pt x="2126520" y="31750"/>
                </a:lnTo>
                <a:lnTo>
                  <a:pt x="2126520" y="44450"/>
                </a:lnTo>
                <a:lnTo>
                  <a:pt x="76200" y="44450"/>
                </a:lnTo>
                <a:close/>
              </a:path>
              <a:path w="2202815" h="76200">
                <a:moveTo>
                  <a:pt x="34287" y="44450"/>
                </a:moveTo>
                <a:lnTo>
                  <a:pt x="34287" y="31750"/>
                </a:lnTo>
                <a:lnTo>
                  <a:pt x="76200" y="31750"/>
                </a:lnTo>
                <a:lnTo>
                  <a:pt x="76200" y="44450"/>
                </a:lnTo>
                <a:lnTo>
                  <a:pt x="34287" y="44450"/>
                </a:lnTo>
                <a:close/>
              </a:path>
              <a:path w="2202815" h="76200">
                <a:moveTo>
                  <a:pt x="76200" y="44450"/>
                </a:moveTo>
                <a:lnTo>
                  <a:pt x="34287" y="44450"/>
                </a:lnTo>
                <a:lnTo>
                  <a:pt x="7620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18952" y="5987715"/>
            <a:ext cx="2146300" cy="584835"/>
          </a:xfrm>
          <a:custGeom>
            <a:avLst/>
            <a:gdLst/>
            <a:ahLst/>
            <a:cxnLst/>
            <a:rect l="l" t="t" r="r" b="b"/>
            <a:pathLst>
              <a:path w="2146300" h="584834">
                <a:moveTo>
                  <a:pt x="0" y="0"/>
                </a:moveTo>
                <a:lnTo>
                  <a:pt x="2146241" y="0"/>
                </a:lnTo>
                <a:lnTo>
                  <a:pt x="2146241" y="584775"/>
                </a:lnTo>
                <a:lnTo>
                  <a:pt x="0" y="5847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31635" y="6023547"/>
            <a:ext cx="19177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3895" marR="5080" indent="-67183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Evolved Packet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Core  </a:t>
            </a:r>
            <a:r>
              <a:rPr dirty="0" sz="1600">
                <a:latin typeface="Arial"/>
                <a:cs typeface="Arial"/>
              </a:rPr>
              <a:t>(EPC)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67226" y="6025378"/>
            <a:ext cx="0" cy="497205"/>
          </a:xfrm>
          <a:custGeom>
            <a:avLst/>
            <a:gdLst/>
            <a:ahLst/>
            <a:cxnLst/>
            <a:rect l="l" t="t" r="r" b="b"/>
            <a:pathLst>
              <a:path w="0" h="497204">
                <a:moveTo>
                  <a:pt x="0" y="0"/>
                </a:moveTo>
                <a:lnTo>
                  <a:pt x="0" y="4968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80871" y="6263503"/>
            <a:ext cx="601980" cy="76200"/>
          </a:xfrm>
          <a:custGeom>
            <a:avLst/>
            <a:gdLst/>
            <a:ahLst/>
            <a:cxnLst/>
            <a:rect l="l" t="t" r="r" b="b"/>
            <a:pathLst>
              <a:path w="601979" h="76200">
                <a:moveTo>
                  <a:pt x="15876" y="46038"/>
                </a:moveTo>
                <a:lnTo>
                  <a:pt x="52312" y="46038"/>
                </a:lnTo>
                <a:lnTo>
                  <a:pt x="52312" y="30163"/>
                </a:lnTo>
                <a:lnTo>
                  <a:pt x="76200" y="30163"/>
                </a:lnTo>
                <a:lnTo>
                  <a:pt x="76200" y="0"/>
                </a:lnTo>
                <a:lnTo>
                  <a:pt x="0" y="38100"/>
                </a:lnTo>
                <a:lnTo>
                  <a:pt x="15876" y="46038"/>
                </a:lnTo>
                <a:close/>
              </a:path>
              <a:path w="601979" h="76200">
                <a:moveTo>
                  <a:pt x="76200" y="46038"/>
                </a:moveTo>
                <a:lnTo>
                  <a:pt x="601579" y="46037"/>
                </a:lnTo>
                <a:lnTo>
                  <a:pt x="601579" y="30162"/>
                </a:lnTo>
                <a:lnTo>
                  <a:pt x="76200" y="30163"/>
                </a:lnTo>
                <a:lnTo>
                  <a:pt x="76200" y="46038"/>
                </a:lnTo>
                <a:close/>
              </a:path>
              <a:path w="601979" h="76200">
                <a:moveTo>
                  <a:pt x="52312" y="46038"/>
                </a:moveTo>
                <a:lnTo>
                  <a:pt x="76200" y="46038"/>
                </a:lnTo>
                <a:lnTo>
                  <a:pt x="76200" y="30163"/>
                </a:lnTo>
                <a:lnTo>
                  <a:pt x="52312" y="30163"/>
                </a:lnTo>
                <a:lnTo>
                  <a:pt x="52312" y="46038"/>
                </a:lnTo>
                <a:close/>
              </a:path>
              <a:path w="601979" h="76200">
                <a:moveTo>
                  <a:pt x="76200" y="76200"/>
                </a:moveTo>
                <a:lnTo>
                  <a:pt x="76200" y="46038"/>
                </a:lnTo>
                <a:lnTo>
                  <a:pt x="15876" y="46038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58700" y="5591331"/>
            <a:ext cx="3464560" cy="258445"/>
          </a:xfrm>
          <a:custGeom>
            <a:avLst/>
            <a:gdLst/>
            <a:ahLst/>
            <a:cxnLst/>
            <a:rect l="l" t="t" r="r" b="b"/>
            <a:pathLst>
              <a:path w="3464560" h="258445">
                <a:moveTo>
                  <a:pt x="0" y="257907"/>
                </a:moveTo>
                <a:lnTo>
                  <a:pt x="346441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00906" y="5500818"/>
            <a:ext cx="2966720" cy="33655"/>
          </a:xfrm>
          <a:custGeom>
            <a:avLst/>
            <a:gdLst/>
            <a:ahLst/>
            <a:cxnLst/>
            <a:rect l="l" t="t" r="r" b="b"/>
            <a:pathLst>
              <a:path w="2966720" h="33654">
                <a:moveTo>
                  <a:pt x="0" y="0"/>
                </a:moveTo>
                <a:lnTo>
                  <a:pt x="2966594" y="330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87581" y="5217669"/>
            <a:ext cx="3412490" cy="271780"/>
          </a:xfrm>
          <a:custGeom>
            <a:avLst/>
            <a:gdLst/>
            <a:ahLst/>
            <a:cxnLst/>
            <a:rect l="l" t="t" r="r" b="b"/>
            <a:pathLst>
              <a:path w="3412490" h="271779">
                <a:moveTo>
                  <a:pt x="0" y="0"/>
                </a:moveTo>
                <a:lnTo>
                  <a:pt x="3412259" y="2717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39800" y="5067300"/>
            <a:ext cx="252412" cy="144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5506" y="5384800"/>
            <a:ext cx="621335" cy="143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0415" y="5429609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 h="0">
                <a:moveTo>
                  <a:pt x="10365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9589" y="5405056"/>
            <a:ext cx="184150" cy="0"/>
          </a:xfrm>
          <a:custGeom>
            <a:avLst/>
            <a:gdLst/>
            <a:ahLst/>
            <a:cxnLst/>
            <a:rect l="l" t="t" r="r" b="b"/>
            <a:pathLst>
              <a:path w="184150" h="0">
                <a:moveTo>
                  <a:pt x="18372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0900" y="5651500"/>
            <a:ext cx="252412" cy="144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03105" y="4845079"/>
            <a:ext cx="1201420" cy="1308735"/>
          </a:xfrm>
          <a:custGeom>
            <a:avLst/>
            <a:gdLst/>
            <a:ahLst/>
            <a:cxnLst/>
            <a:rect l="l" t="t" r="r" b="b"/>
            <a:pathLst>
              <a:path w="1201420" h="1308735">
                <a:moveTo>
                  <a:pt x="86698" y="901630"/>
                </a:moveTo>
                <a:lnTo>
                  <a:pt x="34481" y="872428"/>
                </a:lnTo>
                <a:lnTo>
                  <a:pt x="15384" y="801915"/>
                </a:lnTo>
                <a:lnTo>
                  <a:pt x="11906" y="756187"/>
                </a:lnTo>
                <a:lnTo>
                  <a:pt x="10936" y="706003"/>
                </a:lnTo>
                <a:lnTo>
                  <a:pt x="11321" y="653258"/>
                </a:lnTo>
                <a:lnTo>
                  <a:pt x="11906" y="599844"/>
                </a:lnTo>
                <a:lnTo>
                  <a:pt x="11538" y="547655"/>
                </a:lnTo>
                <a:lnTo>
                  <a:pt x="9589" y="500587"/>
                </a:lnTo>
                <a:lnTo>
                  <a:pt x="6519" y="449714"/>
                </a:lnTo>
                <a:lnTo>
                  <a:pt x="3271" y="396804"/>
                </a:lnTo>
                <a:lnTo>
                  <a:pt x="784" y="343623"/>
                </a:lnTo>
                <a:lnTo>
                  <a:pt x="0" y="291939"/>
                </a:lnTo>
                <a:lnTo>
                  <a:pt x="1859" y="243519"/>
                </a:lnTo>
                <a:lnTo>
                  <a:pt x="7303" y="200131"/>
                </a:lnTo>
                <a:lnTo>
                  <a:pt x="35437" y="119436"/>
                </a:lnTo>
                <a:lnTo>
                  <a:pt x="57423" y="82515"/>
                </a:lnTo>
                <a:lnTo>
                  <a:pt x="84668" y="52444"/>
                </a:lnTo>
                <a:lnTo>
                  <a:pt x="118604" y="28890"/>
                </a:lnTo>
                <a:lnTo>
                  <a:pt x="160665" y="11520"/>
                </a:lnTo>
                <a:lnTo>
                  <a:pt x="212286" y="0"/>
                </a:lnTo>
                <a:lnTo>
                  <a:pt x="249475" y="401"/>
                </a:lnTo>
                <a:lnTo>
                  <a:pt x="292080" y="5502"/>
                </a:lnTo>
                <a:lnTo>
                  <a:pt x="339032" y="14461"/>
                </a:lnTo>
                <a:lnTo>
                  <a:pt x="389265" y="26440"/>
                </a:lnTo>
                <a:lnTo>
                  <a:pt x="441711" y="40596"/>
                </a:lnTo>
                <a:lnTo>
                  <a:pt x="652301" y="102188"/>
                </a:lnTo>
                <a:lnTo>
                  <a:pt x="699815" y="114625"/>
                </a:lnTo>
                <a:lnTo>
                  <a:pt x="752057" y="125981"/>
                </a:lnTo>
                <a:lnTo>
                  <a:pt x="806542" y="135739"/>
                </a:lnTo>
                <a:lnTo>
                  <a:pt x="916762" y="153183"/>
                </a:lnTo>
                <a:lnTo>
                  <a:pt x="969760" y="162233"/>
                </a:lnTo>
                <a:lnTo>
                  <a:pt x="1019524" y="172410"/>
                </a:lnTo>
                <a:lnTo>
                  <a:pt x="1064685" y="184395"/>
                </a:lnTo>
                <a:lnTo>
                  <a:pt x="1103875" y="198869"/>
                </a:lnTo>
                <a:lnTo>
                  <a:pt x="1169341" y="245230"/>
                </a:lnTo>
                <a:lnTo>
                  <a:pt x="1198816" y="308852"/>
                </a:lnTo>
                <a:lnTo>
                  <a:pt x="1201365" y="349773"/>
                </a:lnTo>
                <a:lnTo>
                  <a:pt x="1200250" y="400776"/>
                </a:lnTo>
                <a:lnTo>
                  <a:pt x="1198816" y="464870"/>
                </a:lnTo>
                <a:lnTo>
                  <a:pt x="1198101" y="504322"/>
                </a:lnTo>
                <a:lnTo>
                  <a:pt x="1196440" y="550176"/>
                </a:lnTo>
                <a:lnTo>
                  <a:pt x="1193842" y="601137"/>
                </a:lnTo>
                <a:lnTo>
                  <a:pt x="1190319" y="655913"/>
                </a:lnTo>
                <a:lnTo>
                  <a:pt x="1185879" y="713209"/>
                </a:lnTo>
                <a:lnTo>
                  <a:pt x="1180534" y="771732"/>
                </a:lnTo>
                <a:lnTo>
                  <a:pt x="1174292" y="830189"/>
                </a:lnTo>
                <a:lnTo>
                  <a:pt x="1167164" y="887287"/>
                </a:lnTo>
                <a:lnTo>
                  <a:pt x="1165650" y="897585"/>
                </a:lnTo>
                <a:lnTo>
                  <a:pt x="122442" y="897585"/>
                </a:lnTo>
                <a:lnTo>
                  <a:pt x="86698" y="901630"/>
                </a:lnTo>
                <a:close/>
              </a:path>
              <a:path w="1201420" h="1308735">
                <a:moveTo>
                  <a:pt x="895128" y="1308521"/>
                </a:moveTo>
                <a:lnTo>
                  <a:pt x="851467" y="1302413"/>
                </a:lnTo>
                <a:lnTo>
                  <a:pt x="804746" y="1288749"/>
                </a:lnTo>
                <a:lnTo>
                  <a:pt x="755717" y="1269143"/>
                </a:lnTo>
                <a:lnTo>
                  <a:pt x="705133" y="1245212"/>
                </a:lnTo>
                <a:lnTo>
                  <a:pt x="653746" y="1218570"/>
                </a:lnTo>
                <a:lnTo>
                  <a:pt x="602309" y="1190832"/>
                </a:lnTo>
                <a:lnTo>
                  <a:pt x="560775" y="1166137"/>
                </a:lnTo>
                <a:lnTo>
                  <a:pt x="516526" y="1136280"/>
                </a:lnTo>
                <a:lnTo>
                  <a:pt x="470602" y="1102858"/>
                </a:lnTo>
                <a:lnTo>
                  <a:pt x="424040" y="1067471"/>
                </a:lnTo>
                <a:lnTo>
                  <a:pt x="333159" y="997195"/>
                </a:lnTo>
                <a:lnTo>
                  <a:pt x="290916" y="965503"/>
                </a:lnTo>
                <a:lnTo>
                  <a:pt x="252191" y="938240"/>
                </a:lnTo>
                <a:lnTo>
                  <a:pt x="218021" y="917004"/>
                </a:lnTo>
                <a:lnTo>
                  <a:pt x="165896" y="898389"/>
                </a:lnTo>
                <a:lnTo>
                  <a:pt x="122442" y="897585"/>
                </a:lnTo>
                <a:lnTo>
                  <a:pt x="1165650" y="897585"/>
                </a:lnTo>
                <a:lnTo>
                  <a:pt x="1159160" y="941731"/>
                </a:lnTo>
                <a:lnTo>
                  <a:pt x="1150289" y="992227"/>
                </a:lnTo>
                <a:lnTo>
                  <a:pt x="1140562" y="1037484"/>
                </a:lnTo>
                <a:lnTo>
                  <a:pt x="1129989" y="1076207"/>
                </a:lnTo>
                <a:lnTo>
                  <a:pt x="1109956" y="1132016"/>
                </a:lnTo>
                <a:lnTo>
                  <a:pt x="1087481" y="1179581"/>
                </a:lnTo>
                <a:lnTo>
                  <a:pt x="1062465" y="1219238"/>
                </a:lnTo>
                <a:lnTo>
                  <a:pt x="1034807" y="1251320"/>
                </a:lnTo>
                <a:lnTo>
                  <a:pt x="1004406" y="1276161"/>
                </a:lnTo>
                <a:lnTo>
                  <a:pt x="934976" y="1305458"/>
                </a:lnTo>
                <a:lnTo>
                  <a:pt x="895128" y="130852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73612" y="5136738"/>
            <a:ext cx="7137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Public  Internet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52418" y="5227673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6" y="0"/>
                </a:lnTo>
                <a:lnTo>
                  <a:pt x="412226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52418" y="5227673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6" y="0"/>
                </a:lnTo>
                <a:lnTo>
                  <a:pt x="412226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814988" y="5371471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4" h="304800">
                <a:moveTo>
                  <a:pt x="0" y="304190"/>
                </a:moveTo>
                <a:lnTo>
                  <a:pt x="44367" y="304190"/>
                </a:lnTo>
                <a:lnTo>
                  <a:pt x="225531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17442" y="5371471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4" h="304800">
                <a:moveTo>
                  <a:pt x="0" y="0"/>
                </a:moveTo>
                <a:lnTo>
                  <a:pt x="44367" y="0"/>
                </a:lnTo>
                <a:lnTo>
                  <a:pt x="225532" y="304190"/>
                </a:lnTo>
                <a:lnTo>
                  <a:pt x="273596" y="304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68326" y="5034097"/>
            <a:ext cx="76200" cy="205104"/>
          </a:xfrm>
          <a:custGeom>
            <a:avLst/>
            <a:gdLst/>
            <a:ahLst/>
            <a:cxnLst/>
            <a:rect l="l" t="t" r="r" b="b"/>
            <a:pathLst>
              <a:path w="76200" h="205104">
                <a:moveTo>
                  <a:pt x="44167" y="0"/>
                </a:moveTo>
                <a:lnTo>
                  <a:pt x="76065" y="157626"/>
                </a:lnTo>
                <a:lnTo>
                  <a:pt x="0" y="2046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64645" y="5200019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40" h="597535">
                <a:moveTo>
                  <a:pt x="0" y="597319"/>
                </a:moveTo>
                <a:lnTo>
                  <a:pt x="2492" y="42476"/>
                </a:lnTo>
                <a:lnTo>
                  <a:pt x="78539" y="0"/>
                </a:lnTo>
                <a:lnTo>
                  <a:pt x="77292" y="536260"/>
                </a:lnTo>
                <a:lnTo>
                  <a:pt x="0" y="5973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164645" y="5200019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40" h="597535">
                <a:moveTo>
                  <a:pt x="2492" y="42476"/>
                </a:moveTo>
                <a:lnTo>
                  <a:pt x="0" y="597319"/>
                </a:lnTo>
                <a:lnTo>
                  <a:pt x="77292" y="536260"/>
                </a:lnTo>
                <a:lnTo>
                  <a:pt x="78539" y="0"/>
                </a:lnTo>
                <a:lnTo>
                  <a:pt x="2492" y="424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78285" y="4998915"/>
            <a:ext cx="99086" cy="2473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21747" y="5009208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09" h="262889">
                <a:moveTo>
                  <a:pt x="455628" y="262709"/>
                </a:moveTo>
                <a:lnTo>
                  <a:pt x="0" y="262709"/>
                </a:lnTo>
                <a:lnTo>
                  <a:pt x="80973" y="2765"/>
                </a:lnTo>
                <a:lnTo>
                  <a:pt x="511602" y="0"/>
                </a:lnTo>
                <a:lnTo>
                  <a:pt x="455628" y="2627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21747" y="5009208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09" h="262889">
                <a:moveTo>
                  <a:pt x="0" y="262709"/>
                </a:moveTo>
                <a:lnTo>
                  <a:pt x="80973" y="2765"/>
                </a:lnTo>
                <a:lnTo>
                  <a:pt x="511602" y="0"/>
                </a:lnTo>
                <a:lnTo>
                  <a:pt x="455628" y="262709"/>
                </a:lnTo>
                <a:lnTo>
                  <a:pt x="0" y="2627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870337" y="4983538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54420" y="550553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86350" y="5218610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7" y="0"/>
                </a:lnTo>
                <a:lnTo>
                  <a:pt x="412227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86350" y="5218610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7" y="0"/>
                </a:lnTo>
                <a:lnTo>
                  <a:pt x="412227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48921" y="5362408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5" h="304800">
                <a:moveTo>
                  <a:pt x="0" y="304190"/>
                </a:moveTo>
                <a:lnTo>
                  <a:pt x="44367" y="304190"/>
                </a:lnTo>
                <a:lnTo>
                  <a:pt x="231413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51374" y="5362408"/>
            <a:ext cx="277495" cy="304800"/>
          </a:xfrm>
          <a:custGeom>
            <a:avLst/>
            <a:gdLst/>
            <a:ahLst/>
            <a:cxnLst/>
            <a:rect l="l" t="t" r="r" b="b"/>
            <a:pathLst>
              <a:path w="277495" h="304800">
                <a:moveTo>
                  <a:pt x="0" y="0"/>
                </a:moveTo>
                <a:lnTo>
                  <a:pt x="44367" y="0"/>
                </a:lnTo>
                <a:lnTo>
                  <a:pt x="225532" y="304190"/>
                </a:lnTo>
                <a:lnTo>
                  <a:pt x="276942" y="304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402258" y="5025034"/>
            <a:ext cx="76200" cy="205104"/>
          </a:xfrm>
          <a:custGeom>
            <a:avLst/>
            <a:gdLst/>
            <a:ahLst/>
            <a:cxnLst/>
            <a:rect l="l" t="t" r="r" b="b"/>
            <a:pathLst>
              <a:path w="76200" h="205104">
                <a:moveTo>
                  <a:pt x="44167" y="0"/>
                </a:moveTo>
                <a:lnTo>
                  <a:pt x="76065" y="167169"/>
                </a:lnTo>
                <a:lnTo>
                  <a:pt x="0" y="2046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98577" y="5190956"/>
            <a:ext cx="90170" cy="597535"/>
          </a:xfrm>
          <a:custGeom>
            <a:avLst/>
            <a:gdLst/>
            <a:ahLst/>
            <a:cxnLst/>
            <a:rect l="l" t="t" r="r" b="b"/>
            <a:pathLst>
              <a:path w="90170" h="597535">
                <a:moveTo>
                  <a:pt x="0" y="597319"/>
                </a:moveTo>
                <a:lnTo>
                  <a:pt x="4931" y="51768"/>
                </a:lnTo>
                <a:lnTo>
                  <a:pt x="90088" y="0"/>
                </a:lnTo>
                <a:lnTo>
                  <a:pt x="77292" y="536260"/>
                </a:lnTo>
                <a:lnTo>
                  <a:pt x="0" y="5973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98577" y="5190956"/>
            <a:ext cx="90170" cy="597535"/>
          </a:xfrm>
          <a:custGeom>
            <a:avLst/>
            <a:gdLst/>
            <a:ahLst/>
            <a:cxnLst/>
            <a:rect l="l" t="t" r="r" b="b"/>
            <a:pathLst>
              <a:path w="90170" h="597535">
                <a:moveTo>
                  <a:pt x="4931" y="51768"/>
                </a:moveTo>
                <a:lnTo>
                  <a:pt x="0" y="597319"/>
                </a:lnTo>
                <a:lnTo>
                  <a:pt x="77292" y="536260"/>
                </a:lnTo>
                <a:lnTo>
                  <a:pt x="90088" y="0"/>
                </a:lnTo>
                <a:lnTo>
                  <a:pt x="4931" y="517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12218" y="4989852"/>
            <a:ext cx="99086" cy="2509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55679" y="5000145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10" h="262889">
                <a:moveTo>
                  <a:pt x="453940" y="262709"/>
                </a:moveTo>
                <a:lnTo>
                  <a:pt x="0" y="262709"/>
                </a:lnTo>
                <a:lnTo>
                  <a:pt x="80972" y="2765"/>
                </a:lnTo>
                <a:lnTo>
                  <a:pt x="511603" y="0"/>
                </a:lnTo>
                <a:lnTo>
                  <a:pt x="453940" y="2627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55679" y="5000145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10" h="262889">
                <a:moveTo>
                  <a:pt x="0" y="262709"/>
                </a:moveTo>
                <a:lnTo>
                  <a:pt x="80972" y="2765"/>
                </a:lnTo>
                <a:lnTo>
                  <a:pt x="511603" y="0"/>
                </a:lnTo>
                <a:lnTo>
                  <a:pt x="453940" y="262709"/>
                </a:lnTo>
                <a:lnTo>
                  <a:pt x="0" y="2627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985017" y="5767309"/>
            <a:ext cx="1410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5335" algn="l"/>
              </a:tabLst>
            </a:pPr>
            <a:r>
              <a:rPr dirty="0" baseline="1543" sz="2700" spc="-7">
                <a:latin typeface="Arial"/>
                <a:cs typeface="Arial"/>
              </a:rPr>
              <a:t>S</a:t>
            </a:r>
            <a:r>
              <a:rPr dirty="0" baseline="1543" sz="2700">
                <a:latin typeface="Arial"/>
                <a:cs typeface="Arial"/>
              </a:rPr>
              <a:t>-GW	</a:t>
            </a:r>
            <a:r>
              <a:rPr dirty="0" sz="1800" spc="-5">
                <a:latin typeface="Arial"/>
                <a:cs typeface="Arial"/>
              </a:rPr>
              <a:t>P-GW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04269" y="4964167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85904" y="549646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99213" y="3792979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104570" y="4343232"/>
            <a:ext cx="0" cy="614680"/>
          </a:xfrm>
          <a:custGeom>
            <a:avLst/>
            <a:gdLst/>
            <a:ahLst/>
            <a:cxnLst/>
            <a:rect l="l" t="t" r="r" b="b"/>
            <a:pathLst>
              <a:path w="0" h="614679">
                <a:moveTo>
                  <a:pt x="0" y="0"/>
                </a:moveTo>
                <a:lnTo>
                  <a:pt x="0" y="614610"/>
                </a:lnTo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04570" y="4343232"/>
            <a:ext cx="0" cy="614680"/>
          </a:xfrm>
          <a:custGeom>
            <a:avLst/>
            <a:gdLst/>
            <a:ahLst/>
            <a:cxnLst/>
            <a:rect l="l" t="t" r="r" b="b"/>
            <a:pathLst>
              <a:path w="0" h="614679">
                <a:moveTo>
                  <a:pt x="0" y="0"/>
                </a:moveTo>
                <a:lnTo>
                  <a:pt x="0" y="614610"/>
                </a:lnTo>
              </a:path>
            </a:pathLst>
          </a:custGeom>
          <a:ln w="9525">
            <a:solidFill>
              <a:srgbClr val="000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21363" y="4067299"/>
            <a:ext cx="2877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0"/>
                </a:solidFill>
                <a:latin typeface="Arial"/>
                <a:cs typeface="Arial"/>
              </a:rPr>
              <a:t>(user </a:t>
            </a:r>
            <a:r>
              <a:rPr dirty="0" sz="1800" spc="-10">
                <a:solidFill>
                  <a:srgbClr val="000090"/>
                </a:solidFill>
                <a:latin typeface="Arial"/>
                <a:cs typeface="Arial"/>
              </a:rPr>
              <a:t>element)(base</a:t>
            </a:r>
            <a:r>
              <a:rPr dirty="0" sz="1800" spc="-6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90"/>
                </a:solidFill>
                <a:latin typeface="Arial"/>
                <a:cs typeface="Arial"/>
              </a:rPr>
              <a:t>station)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369921" y="4320464"/>
            <a:ext cx="4445" cy="486409"/>
          </a:xfrm>
          <a:custGeom>
            <a:avLst/>
            <a:gdLst/>
            <a:ahLst/>
            <a:cxnLst/>
            <a:rect l="l" t="t" r="r" b="b"/>
            <a:pathLst>
              <a:path w="4444" h="486410">
                <a:moveTo>
                  <a:pt x="0" y="0"/>
                </a:moveTo>
                <a:lnTo>
                  <a:pt x="4407" y="485871"/>
                </a:lnTo>
              </a:path>
            </a:pathLst>
          </a:custGeom>
          <a:ln w="9525">
            <a:solidFill>
              <a:srgbClr val="000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300463" y="3677047"/>
            <a:ext cx="9264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22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network  Gateway  </a:t>
            </a:r>
            <a:r>
              <a:rPr dirty="0" sz="1800">
                <a:solidFill>
                  <a:srgbClr val="000090"/>
                </a:solidFill>
                <a:latin typeface="Arial"/>
                <a:cs typeface="Arial"/>
              </a:rPr>
              <a:t>(P-GW)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007581" y="4323367"/>
            <a:ext cx="289560" cy="542925"/>
          </a:xfrm>
          <a:custGeom>
            <a:avLst/>
            <a:gdLst/>
            <a:ahLst/>
            <a:cxnLst/>
            <a:rect l="l" t="t" r="r" b="b"/>
            <a:pathLst>
              <a:path w="289559" h="542925">
                <a:moveTo>
                  <a:pt x="289249" y="0"/>
                </a:moveTo>
                <a:lnTo>
                  <a:pt x="0" y="542458"/>
                </a:lnTo>
              </a:path>
            </a:pathLst>
          </a:custGeom>
          <a:ln w="9525">
            <a:solidFill>
              <a:srgbClr val="000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222821" y="3402727"/>
            <a:ext cx="2114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6172" sz="2700" spc="-7">
                <a:solidFill>
                  <a:srgbClr val="000090"/>
                </a:solidFill>
                <a:latin typeface="Arial"/>
                <a:cs typeface="Arial"/>
              </a:rPr>
              <a:t>Serving </a:t>
            </a: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Packet</a:t>
            </a:r>
            <a:r>
              <a:rPr dirty="0" sz="1800" spc="-9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222308" y="3701884"/>
            <a:ext cx="9264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0" marR="5080" indent="-952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Gateway  </a:t>
            </a:r>
            <a:r>
              <a:rPr dirty="0" sz="1800">
                <a:solidFill>
                  <a:srgbClr val="000090"/>
                </a:solidFill>
                <a:latin typeface="Arial"/>
                <a:cs typeface="Arial"/>
              </a:rPr>
              <a:t>(S-GW)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37069" y="4319797"/>
            <a:ext cx="349250" cy="619760"/>
          </a:xfrm>
          <a:custGeom>
            <a:avLst/>
            <a:gdLst/>
            <a:ahLst/>
            <a:cxnLst/>
            <a:rect l="l" t="t" r="r" b="b"/>
            <a:pathLst>
              <a:path w="349250" h="619760">
                <a:moveTo>
                  <a:pt x="348789" y="0"/>
                </a:moveTo>
                <a:lnTo>
                  <a:pt x="0" y="619580"/>
                </a:lnTo>
              </a:path>
            </a:pathLst>
          </a:custGeom>
          <a:ln w="9525">
            <a:solidFill>
              <a:srgbClr val="000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898833" y="5422484"/>
            <a:ext cx="4705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759629" y="4812246"/>
            <a:ext cx="1461770" cy="541655"/>
          </a:xfrm>
          <a:custGeom>
            <a:avLst/>
            <a:gdLst/>
            <a:ahLst/>
            <a:cxnLst/>
            <a:rect l="l" t="t" r="r" b="b"/>
            <a:pathLst>
              <a:path w="1461770" h="541654">
                <a:moveTo>
                  <a:pt x="1461474" y="0"/>
                </a:moveTo>
                <a:lnTo>
                  <a:pt x="0" y="541651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36481" y="4807494"/>
            <a:ext cx="1751964" cy="297180"/>
          </a:xfrm>
          <a:custGeom>
            <a:avLst/>
            <a:gdLst/>
            <a:ahLst/>
            <a:cxnLst/>
            <a:rect l="l" t="t" r="r" b="b"/>
            <a:pathLst>
              <a:path w="1751964" h="297179">
                <a:moveTo>
                  <a:pt x="1751741" y="0"/>
                </a:moveTo>
                <a:lnTo>
                  <a:pt x="0" y="296898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387579" y="4871708"/>
            <a:ext cx="1800860" cy="828040"/>
          </a:xfrm>
          <a:custGeom>
            <a:avLst/>
            <a:gdLst/>
            <a:ahLst/>
            <a:cxnLst/>
            <a:rect l="l" t="t" r="r" b="b"/>
            <a:pathLst>
              <a:path w="1800860" h="828039">
                <a:moveTo>
                  <a:pt x="1800643" y="0"/>
                </a:moveTo>
                <a:lnTo>
                  <a:pt x="0" y="827694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739087" y="4955868"/>
            <a:ext cx="1216660" cy="348615"/>
          </a:xfrm>
          <a:custGeom>
            <a:avLst/>
            <a:gdLst/>
            <a:ahLst/>
            <a:cxnLst/>
            <a:rect l="l" t="t" r="r" b="b"/>
            <a:pathLst>
              <a:path w="1216660" h="348614">
                <a:moveTo>
                  <a:pt x="1216590" y="348542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10869" y="4650825"/>
            <a:ext cx="206375" cy="161925"/>
          </a:xfrm>
          <a:custGeom>
            <a:avLst/>
            <a:gdLst/>
            <a:ahLst/>
            <a:cxnLst/>
            <a:rect l="l" t="t" r="r" b="b"/>
            <a:pathLst>
              <a:path w="206375" h="161925">
                <a:moveTo>
                  <a:pt x="0" y="161421"/>
                </a:moveTo>
                <a:lnTo>
                  <a:pt x="205932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218896" y="4715818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7" y="0"/>
                </a:lnTo>
                <a:lnTo>
                  <a:pt x="412227" y="372028"/>
                </a:lnTo>
                <a:lnTo>
                  <a:pt x="0" y="37202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18896" y="4715818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7" y="0"/>
                </a:lnTo>
                <a:lnTo>
                  <a:pt x="412227" y="372028"/>
                </a:lnTo>
                <a:lnTo>
                  <a:pt x="0" y="3720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34804" y="4589400"/>
            <a:ext cx="76200" cy="133985"/>
          </a:xfrm>
          <a:custGeom>
            <a:avLst/>
            <a:gdLst/>
            <a:ahLst/>
            <a:cxnLst/>
            <a:rect l="l" t="t" r="r" b="b"/>
            <a:pathLst>
              <a:path w="76200" h="133985">
                <a:moveTo>
                  <a:pt x="44167" y="0"/>
                </a:moveTo>
                <a:lnTo>
                  <a:pt x="76065" y="102939"/>
                </a:lnTo>
                <a:lnTo>
                  <a:pt x="0" y="1336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31123" y="4697758"/>
            <a:ext cx="78740" cy="390525"/>
          </a:xfrm>
          <a:custGeom>
            <a:avLst/>
            <a:gdLst/>
            <a:ahLst/>
            <a:cxnLst/>
            <a:rect l="l" t="t" r="r" b="b"/>
            <a:pathLst>
              <a:path w="78739" h="390525">
                <a:moveTo>
                  <a:pt x="0" y="390087"/>
                </a:moveTo>
                <a:lnTo>
                  <a:pt x="2493" y="37621"/>
                </a:lnTo>
                <a:lnTo>
                  <a:pt x="78539" y="0"/>
                </a:lnTo>
                <a:lnTo>
                  <a:pt x="77292" y="350211"/>
                </a:lnTo>
                <a:lnTo>
                  <a:pt x="0" y="39008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631123" y="4697758"/>
            <a:ext cx="78740" cy="390525"/>
          </a:xfrm>
          <a:custGeom>
            <a:avLst/>
            <a:gdLst/>
            <a:ahLst/>
            <a:cxnLst/>
            <a:rect l="l" t="t" r="r" b="b"/>
            <a:pathLst>
              <a:path w="78739" h="390525">
                <a:moveTo>
                  <a:pt x="2493" y="37621"/>
                </a:moveTo>
                <a:lnTo>
                  <a:pt x="0" y="390087"/>
                </a:lnTo>
                <a:lnTo>
                  <a:pt x="77292" y="350211"/>
                </a:lnTo>
                <a:lnTo>
                  <a:pt x="78539" y="0"/>
                </a:lnTo>
                <a:lnTo>
                  <a:pt x="2493" y="376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644764" y="4564772"/>
            <a:ext cx="99086" cy="168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88224" y="4574952"/>
            <a:ext cx="519430" cy="170180"/>
          </a:xfrm>
          <a:custGeom>
            <a:avLst/>
            <a:gdLst/>
            <a:ahLst/>
            <a:cxnLst/>
            <a:rect l="l" t="t" r="r" b="b"/>
            <a:pathLst>
              <a:path w="519429" h="170179">
                <a:moveTo>
                  <a:pt x="453940" y="169760"/>
                </a:moveTo>
                <a:lnTo>
                  <a:pt x="0" y="169760"/>
                </a:lnTo>
                <a:lnTo>
                  <a:pt x="80973" y="0"/>
                </a:lnTo>
                <a:lnTo>
                  <a:pt x="519057" y="8515"/>
                </a:lnTo>
                <a:lnTo>
                  <a:pt x="453940" y="16976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188224" y="4574952"/>
            <a:ext cx="519430" cy="170180"/>
          </a:xfrm>
          <a:custGeom>
            <a:avLst/>
            <a:gdLst/>
            <a:ahLst/>
            <a:cxnLst/>
            <a:rect l="l" t="t" r="r" b="b"/>
            <a:pathLst>
              <a:path w="519429" h="170179">
                <a:moveTo>
                  <a:pt x="0" y="169760"/>
                </a:moveTo>
                <a:lnTo>
                  <a:pt x="80973" y="0"/>
                </a:lnTo>
                <a:lnTo>
                  <a:pt x="519057" y="8515"/>
                </a:lnTo>
                <a:lnTo>
                  <a:pt x="453940" y="169760"/>
                </a:lnTo>
                <a:lnTo>
                  <a:pt x="0" y="1697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4203465" y="4233724"/>
            <a:ext cx="558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933185" y="4469650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7" y="0"/>
                </a:lnTo>
                <a:lnTo>
                  <a:pt x="412227" y="372028"/>
                </a:lnTo>
                <a:lnTo>
                  <a:pt x="0" y="37202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933185" y="4469650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7" y="0"/>
                </a:lnTo>
                <a:lnTo>
                  <a:pt x="412227" y="372028"/>
                </a:lnTo>
                <a:lnTo>
                  <a:pt x="0" y="3720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349093" y="4343232"/>
            <a:ext cx="76200" cy="133985"/>
          </a:xfrm>
          <a:custGeom>
            <a:avLst/>
            <a:gdLst/>
            <a:ahLst/>
            <a:cxnLst/>
            <a:rect l="l" t="t" r="r" b="b"/>
            <a:pathLst>
              <a:path w="76200" h="133985">
                <a:moveTo>
                  <a:pt x="44167" y="0"/>
                </a:moveTo>
                <a:lnTo>
                  <a:pt x="76065" y="113495"/>
                </a:lnTo>
                <a:lnTo>
                  <a:pt x="0" y="13364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45412" y="4451590"/>
            <a:ext cx="88265" cy="390525"/>
          </a:xfrm>
          <a:custGeom>
            <a:avLst/>
            <a:gdLst/>
            <a:ahLst/>
            <a:cxnLst/>
            <a:rect l="l" t="t" r="r" b="b"/>
            <a:pathLst>
              <a:path w="88264" h="390525">
                <a:moveTo>
                  <a:pt x="0" y="390087"/>
                </a:moveTo>
                <a:lnTo>
                  <a:pt x="13344" y="27739"/>
                </a:lnTo>
                <a:lnTo>
                  <a:pt x="88006" y="0"/>
                </a:lnTo>
                <a:lnTo>
                  <a:pt x="77292" y="361035"/>
                </a:lnTo>
                <a:lnTo>
                  <a:pt x="0" y="39008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345412" y="4451590"/>
            <a:ext cx="88265" cy="390525"/>
          </a:xfrm>
          <a:custGeom>
            <a:avLst/>
            <a:gdLst/>
            <a:ahLst/>
            <a:cxnLst/>
            <a:rect l="l" t="t" r="r" b="b"/>
            <a:pathLst>
              <a:path w="88264" h="390525">
                <a:moveTo>
                  <a:pt x="13344" y="27739"/>
                </a:moveTo>
                <a:lnTo>
                  <a:pt x="0" y="390087"/>
                </a:lnTo>
                <a:lnTo>
                  <a:pt x="77292" y="361035"/>
                </a:lnTo>
                <a:lnTo>
                  <a:pt x="88006" y="0"/>
                </a:lnTo>
                <a:lnTo>
                  <a:pt x="13344" y="277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359053" y="4318604"/>
            <a:ext cx="99086" cy="1648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05339" y="4326979"/>
            <a:ext cx="509270" cy="172085"/>
          </a:xfrm>
          <a:custGeom>
            <a:avLst/>
            <a:gdLst/>
            <a:ahLst/>
            <a:cxnLst/>
            <a:rect l="l" t="t" r="r" b="b"/>
            <a:pathLst>
              <a:path w="509270" h="172085">
                <a:moveTo>
                  <a:pt x="451115" y="171566"/>
                </a:moveTo>
                <a:lnTo>
                  <a:pt x="0" y="171566"/>
                </a:lnTo>
                <a:lnTo>
                  <a:pt x="78147" y="1805"/>
                </a:lnTo>
                <a:lnTo>
                  <a:pt x="508777" y="0"/>
                </a:lnTo>
                <a:lnTo>
                  <a:pt x="451115" y="17156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905339" y="4326979"/>
            <a:ext cx="509270" cy="172085"/>
          </a:xfrm>
          <a:custGeom>
            <a:avLst/>
            <a:gdLst/>
            <a:ahLst/>
            <a:cxnLst/>
            <a:rect l="l" t="t" r="r" b="b"/>
            <a:pathLst>
              <a:path w="509270" h="172085">
                <a:moveTo>
                  <a:pt x="0" y="171566"/>
                </a:moveTo>
                <a:lnTo>
                  <a:pt x="78147" y="1805"/>
                </a:lnTo>
                <a:lnTo>
                  <a:pt x="508777" y="0"/>
                </a:lnTo>
                <a:lnTo>
                  <a:pt x="451115" y="171566"/>
                </a:lnTo>
                <a:lnTo>
                  <a:pt x="0" y="17156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4917754" y="3987556"/>
            <a:ext cx="4959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67878" y="3064226"/>
            <a:ext cx="2187575" cy="102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5975" marR="5080" indent="2794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0"/>
                </a:solidFill>
                <a:latin typeface="Arial"/>
                <a:cs typeface="Arial"/>
              </a:rPr>
              <a:t>Mobility  Management  </a:t>
            </a: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Entity</a:t>
            </a:r>
            <a:r>
              <a:rPr dirty="0" sz="1800" spc="-4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0090"/>
                </a:solidFill>
                <a:latin typeface="Arial"/>
                <a:cs typeface="Arial"/>
              </a:rPr>
              <a:t>(MME)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420"/>
              </a:lnSpc>
            </a:pP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eNodeB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3591910" y="3960850"/>
            <a:ext cx="876935" cy="252729"/>
          </a:xfrm>
          <a:custGeom>
            <a:avLst/>
            <a:gdLst/>
            <a:ahLst/>
            <a:cxnLst/>
            <a:rect l="l" t="t" r="r" b="b"/>
            <a:pathLst>
              <a:path w="876935" h="252729">
                <a:moveTo>
                  <a:pt x="0" y="0"/>
                </a:moveTo>
                <a:lnTo>
                  <a:pt x="876487" y="252652"/>
                </a:lnTo>
              </a:path>
            </a:pathLst>
          </a:custGeom>
          <a:ln w="9525">
            <a:solidFill>
              <a:srgbClr val="000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 rot="21120000">
            <a:off x="2937839" y="4704789"/>
            <a:ext cx="724704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21044" y="3084713"/>
            <a:ext cx="178688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Home</a:t>
            </a:r>
            <a:r>
              <a:rPr dirty="0" sz="1800" spc="-9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Subscriber  Server(HSS)  </a:t>
            </a:r>
            <a:r>
              <a:rPr dirty="0" sz="1800">
                <a:solidFill>
                  <a:srgbClr val="000090"/>
                </a:solidFill>
                <a:latin typeface="Arial"/>
                <a:cs typeface="Arial"/>
              </a:rPr>
              <a:t>(like</a:t>
            </a:r>
            <a:r>
              <a:rPr dirty="0" sz="1800" spc="-5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HLR+VLR)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5508556" y="3906196"/>
            <a:ext cx="0" cy="300990"/>
          </a:xfrm>
          <a:custGeom>
            <a:avLst/>
            <a:gdLst/>
            <a:ahLst/>
            <a:cxnLst/>
            <a:rect l="l" t="t" r="r" b="b"/>
            <a:pathLst>
              <a:path w="0" h="300989">
                <a:moveTo>
                  <a:pt x="0" y="0"/>
                </a:moveTo>
                <a:lnTo>
                  <a:pt x="0" y="300821"/>
                </a:lnTo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08556" y="3906196"/>
            <a:ext cx="0" cy="300990"/>
          </a:xfrm>
          <a:custGeom>
            <a:avLst/>
            <a:gdLst/>
            <a:ahLst/>
            <a:cxnLst/>
            <a:rect l="l" t="t" r="r" b="b"/>
            <a:pathLst>
              <a:path w="0" h="300989">
                <a:moveTo>
                  <a:pt x="0" y="0"/>
                </a:moveTo>
                <a:lnTo>
                  <a:pt x="0" y="300821"/>
                </a:lnTo>
              </a:path>
            </a:pathLst>
          </a:custGeom>
          <a:ln w="9525">
            <a:solidFill>
              <a:srgbClr val="000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578600" y="5384800"/>
            <a:ext cx="8001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50980" y="5445769"/>
            <a:ext cx="659424" cy="2362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650980" y="5445769"/>
            <a:ext cx="663575" cy="236854"/>
          </a:xfrm>
          <a:custGeom>
            <a:avLst/>
            <a:gdLst/>
            <a:ahLst/>
            <a:cxnLst/>
            <a:rect l="l" t="t" r="r" b="b"/>
            <a:pathLst>
              <a:path w="663575" h="236854">
                <a:moveTo>
                  <a:pt x="0" y="118148"/>
                </a:moveTo>
                <a:lnTo>
                  <a:pt x="25910" y="164137"/>
                </a:lnTo>
                <a:lnTo>
                  <a:pt x="96570" y="201692"/>
                </a:lnTo>
                <a:lnTo>
                  <a:pt x="145367" y="216119"/>
                </a:lnTo>
                <a:lnTo>
                  <a:pt x="201373" y="227012"/>
                </a:lnTo>
                <a:lnTo>
                  <a:pt x="263263" y="233896"/>
                </a:lnTo>
                <a:lnTo>
                  <a:pt x="329712" y="236297"/>
                </a:lnTo>
                <a:lnTo>
                  <a:pt x="396161" y="233896"/>
                </a:lnTo>
                <a:lnTo>
                  <a:pt x="458051" y="227012"/>
                </a:lnTo>
                <a:lnTo>
                  <a:pt x="514057" y="216119"/>
                </a:lnTo>
                <a:lnTo>
                  <a:pt x="564960" y="201692"/>
                </a:lnTo>
                <a:lnTo>
                  <a:pt x="603115" y="184206"/>
                </a:lnTo>
                <a:lnTo>
                  <a:pt x="663581" y="141959"/>
                </a:lnTo>
                <a:lnTo>
                  <a:pt x="659424" y="118148"/>
                </a:lnTo>
                <a:lnTo>
                  <a:pt x="633514" y="72159"/>
                </a:lnTo>
                <a:lnTo>
                  <a:pt x="564960" y="34604"/>
                </a:lnTo>
                <a:lnTo>
                  <a:pt x="514057" y="20177"/>
                </a:lnTo>
                <a:lnTo>
                  <a:pt x="458051" y="9284"/>
                </a:lnTo>
                <a:lnTo>
                  <a:pt x="396161" y="2400"/>
                </a:lnTo>
                <a:lnTo>
                  <a:pt x="329712" y="0"/>
                </a:lnTo>
                <a:lnTo>
                  <a:pt x="263263" y="2400"/>
                </a:lnTo>
                <a:lnTo>
                  <a:pt x="201373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49122" y="5479026"/>
            <a:ext cx="661282" cy="857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565900" y="5308600"/>
            <a:ext cx="800100" cy="368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649122" y="5358252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329711" y="0"/>
                </a:moveTo>
                <a:lnTo>
                  <a:pt x="263263" y="2400"/>
                </a:lnTo>
                <a:lnTo>
                  <a:pt x="201373" y="9284"/>
                </a:lnTo>
                <a:lnTo>
                  <a:pt x="145366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lnTo>
                  <a:pt x="6698" y="139508"/>
                </a:lnTo>
                <a:lnTo>
                  <a:pt x="56309" y="180454"/>
                </a:lnTo>
                <a:lnTo>
                  <a:pt x="96570" y="198490"/>
                </a:lnTo>
                <a:lnTo>
                  <a:pt x="145366" y="213867"/>
                </a:lnTo>
                <a:lnTo>
                  <a:pt x="201373" y="225811"/>
                </a:lnTo>
                <a:lnTo>
                  <a:pt x="263263" y="233546"/>
                </a:lnTo>
                <a:lnTo>
                  <a:pt x="329711" y="236297"/>
                </a:lnTo>
                <a:lnTo>
                  <a:pt x="396160" y="233546"/>
                </a:lnTo>
                <a:lnTo>
                  <a:pt x="458050" y="225811"/>
                </a:lnTo>
                <a:lnTo>
                  <a:pt x="514056" y="213867"/>
                </a:lnTo>
                <a:lnTo>
                  <a:pt x="562853" y="198490"/>
                </a:lnTo>
                <a:lnTo>
                  <a:pt x="603113" y="180454"/>
                </a:lnTo>
                <a:lnTo>
                  <a:pt x="652724" y="139508"/>
                </a:lnTo>
                <a:lnTo>
                  <a:pt x="659423" y="118148"/>
                </a:lnTo>
                <a:lnTo>
                  <a:pt x="652724" y="94337"/>
                </a:lnTo>
                <a:lnTo>
                  <a:pt x="603113" y="52090"/>
                </a:lnTo>
                <a:lnTo>
                  <a:pt x="562853" y="34604"/>
                </a:lnTo>
                <a:lnTo>
                  <a:pt x="514056" y="20177"/>
                </a:lnTo>
                <a:lnTo>
                  <a:pt x="458050" y="9284"/>
                </a:lnTo>
                <a:lnTo>
                  <a:pt x="396160" y="2400"/>
                </a:lnTo>
                <a:lnTo>
                  <a:pt x="32971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649122" y="5358252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0" y="118148"/>
                </a:moveTo>
                <a:lnTo>
                  <a:pt x="15893" y="141959"/>
                </a:lnTo>
                <a:lnTo>
                  <a:pt x="25910" y="164137"/>
                </a:lnTo>
                <a:lnTo>
                  <a:pt x="56309" y="182922"/>
                </a:lnTo>
                <a:lnTo>
                  <a:pt x="96570" y="201692"/>
                </a:lnTo>
                <a:lnTo>
                  <a:pt x="145367" y="216119"/>
                </a:lnTo>
                <a:lnTo>
                  <a:pt x="201372" y="227012"/>
                </a:lnTo>
                <a:lnTo>
                  <a:pt x="263263" y="222626"/>
                </a:lnTo>
                <a:lnTo>
                  <a:pt x="329711" y="236297"/>
                </a:lnTo>
                <a:lnTo>
                  <a:pt x="396160" y="222626"/>
                </a:lnTo>
                <a:lnTo>
                  <a:pt x="458050" y="227012"/>
                </a:lnTo>
                <a:lnTo>
                  <a:pt x="517475" y="216119"/>
                </a:lnTo>
                <a:lnTo>
                  <a:pt x="562853" y="201692"/>
                </a:lnTo>
                <a:lnTo>
                  <a:pt x="607941" y="182922"/>
                </a:lnTo>
                <a:lnTo>
                  <a:pt x="652724" y="141959"/>
                </a:lnTo>
                <a:lnTo>
                  <a:pt x="659423" y="118148"/>
                </a:lnTo>
                <a:lnTo>
                  <a:pt x="652724" y="84333"/>
                </a:lnTo>
                <a:lnTo>
                  <a:pt x="633513" y="72159"/>
                </a:lnTo>
                <a:lnTo>
                  <a:pt x="607941" y="52090"/>
                </a:lnTo>
                <a:lnTo>
                  <a:pt x="562853" y="34604"/>
                </a:lnTo>
                <a:lnTo>
                  <a:pt x="517475" y="20177"/>
                </a:lnTo>
                <a:lnTo>
                  <a:pt x="458050" y="9284"/>
                </a:lnTo>
                <a:lnTo>
                  <a:pt x="396160" y="2400"/>
                </a:lnTo>
                <a:lnTo>
                  <a:pt x="329711" y="0"/>
                </a:lnTo>
                <a:lnTo>
                  <a:pt x="263263" y="2400"/>
                </a:lnTo>
                <a:lnTo>
                  <a:pt x="201372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15893" y="84333"/>
                </a:lnTo>
                <a:lnTo>
                  <a:pt x="0" y="118148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818158" y="5430016"/>
            <a:ext cx="321945" cy="119380"/>
          </a:xfrm>
          <a:custGeom>
            <a:avLst/>
            <a:gdLst/>
            <a:ahLst/>
            <a:cxnLst/>
            <a:rect l="l" t="t" r="r" b="b"/>
            <a:pathLst>
              <a:path w="321945" h="119379">
                <a:moveTo>
                  <a:pt x="224596" y="45182"/>
                </a:moveTo>
                <a:lnTo>
                  <a:pt x="159688" y="45182"/>
                </a:lnTo>
                <a:lnTo>
                  <a:pt x="274094" y="0"/>
                </a:lnTo>
                <a:lnTo>
                  <a:pt x="305820" y="8704"/>
                </a:lnTo>
                <a:lnTo>
                  <a:pt x="222660" y="38964"/>
                </a:lnTo>
                <a:lnTo>
                  <a:pt x="224596" y="45182"/>
                </a:lnTo>
                <a:close/>
              </a:path>
              <a:path w="321945" h="119379">
                <a:moveTo>
                  <a:pt x="32801" y="119023"/>
                </a:moveTo>
                <a:lnTo>
                  <a:pt x="0" y="110676"/>
                </a:lnTo>
                <a:lnTo>
                  <a:pt x="100562" y="75442"/>
                </a:lnTo>
                <a:lnTo>
                  <a:pt x="97678" y="40622"/>
                </a:lnTo>
                <a:lnTo>
                  <a:pt x="22209" y="10777"/>
                </a:lnTo>
                <a:lnTo>
                  <a:pt x="47686" y="4559"/>
                </a:lnTo>
                <a:lnTo>
                  <a:pt x="159688" y="45182"/>
                </a:lnTo>
                <a:lnTo>
                  <a:pt x="224596" y="45182"/>
                </a:lnTo>
                <a:lnTo>
                  <a:pt x="231588" y="67636"/>
                </a:lnTo>
                <a:lnTo>
                  <a:pt x="160649" y="67636"/>
                </a:lnTo>
                <a:lnTo>
                  <a:pt x="32801" y="119023"/>
                </a:lnTo>
                <a:close/>
              </a:path>
              <a:path w="321945" h="119379">
                <a:moveTo>
                  <a:pt x="293366" y="118583"/>
                </a:moveTo>
                <a:lnTo>
                  <a:pt x="160649" y="67636"/>
                </a:lnTo>
                <a:lnTo>
                  <a:pt x="231588" y="67636"/>
                </a:lnTo>
                <a:lnTo>
                  <a:pt x="239484" y="92991"/>
                </a:lnTo>
                <a:lnTo>
                  <a:pt x="321354" y="110676"/>
                </a:lnTo>
                <a:lnTo>
                  <a:pt x="293366" y="118583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718300" y="5346700"/>
            <a:ext cx="5080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784721" y="5400259"/>
            <a:ext cx="388620" cy="82550"/>
          </a:xfrm>
          <a:custGeom>
            <a:avLst/>
            <a:gdLst/>
            <a:ahLst/>
            <a:cxnLst/>
            <a:rect l="l" t="t" r="r" b="b"/>
            <a:pathLst>
              <a:path w="388620" h="82550">
                <a:moveTo>
                  <a:pt x="286203" y="45903"/>
                </a:moveTo>
                <a:lnTo>
                  <a:pt x="193492" y="45903"/>
                </a:lnTo>
                <a:lnTo>
                  <a:pt x="312917" y="0"/>
                </a:lnTo>
                <a:lnTo>
                  <a:pt x="388225" y="18266"/>
                </a:lnTo>
                <a:lnTo>
                  <a:pt x="347301" y="34672"/>
                </a:lnTo>
                <a:lnTo>
                  <a:pt x="314157" y="34672"/>
                </a:lnTo>
                <a:lnTo>
                  <a:pt x="286203" y="45903"/>
                </a:lnTo>
                <a:close/>
              </a:path>
              <a:path w="388620" h="82550">
                <a:moveTo>
                  <a:pt x="195691" y="82267"/>
                </a:moveTo>
                <a:lnTo>
                  <a:pt x="74196" y="46168"/>
                </a:lnTo>
                <a:lnTo>
                  <a:pt x="54552" y="41370"/>
                </a:lnTo>
                <a:lnTo>
                  <a:pt x="0" y="20126"/>
                </a:lnTo>
                <a:lnTo>
                  <a:pt x="68311" y="237"/>
                </a:lnTo>
                <a:lnTo>
                  <a:pt x="193492" y="45903"/>
                </a:lnTo>
                <a:lnTo>
                  <a:pt x="286203" y="45903"/>
                </a:lnTo>
                <a:lnTo>
                  <a:pt x="195691" y="82267"/>
                </a:lnTo>
                <a:close/>
              </a:path>
              <a:path w="388620" h="82550">
                <a:moveTo>
                  <a:pt x="332196" y="40727"/>
                </a:moveTo>
                <a:lnTo>
                  <a:pt x="314157" y="34672"/>
                </a:lnTo>
                <a:lnTo>
                  <a:pt x="347301" y="34672"/>
                </a:lnTo>
                <a:lnTo>
                  <a:pt x="332196" y="4072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972300" y="5422900"/>
            <a:ext cx="266700" cy="190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039204" y="5470273"/>
            <a:ext cx="143030" cy="717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705600" y="5422900"/>
            <a:ext cx="266700" cy="190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777291" y="5472025"/>
            <a:ext cx="141605" cy="72390"/>
          </a:xfrm>
          <a:custGeom>
            <a:avLst/>
            <a:gdLst/>
            <a:ahLst/>
            <a:cxnLst/>
            <a:rect l="l" t="t" r="r" b="b"/>
            <a:pathLst>
              <a:path w="141604" h="72389">
                <a:moveTo>
                  <a:pt x="51072" y="71763"/>
                </a:moveTo>
                <a:lnTo>
                  <a:pt x="0" y="55491"/>
                </a:lnTo>
                <a:lnTo>
                  <a:pt x="139244" y="0"/>
                </a:lnTo>
                <a:lnTo>
                  <a:pt x="141172" y="34630"/>
                </a:lnTo>
                <a:lnTo>
                  <a:pt x="51072" y="71763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565900" y="54229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649122" y="5477275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7" y="91017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226300" y="54229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19806" y="5475525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8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753100" y="5384800"/>
            <a:ext cx="800100" cy="3683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830931" y="5439430"/>
            <a:ext cx="665333" cy="2362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830931" y="5439430"/>
            <a:ext cx="665480" cy="236854"/>
          </a:xfrm>
          <a:custGeom>
            <a:avLst/>
            <a:gdLst/>
            <a:ahLst/>
            <a:cxnLst/>
            <a:rect l="l" t="t" r="r" b="b"/>
            <a:pathLst>
              <a:path w="665479" h="236854">
                <a:moveTo>
                  <a:pt x="0" y="118148"/>
                </a:moveTo>
                <a:lnTo>
                  <a:pt x="25910" y="164137"/>
                </a:lnTo>
                <a:lnTo>
                  <a:pt x="96570" y="198668"/>
                </a:lnTo>
                <a:lnTo>
                  <a:pt x="145367" y="216119"/>
                </a:lnTo>
                <a:lnTo>
                  <a:pt x="201373" y="223269"/>
                </a:lnTo>
                <a:lnTo>
                  <a:pt x="263263" y="233896"/>
                </a:lnTo>
                <a:lnTo>
                  <a:pt x="340009" y="236297"/>
                </a:lnTo>
                <a:lnTo>
                  <a:pt x="396161" y="233896"/>
                </a:lnTo>
                <a:lnTo>
                  <a:pt x="458051" y="223269"/>
                </a:lnTo>
                <a:lnTo>
                  <a:pt x="514057" y="216119"/>
                </a:lnTo>
                <a:lnTo>
                  <a:pt x="562854" y="198668"/>
                </a:lnTo>
                <a:lnTo>
                  <a:pt x="603115" y="184206"/>
                </a:lnTo>
                <a:lnTo>
                  <a:pt x="652726" y="141959"/>
                </a:lnTo>
                <a:lnTo>
                  <a:pt x="665333" y="118148"/>
                </a:lnTo>
                <a:lnTo>
                  <a:pt x="634829" y="72159"/>
                </a:lnTo>
                <a:lnTo>
                  <a:pt x="562854" y="34604"/>
                </a:lnTo>
                <a:lnTo>
                  <a:pt x="514057" y="20177"/>
                </a:lnTo>
                <a:lnTo>
                  <a:pt x="458051" y="9284"/>
                </a:lnTo>
                <a:lnTo>
                  <a:pt x="396161" y="2400"/>
                </a:lnTo>
                <a:lnTo>
                  <a:pt x="340009" y="0"/>
                </a:lnTo>
                <a:lnTo>
                  <a:pt x="263263" y="2400"/>
                </a:lnTo>
                <a:lnTo>
                  <a:pt x="201373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829074" y="5472687"/>
            <a:ext cx="667187" cy="857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753100" y="5295900"/>
            <a:ext cx="800100" cy="3683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829074" y="5350022"/>
            <a:ext cx="659765" cy="238760"/>
          </a:xfrm>
          <a:custGeom>
            <a:avLst/>
            <a:gdLst/>
            <a:ahLst/>
            <a:cxnLst/>
            <a:rect l="l" t="t" r="r" b="b"/>
            <a:pathLst>
              <a:path w="659764" h="238760">
                <a:moveTo>
                  <a:pt x="659423" y="120039"/>
                </a:moveTo>
                <a:lnTo>
                  <a:pt x="0" y="120039"/>
                </a:lnTo>
                <a:lnTo>
                  <a:pt x="6698" y="143850"/>
                </a:lnTo>
                <a:lnTo>
                  <a:pt x="56309" y="186097"/>
                </a:lnTo>
                <a:lnTo>
                  <a:pt x="96570" y="203582"/>
                </a:lnTo>
                <a:lnTo>
                  <a:pt x="145366" y="218009"/>
                </a:lnTo>
                <a:lnTo>
                  <a:pt x="201373" y="228903"/>
                </a:lnTo>
                <a:lnTo>
                  <a:pt x="263263" y="235787"/>
                </a:lnTo>
                <a:lnTo>
                  <a:pt x="329711" y="238187"/>
                </a:lnTo>
                <a:lnTo>
                  <a:pt x="396160" y="235787"/>
                </a:lnTo>
                <a:lnTo>
                  <a:pt x="458050" y="228903"/>
                </a:lnTo>
                <a:lnTo>
                  <a:pt x="514056" y="218009"/>
                </a:lnTo>
                <a:lnTo>
                  <a:pt x="562853" y="203582"/>
                </a:lnTo>
                <a:lnTo>
                  <a:pt x="603114" y="186097"/>
                </a:lnTo>
                <a:lnTo>
                  <a:pt x="652725" y="143850"/>
                </a:lnTo>
                <a:lnTo>
                  <a:pt x="659423" y="120039"/>
                </a:lnTo>
                <a:close/>
              </a:path>
              <a:path w="659764" h="238760">
                <a:moveTo>
                  <a:pt x="329712" y="0"/>
                </a:moveTo>
                <a:lnTo>
                  <a:pt x="263263" y="2481"/>
                </a:lnTo>
                <a:lnTo>
                  <a:pt x="201373" y="9580"/>
                </a:lnTo>
                <a:lnTo>
                  <a:pt x="145367" y="20776"/>
                </a:lnTo>
                <a:lnTo>
                  <a:pt x="96570" y="35550"/>
                </a:lnTo>
                <a:lnTo>
                  <a:pt x="56309" y="53382"/>
                </a:lnTo>
                <a:lnTo>
                  <a:pt x="6698" y="96146"/>
                </a:lnTo>
                <a:lnTo>
                  <a:pt x="0" y="120039"/>
                </a:lnTo>
                <a:lnTo>
                  <a:pt x="659424" y="120039"/>
                </a:lnTo>
                <a:lnTo>
                  <a:pt x="633513" y="73754"/>
                </a:lnTo>
                <a:lnTo>
                  <a:pt x="562853" y="35550"/>
                </a:lnTo>
                <a:lnTo>
                  <a:pt x="514057" y="20776"/>
                </a:lnTo>
                <a:lnTo>
                  <a:pt x="458050" y="9580"/>
                </a:lnTo>
                <a:lnTo>
                  <a:pt x="396160" y="2481"/>
                </a:lnTo>
                <a:lnTo>
                  <a:pt x="32971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829074" y="5350022"/>
            <a:ext cx="659765" cy="238760"/>
          </a:xfrm>
          <a:custGeom>
            <a:avLst/>
            <a:gdLst/>
            <a:ahLst/>
            <a:cxnLst/>
            <a:rect l="l" t="t" r="r" b="b"/>
            <a:pathLst>
              <a:path w="659764" h="238760">
                <a:moveTo>
                  <a:pt x="0" y="120039"/>
                </a:moveTo>
                <a:lnTo>
                  <a:pt x="6698" y="143850"/>
                </a:lnTo>
                <a:lnTo>
                  <a:pt x="28470" y="155472"/>
                </a:lnTo>
                <a:lnTo>
                  <a:pt x="56309" y="186097"/>
                </a:lnTo>
                <a:lnTo>
                  <a:pt x="96570" y="203582"/>
                </a:lnTo>
                <a:lnTo>
                  <a:pt x="145366" y="218009"/>
                </a:lnTo>
                <a:lnTo>
                  <a:pt x="201372" y="228903"/>
                </a:lnTo>
                <a:lnTo>
                  <a:pt x="263263" y="235787"/>
                </a:lnTo>
                <a:lnTo>
                  <a:pt x="329711" y="238187"/>
                </a:lnTo>
                <a:lnTo>
                  <a:pt x="396160" y="235787"/>
                </a:lnTo>
                <a:lnTo>
                  <a:pt x="463673" y="228903"/>
                </a:lnTo>
                <a:lnTo>
                  <a:pt x="514056" y="218009"/>
                </a:lnTo>
                <a:lnTo>
                  <a:pt x="562853" y="203582"/>
                </a:lnTo>
                <a:lnTo>
                  <a:pt x="603113" y="186097"/>
                </a:lnTo>
                <a:lnTo>
                  <a:pt x="633513" y="155472"/>
                </a:lnTo>
                <a:lnTo>
                  <a:pt x="652725" y="143850"/>
                </a:lnTo>
                <a:lnTo>
                  <a:pt x="659423" y="120039"/>
                </a:lnTo>
                <a:lnTo>
                  <a:pt x="652725" y="96228"/>
                </a:lnTo>
                <a:lnTo>
                  <a:pt x="603114" y="53981"/>
                </a:lnTo>
                <a:lnTo>
                  <a:pt x="562853" y="36495"/>
                </a:lnTo>
                <a:lnTo>
                  <a:pt x="514057" y="22068"/>
                </a:lnTo>
                <a:lnTo>
                  <a:pt x="463673" y="11175"/>
                </a:lnTo>
                <a:lnTo>
                  <a:pt x="396160" y="4290"/>
                </a:lnTo>
                <a:lnTo>
                  <a:pt x="329712" y="0"/>
                </a:lnTo>
                <a:lnTo>
                  <a:pt x="263263" y="4290"/>
                </a:lnTo>
                <a:lnTo>
                  <a:pt x="201373" y="11175"/>
                </a:lnTo>
                <a:lnTo>
                  <a:pt x="145367" y="22068"/>
                </a:lnTo>
                <a:lnTo>
                  <a:pt x="96570" y="36495"/>
                </a:lnTo>
                <a:lnTo>
                  <a:pt x="56310" y="53981"/>
                </a:lnTo>
                <a:lnTo>
                  <a:pt x="6698" y="96228"/>
                </a:lnTo>
                <a:lnTo>
                  <a:pt x="0" y="12003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998109" y="5428237"/>
            <a:ext cx="321945" cy="114935"/>
          </a:xfrm>
          <a:custGeom>
            <a:avLst/>
            <a:gdLst/>
            <a:ahLst/>
            <a:cxnLst/>
            <a:rect l="l" t="t" r="r" b="b"/>
            <a:pathLst>
              <a:path w="321945" h="114935">
                <a:moveTo>
                  <a:pt x="32801" y="114463"/>
                </a:moveTo>
                <a:lnTo>
                  <a:pt x="0" y="106117"/>
                </a:lnTo>
                <a:lnTo>
                  <a:pt x="100563" y="72916"/>
                </a:lnTo>
                <a:lnTo>
                  <a:pt x="97678" y="36063"/>
                </a:lnTo>
                <a:lnTo>
                  <a:pt x="26876" y="6217"/>
                </a:lnTo>
                <a:lnTo>
                  <a:pt x="53047" y="0"/>
                </a:lnTo>
                <a:lnTo>
                  <a:pt x="159689" y="40623"/>
                </a:lnTo>
                <a:lnTo>
                  <a:pt x="225041" y="40623"/>
                </a:lnTo>
                <a:lnTo>
                  <a:pt x="233638" y="63077"/>
                </a:lnTo>
                <a:lnTo>
                  <a:pt x="160650" y="63077"/>
                </a:lnTo>
                <a:lnTo>
                  <a:pt x="32801" y="114463"/>
                </a:lnTo>
                <a:close/>
              </a:path>
              <a:path w="321945" h="114935">
                <a:moveTo>
                  <a:pt x="225041" y="40623"/>
                </a:moveTo>
                <a:lnTo>
                  <a:pt x="159689" y="40623"/>
                </a:lnTo>
                <a:lnTo>
                  <a:pt x="274094" y="2437"/>
                </a:lnTo>
                <a:lnTo>
                  <a:pt x="305820" y="4145"/>
                </a:lnTo>
                <a:lnTo>
                  <a:pt x="222660" y="34405"/>
                </a:lnTo>
                <a:lnTo>
                  <a:pt x="225041" y="40623"/>
                </a:lnTo>
                <a:close/>
              </a:path>
              <a:path w="321945" h="114935">
                <a:moveTo>
                  <a:pt x="293366" y="114023"/>
                </a:moveTo>
                <a:lnTo>
                  <a:pt x="160650" y="63077"/>
                </a:lnTo>
                <a:lnTo>
                  <a:pt x="233638" y="63077"/>
                </a:lnTo>
                <a:lnTo>
                  <a:pt x="239484" y="78344"/>
                </a:lnTo>
                <a:lnTo>
                  <a:pt x="321354" y="106117"/>
                </a:lnTo>
                <a:lnTo>
                  <a:pt x="293366" y="114023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892800" y="5346700"/>
            <a:ext cx="5080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64673" y="5393921"/>
            <a:ext cx="388620" cy="82550"/>
          </a:xfrm>
          <a:custGeom>
            <a:avLst/>
            <a:gdLst/>
            <a:ahLst/>
            <a:cxnLst/>
            <a:rect l="l" t="t" r="r" b="b"/>
            <a:pathLst>
              <a:path w="388620" h="82550">
                <a:moveTo>
                  <a:pt x="288040" y="45902"/>
                </a:moveTo>
                <a:lnTo>
                  <a:pt x="193492" y="45902"/>
                </a:lnTo>
                <a:lnTo>
                  <a:pt x="312916" y="0"/>
                </a:lnTo>
                <a:lnTo>
                  <a:pt x="388225" y="18266"/>
                </a:lnTo>
                <a:lnTo>
                  <a:pt x="347302" y="34671"/>
                </a:lnTo>
                <a:lnTo>
                  <a:pt x="314157" y="34671"/>
                </a:lnTo>
                <a:lnTo>
                  <a:pt x="288040" y="45902"/>
                </a:lnTo>
                <a:close/>
              </a:path>
              <a:path w="388620" h="82550">
                <a:moveTo>
                  <a:pt x="54552" y="41370"/>
                </a:moveTo>
                <a:lnTo>
                  <a:pt x="0" y="20126"/>
                </a:lnTo>
                <a:lnTo>
                  <a:pt x="72667" y="237"/>
                </a:lnTo>
                <a:lnTo>
                  <a:pt x="168410" y="36422"/>
                </a:lnTo>
                <a:lnTo>
                  <a:pt x="74196" y="36422"/>
                </a:lnTo>
                <a:lnTo>
                  <a:pt x="54552" y="41370"/>
                </a:lnTo>
                <a:close/>
              </a:path>
              <a:path w="388620" h="82550">
                <a:moveTo>
                  <a:pt x="332196" y="40727"/>
                </a:moveTo>
                <a:lnTo>
                  <a:pt x="314157" y="34671"/>
                </a:lnTo>
                <a:lnTo>
                  <a:pt x="347302" y="34671"/>
                </a:lnTo>
                <a:lnTo>
                  <a:pt x="332196" y="40727"/>
                </a:lnTo>
                <a:close/>
              </a:path>
              <a:path w="388620" h="82550">
                <a:moveTo>
                  <a:pt x="203477" y="82267"/>
                </a:moveTo>
                <a:lnTo>
                  <a:pt x="74196" y="36422"/>
                </a:lnTo>
                <a:lnTo>
                  <a:pt x="168410" y="36422"/>
                </a:lnTo>
                <a:lnTo>
                  <a:pt x="193492" y="45902"/>
                </a:lnTo>
                <a:lnTo>
                  <a:pt x="288040" y="45902"/>
                </a:lnTo>
                <a:lnTo>
                  <a:pt x="203477" y="8226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146800" y="5410200"/>
            <a:ext cx="266700" cy="1905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219156" y="5463935"/>
            <a:ext cx="143029" cy="7176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880100" y="5422900"/>
            <a:ext cx="2667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965729" y="5465686"/>
            <a:ext cx="135255" cy="74295"/>
          </a:xfrm>
          <a:custGeom>
            <a:avLst/>
            <a:gdLst/>
            <a:ahLst/>
            <a:cxnLst/>
            <a:rect l="l" t="t" r="r" b="b"/>
            <a:pathLst>
              <a:path w="135254" h="74295">
                <a:moveTo>
                  <a:pt x="53528" y="74017"/>
                </a:moveTo>
                <a:lnTo>
                  <a:pt x="0" y="55491"/>
                </a:lnTo>
                <a:lnTo>
                  <a:pt x="135153" y="0"/>
                </a:lnTo>
                <a:lnTo>
                  <a:pt x="132685" y="45583"/>
                </a:lnTo>
                <a:lnTo>
                  <a:pt x="53528" y="7401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753100" y="54102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829074" y="5470936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7" y="91017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413500" y="54102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482595" y="5469186"/>
            <a:ext cx="8255" cy="91440"/>
          </a:xfrm>
          <a:custGeom>
            <a:avLst/>
            <a:gdLst/>
            <a:ahLst/>
            <a:cxnLst/>
            <a:rect l="l" t="t" r="r" b="b"/>
            <a:pathLst>
              <a:path w="8254" h="91439">
                <a:moveTo>
                  <a:pt x="3880" y="-3175"/>
                </a:moveTo>
                <a:lnTo>
                  <a:pt x="3880" y="94193"/>
                </a:lnTo>
              </a:path>
            </a:pathLst>
          </a:custGeom>
          <a:ln w="141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230471" y="4974768"/>
            <a:ext cx="109220" cy="280670"/>
          </a:xfrm>
          <a:custGeom>
            <a:avLst/>
            <a:gdLst/>
            <a:ahLst/>
            <a:cxnLst/>
            <a:rect l="l" t="t" r="r" b="b"/>
            <a:pathLst>
              <a:path w="109219" h="280670">
                <a:moveTo>
                  <a:pt x="108712" y="0"/>
                </a:moveTo>
                <a:lnTo>
                  <a:pt x="0" y="2805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328262" y="4974768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19" h="279400">
                <a:moveTo>
                  <a:pt x="0" y="0"/>
                </a:moveTo>
                <a:lnTo>
                  <a:pt x="108712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219550" y="5254091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79">
                <a:moveTo>
                  <a:pt x="0" y="0"/>
                </a:moveTo>
                <a:lnTo>
                  <a:pt x="108712" y="304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328262" y="5254091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79">
                <a:moveTo>
                  <a:pt x="108712" y="0"/>
                </a:moveTo>
                <a:lnTo>
                  <a:pt x="0" y="304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328262" y="4981030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219550" y="5225281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79">
                <a:moveTo>
                  <a:pt x="0" y="30061"/>
                </a:moveTo>
                <a:lnTo>
                  <a:pt x="1087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328262" y="5225281"/>
            <a:ext cx="109220" cy="29209"/>
          </a:xfrm>
          <a:custGeom>
            <a:avLst/>
            <a:gdLst/>
            <a:ahLst/>
            <a:cxnLst/>
            <a:rect l="l" t="t" r="r" b="b"/>
            <a:pathLst>
              <a:path w="109219" h="29210">
                <a:moveTo>
                  <a:pt x="108712" y="28809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265687" y="5133426"/>
            <a:ext cx="62865" cy="24765"/>
          </a:xfrm>
          <a:custGeom>
            <a:avLst/>
            <a:gdLst/>
            <a:ahLst/>
            <a:cxnLst/>
            <a:rect l="l" t="t" r="r" b="b"/>
            <a:pathLst>
              <a:path w="62864" h="24764">
                <a:moveTo>
                  <a:pt x="0" y="0"/>
                </a:moveTo>
                <a:lnTo>
                  <a:pt x="62576" y="246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328262" y="5131710"/>
            <a:ext cx="66040" cy="24765"/>
          </a:xfrm>
          <a:custGeom>
            <a:avLst/>
            <a:gdLst/>
            <a:ahLst/>
            <a:cxnLst/>
            <a:rect l="l" t="t" r="r" b="b"/>
            <a:pathLst>
              <a:path w="66039" h="24764">
                <a:moveTo>
                  <a:pt x="0" y="24679"/>
                </a:moveTo>
                <a:lnTo>
                  <a:pt x="657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245005" y="5174343"/>
            <a:ext cx="80645" cy="31750"/>
          </a:xfrm>
          <a:custGeom>
            <a:avLst/>
            <a:gdLst/>
            <a:ahLst/>
            <a:cxnLst/>
            <a:rect l="l" t="t" r="r" b="b"/>
            <a:pathLst>
              <a:path w="80644" h="31750">
                <a:moveTo>
                  <a:pt x="0" y="0"/>
                </a:moveTo>
                <a:lnTo>
                  <a:pt x="80606" y="3131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328262" y="5171670"/>
            <a:ext cx="81280" cy="38100"/>
          </a:xfrm>
          <a:custGeom>
            <a:avLst/>
            <a:gdLst/>
            <a:ahLst/>
            <a:cxnLst/>
            <a:rect l="l" t="t" r="r" b="b"/>
            <a:pathLst>
              <a:path w="81280" h="38100">
                <a:moveTo>
                  <a:pt x="0" y="38027"/>
                </a:moveTo>
                <a:lnTo>
                  <a:pt x="8113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328262" y="5091257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29">
                <a:moveTo>
                  <a:pt x="0" y="11272"/>
                </a:moveTo>
                <a:lnTo>
                  <a:pt x="4136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328262" y="5024319"/>
            <a:ext cx="26034" cy="17780"/>
          </a:xfrm>
          <a:custGeom>
            <a:avLst/>
            <a:gdLst/>
            <a:ahLst/>
            <a:cxnLst/>
            <a:rect l="l" t="t" r="r" b="b"/>
            <a:pathLst>
              <a:path w="26035" h="17779">
                <a:moveTo>
                  <a:pt x="0" y="17669"/>
                </a:moveTo>
                <a:lnTo>
                  <a:pt x="2598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281596" y="5087499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9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303868" y="5030716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2171700" y="4864100"/>
            <a:ext cx="333076" cy="222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2308601" y="4952742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29621" y="33039"/>
                </a:moveTo>
                <a:lnTo>
                  <a:pt x="8543" y="33039"/>
                </a:lnTo>
                <a:lnTo>
                  <a:pt x="0" y="25643"/>
                </a:lnTo>
                <a:lnTo>
                  <a:pt x="0" y="7396"/>
                </a:lnTo>
                <a:lnTo>
                  <a:pt x="8543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2308601" y="4952742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0" y="16519"/>
                </a:moveTo>
                <a:lnTo>
                  <a:pt x="5589" y="4838"/>
                </a:lnTo>
                <a:lnTo>
                  <a:pt x="19082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19082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2629858" y="5326461"/>
            <a:ext cx="100330" cy="280670"/>
          </a:xfrm>
          <a:custGeom>
            <a:avLst/>
            <a:gdLst/>
            <a:ahLst/>
            <a:cxnLst/>
            <a:rect l="l" t="t" r="r" b="b"/>
            <a:pathLst>
              <a:path w="100330" h="280670">
                <a:moveTo>
                  <a:pt x="100088" y="0"/>
                </a:moveTo>
                <a:lnTo>
                  <a:pt x="0" y="28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738570" y="5326461"/>
            <a:ext cx="109220" cy="279400"/>
          </a:xfrm>
          <a:custGeom>
            <a:avLst/>
            <a:gdLst/>
            <a:ahLst/>
            <a:cxnLst/>
            <a:rect l="l" t="t" r="r" b="b"/>
            <a:pathLst>
              <a:path w="109219" h="279400">
                <a:moveTo>
                  <a:pt x="0" y="0"/>
                </a:moveTo>
                <a:lnTo>
                  <a:pt x="108712" y="2793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638482" y="5605784"/>
            <a:ext cx="100330" cy="30480"/>
          </a:xfrm>
          <a:custGeom>
            <a:avLst/>
            <a:gdLst/>
            <a:ahLst/>
            <a:cxnLst/>
            <a:rect l="l" t="t" r="r" b="b"/>
            <a:pathLst>
              <a:path w="100330" h="30479">
                <a:moveTo>
                  <a:pt x="0" y="0"/>
                </a:moveTo>
                <a:lnTo>
                  <a:pt x="100088" y="304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2738571" y="5605784"/>
            <a:ext cx="109220" cy="30480"/>
          </a:xfrm>
          <a:custGeom>
            <a:avLst/>
            <a:gdLst/>
            <a:ahLst/>
            <a:cxnLst/>
            <a:rect l="l" t="t" r="r" b="b"/>
            <a:pathLst>
              <a:path w="109219" h="30479">
                <a:moveTo>
                  <a:pt x="108712" y="0"/>
                </a:moveTo>
                <a:lnTo>
                  <a:pt x="0" y="304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2738570" y="5332724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2638482" y="5576975"/>
            <a:ext cx="100330" cy="30480"/>
          </a:xfrm>
          <a:custGeom>
            <a:avLst/>
            <a:gdLst/>
            <a:ahLst/>
            <a:cxnLst/>
            <a:rect l="l" t="t" r="r" b="b"/>
            <a:pathLst>
              <a:path w="100330" h="30479">
                <a:moveTo>
                  <a:pt x="0" y="30061"/>
                </a:moveTo>
                <a:lnTo>
                  <a:pt x="1000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2738571" y="5576975"/>
            <a:ext cx="109220" cy="29209"/>
          </a:xfrm>
          <a:custGeom>
            <a:avLst/>
            <a:gdLst/>
            <a:ahLst/>
            <a:cxnLst/>
            <a:rect l="l" t="t" r="r" b="b"/>
            <a:pathLst>
              <a:path w="109219" h="29210">
                <a:moveTo>
                  <a:pt x="108712" y="2880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2675994" y="5485119"/>
            <a:ext cx="62865" cy="23495"/>
          </a:xfrm>
          <a:custGeom>
            <a:avLst/>
            <a:gdLst/>
            <a:ahLst/>
            <a:cxnLst/>
            <a:rect l="l" t="t" r="r" b="b"/>
            <a:pathLst>
              <a:path w="62864" h="23495">
                <a:moveTo>
                  <a:pt x="0" y="0"/>
                </a:moveTo>
                <a:lnTo>
                  <a:pt x="62576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738570" y="5485119"/>
            <a:ext cx="66040" cy="23495"/>
          </a:xfrm>
          <a:custGeom>
            <a:avLst/>
            <a:gdLst/>
            <a:ahLst/>
            <a:cxnLst/>
            <a:rect l="l" t="t" r="r" b="b"/>
            <a:pathLst>
              <a:path w="66039" h="23495">
                <a:moveTo>
                  <a:pt x="0" y="22963"/>
                </a:moveTo>
                <a:lnTo>
                  <a:pt x="6575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664429" y="5526037"/>
            <a:ext cx="71755" cy="31750"/>
          </a:xfrm>
          <a:custGeom>
            <a:avLst/>
            <a:gdLst/>
            <a:ahLst/>
            <a:cxnLst/>
            <a:rect l="l" t="t" r="r" b="b"/>
            <a:pathLst>
              <a:path w="71755" h="31750">
                <a:moveTo>
                  <a:pt x="0" y="0"/>
                </a:moveTo>
                <a:lnTo>
                  <a:pt x="71490" y="3131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738570" y="5532299"/>
            <a:ext cx="84455" cy="27940"/>
          </a:xfrm>
          <a:custGeom>
            <a:avLst/>
            <a:gdLst/>
            <a:ahLst/>
            <a:cxnLst/>
            <a:rect l="l" t="t" r="r" b="b"/>
            <a:pathLst>
              <a:path w="84455" h="27939">
                <a:moveTo>
                  <a:pt x="0" y="27556"/>
                </a:moveTo>
                <a:lnTo>
                  <a:pt x="8390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738570" y="5448112"/>
            <a:ext cx="41910" cy="11430"/>
          </a:xfrm>
          <a:custGeom>
            <a:avLst/>
            <a:gdLst/>
            <a:ahLst/>
            <a:cxnLst/>
            <a:rect l="l" t="t" r="r" b="b"/>
            <a:pathLst>
              <a:path w="41910" h="11429">
                <a:moveTo>
                  <a:pt x="0" y="11273"/>
                </a:moveTo>
                <a:lnTo>
                  <a:pt x="4136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738571" y="5382286"/>
            <a:ext cx="26034" cy="3175"/>
          </a:xfrm>
          <a:custGeom>
            <a:avLst/>
            <a:gdLst/>
            <a:ahLst/>
            <a:cxnLst/>
            <a:rect l="l" t="t" r="r" b="b"/>
            <a:pathLst>
              <a:path w="26035" h="3175">
                <a:moveTo>
                  <a:pt x="-9525" y="1314"/>
                </a:moveTo>
                <a:lnTo>
                  <a:pt x="35510" y="1314"/>
                </a:lnTo>
              </a:path>
            </a:pathLst>
          </a:custGeom>
          <a:ln w="216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691903" y="5439192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9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714176" y="5382409"/>
            <a:ext cx="30480" cy="15240"/>
          </a:xfrm>
          <a:custGeom>
            <a:avLst/>
            <a:gdLst/>
            <a:ahLst/>
            <a:cxnLst/>
            <a:rect l="l" t="t" r="r" b="b"/>
            <a:pathLst>
              <a:path w="30480" h="15239">
                <a:moveTo>
                  <a:pt x="0" y="0"/>
                </a:moveTo>
                <a:lnTo>
                  <a:pt x="30459" y="1503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578100" y="5219700"/>
            <a:ext cx="333077" cy="2221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727453" y="5304435"/>
            <a:ext cx="40640" cy="33655"/>
          </a:xfrm>
          <a:custGeom>
            <a:avLst/>
            <a:gdLst/>
            <a:ahLst/>
            <a:cxnLst/>
            <a:rect l="l" t="t" r="r" b="b"/>
            <a:pathLst>
              <a:path w="40639" h="33654">
                <a:moveTo>
                  <a:pt x="10539" y="33039"/>
                </a:moveTo>
                <a:lnTo>
                  <a:pt x="0" y="33039"/>
                </a:lnTo>
                <a:lnTo>
                  <a:pt x="1446" y="25643"/>
                </a:lnTo>
                <a:lnTo>
                  <a:pt x="1446" y="7396"/>
                </a:lnTo>
                <a:lnTo>
                  <a:pt x="0" y="0"/>
                </a:lnTo>
                <a:lnTo>
                  <a:pt x="10539" y="0"/>
                </a:lnTo>
                <a:lnTo>
                  <a:pt x="19619" y="1298"/>
                </a:lnTo>
                <a:lnTo>
                  <a:pt x="29320" y="4838"/>
                </a:lnTo>
                <a:lnTo>
                  <a:pt x="37045" y="10089"/>
                </a:lnTo>
                <a:lnTo>
                  <a:pt x="40197" y="16519"/>
                </a:lnTo>
                <a:lnTo>
                  <a:pt x="37045" y="22949"/>
                </a:lnTo>
                <a:lnTo>
                  <a:pt x="29320" y="28200"/>
                </a:lnTo>
                <a:lnTo>
                  <a:pt x="19619" y="31740"/>
                </a:lnTo>
                <a:lnTo>
                  <a:pt x="10539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724499" y="5304435"/>
            <a:ext cx="43180" cy="33655"/>
          </a:xfrm>
          <a:custGeom>
            <a:avLst/>
            <a:gdLst/>
            <a:ahLst/>
            <a:cxnLst/>
            <a:rect l="l" t="t" r="r" b="b"/>
            <a:pathLst>
              <a:path w="43180" h="33654">
                <a:moveTo>
                  <a:pt x="4400" y="16519"/>
                </a:moveTo>
                <a:lnTo>
                  <a:pt x="0" y="10904"/>
                </a:lnTo>
                <a:lnTo>
                  <a:pt x="13493" y="0"/>
                </a:lnTo>
                <a:lnTo>
                  <a:pt x="26986" y="10904"/>
                </a:lnTo>
                <a:lnTo>
                  <a:pt x="43152" y="16519"/>
                </a:lnTo>
                <a:lnTo>
                  <a:pt x="26986" y="28200"/>
                </a:lnTo>
                <a:lnTo>
                  <a:pt x="13493" y="33039"/>
                </a:lnTo>
                <a:lnTo>
                  <a:pt x="0" y="28200"/>
                </a:lnTo>
                <a:lnTo>
                  <a:pt x="440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243624" y="5592185"/>
            <a:ext cx="120014" cy="280670"/>
          </a:xfrm>
          <a:custGeom>
            <a:avLst/>
            <a:gdLst/>
            <a:ahLst/>
            <a:cxnLst/>
            <a:rect l="l" t="t" r="r" b="b"/>
            <a:pathLst>
              <a:path w="120014" h="280670">
                <a:moveTo>
                  <a:pt x="119808" y="0"/>
                </a:moveTo>
                <a:lnTo>
                  <a:pt x="0" y="2805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374526" y="5592185"/>
            <a:ext cx="97790" cy="279400"/>
          </a:xfrm>
          <a:custGeom>
            <a:avLst/>
            <a:gdLst/>
            <a:ahLst/>
            <a:cxnLst/>
            <a:rect l="l" t="t" r="r" b="b"/>
            <a:pathLst>
              <a:path w="97789" h="279400">
                <a:moveTo>
                  <a:pt x="0" y="0"/>
                </a:moveTo>
                <a:lnTo>
                  <a:pt x="97618" y="27932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254720" y="5871508"/>
            <a:ext cx="120014" cy="30480"/>
          </a:xfrm>
          <a:custGeom>
            <a:avLst/>
            <a:gdLst/>
            <a:ahLst/>
            <a:cxnLst/>
            <a:rect l="l" t="t" r="r" b="b"/>
            <a:pathLst>
              <a:path w="120014" h="30479">
                <a:moveTo>
                  <a:pt x="0" y="0"/>
                </a:moveTo>
                <a:lnTo>
                  <a:pt x="119808" y="304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363433" y="5871508"/>
            <a:ext cx="97790" cy="30480"/>
          </a:xfrm>
          <a:custGeom>
            <a:avLst/>
            <a:gdLst/>
            <a:ahLst/>
            <a:cxnLst/>
            <a:rect l="l" t="t" r="r" b="b"/>
            <a:pathLst>
              <a:path w="97789" h="30479">
                <a:moveTo>
                  <a:pt x="97618" y="0"/>
                </a:moveTo>
                <a:lnTo>
                  <a:pt x="0" y="304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374526" y="5598447"/>
            <a:ext cx="0" cy="304165"/>
          </a:xfrm>
          <a:custGeom>
            <a:avLst/>
            <a:gdLst/>
            <a:ahLst/>
            <a:cxnLst/>
            <a:rect l="l" t="t" r="r" b="b"/>
            <a:pathLst>
              <a:path w="0" h="304164">
                <a:moveTo>
                  <a:pt x="0" y="0"/>
                </a:moveTo>
                <a:lnTo>
                  <a:pt x="0" y="3035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254720" y="5842698"/>
            <a:ext cx="120014" cy="24130"/>
          </a:xfrm>
          <a:custGeom>
            <a:avLst/>
            <a:gdLst/>
            <a:ahLst/>
            <a:cxnLst/>
            <a:rect l="l" t="t" r="r" b="b"/>
            <a:pathLst>
              <a:path w="120014" h="24129">
                <a:moveTo>
                  <a:pt x="0" y="23768"/>
                </a:moveTo>
                <a:lnTo>
                  <a:pt x="11980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363433" y="5842698"/>
            <a:ext cx="97790" cy="22860"/>
          </a:xfrm>
          <a:custGeom>
            <a:avLst/>
            <a:gdLst/>
            <a:ahLst/>
            <a:cxnLst/>
            <a:rect l="l" t="t" r="r" b="b"/>
            <a:pathLst>
              <a:path w="97789" h="22860">
                <a:moveTo>
                  <a:pt x="97618" y="2251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300856" y="5750843"/>
            <a:ext cx="74295" cy="23495"/>
          </a:xfrm>
          <a:custGeom>
            <a:avLst/>
            <a:gdLst/>
            <a:ahLst/>
            <a:cxnLst/>
            <a:rect l="l" t="t" r="r" b="b"/>
            <a:pathLst>
              <a:path w="74294" h="23495">
                <a:moveTo>
                  <a:pt x="0" y="0"/>
                </a:moveTo>
                <a:lnTo>
                  <a:pt x="73671" y="229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374526" y="5750843"/>
            <a:ext cx="55244" cy="23495"/>
          </a:xfrm>
          <a:custGeom>
            <a:avLst/>
            <a:gdLst/>
            <a:ahLst/>
            <a:cxnLst/>
            <a:rect l="l" t="t" r="r" b="b"/>
            <a:pathLst>
              <a:path w="55244" h="23495">
                <a:moveTo>
                  <a:pt x="0" y="22963"/>
                </a:moveTo>
                <a:lnTo>
                  <a:pt x="5466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280174" y="5796808"/>
            <a:ext cx="80645" cy="26670"/>
          </a:xfrm>
          <a:custGeom>
            <a:avLst/>
            <a:gdLst/>
            <a:ahLst/>
            <a:cxnLst/>
            <a:rect l="l" t="t" r="r" b="b"/>
            <a:pathLst>
              <a:path w="80644" h="26670">
                <a:moveTo>
                  <a:pt x="0" y="0"/>
                </a:moveTo>
                <a:lnTo>
                  <a:pt x="80606" y="2626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374526" y="5798024"/>
            <a:ext cx="70485" cy="27940"/>
          </a:xfrm>
          <a:custGeom>
            <a:avLst/>
            <a:gdLst/>
            <a:ahLst/>
            <a:cxnLst/>
            <a:rect l="l" t="t" r="r" b="b"/>
            <a:pathLst>
              <a:path w="70485" h="27939">
                <a:moveTo>
                  <a:pt x="0" y="27556"/>
                </a:moveTo>
                <a:lnTo>
                  <a:pt x="7004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374526" y="5708674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80" h="11429">
                <a:moveTo>
                  <a:pt x="0" y="11273"/>
                </a:moveTo>
                <a:lnTo>
                  <a:pt x="302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374530" y="5650638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89">
                <a:moveTo>
                  <a:pt x="0" y="8768"/>
                </a:moveTo>
                <a:lnTo>
                  <a:pt x="148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316766" y="5704916"/>
            <a:ext cx="50800" cy="15240"/>
          </a:xfrm>
          <a:custGeom>
            <a:avLst/>
            <a:gdLst/>
            <a:ahLst/>
            <a:cxnLst/>
            <a:rect l="l" t="t" r="r" b="b"/>
            <a:pathLst>
              <a:path w="50800" h="15239">
                <a:moveTo>
                  <a:pt x="0" y="0"/>
                </a:moveTo>
                <a:lnTo>
                  <a:pt x="50378" y="15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339038" y="5648133"/>
            <a:ext cx="29209" cy="15240"/>
          </a:xfrm>
          <a:custGeom>
            <a:avLst/>
            <a:gdLst/>
            <a:ahLst/>
            <a:cxnLst/>
            <a:rect l="l" t="t" r="r" b="b"/>
            <a:pathLst>
              <a:path w="29210" h="15239">
                <a:moveTo>
                  <a:pt x="0" y="0"/>
                </a:moveTo>
                <a:lnTo>
                  <a:pt x="29166" y="1503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197100" y="5486400"/>
            <a:ext cx="333076" cy="2221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343772" y="5570159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29621" y="33039"/>
                </a:moveTo>
                <a:lnTo>
                  <a:pt x="24974" y="33039"/>
                </a:lnTo>
                <a:lnTo>
                  <a:pt x="14140" y="31740"/>
                </a:lnTo>
                <a:lnTo>
                  <a:pt x="6325" y="28200"/>
                </a:lnTo>
                <a:lnTo>
                  <a:pt x="1591" y="22949"/>
                </a:lnTo>
                <a:lnTo>
                  <a:pt x="0" y="16519"/>
                </a:lnTo>
                <a:lnTo>
                  <a:pt x="1591" y="10089"/>
                </a:lnTo>
                <a:lnTo>
                  <a:pt x="6325" y="4838"/>
                </a:lnTo>
                <a:lnTo>
                  <a:pt x="14140" y="1298"/>
                </a:lnTo>
                <a:lnTo>
                  <a:pt x="24974" y="0"/>
                </a:lnTo>
                <a:lnTo>
                  <a:pt x="29621" y="0"/>
                </a:lnTo>
                <a:lnTo>
                  <a:pt x="38165" y="7396"/>
                </a:lnTo>
                <a:lnTo>
                  <a:pt x="38165" y="25643"/>
                </a:lnTo>
                <a:lnTo>
                  <a:pt x="29621" y="33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343772" y="5570159"/>
            <a:ext cx="38735" cy="33655"/>
          </a:xfrm>
          <a:custGeom>
            <a:avLst/>
            <a:gdLst/>
            <a:ahLst/>
            <a:cxnLst/>
            <a:rect l="l" t="t" r="r" b="b"/>
            <a:pathLst>
              <a:path w="38735" h="33654">
                <a:moveTo>
                  <a:pt x="0" y="16519"/>
                </a:moveTo>
                <a:lnTo>
                  <a:pt x="5589" y="4838"/>
                </a:lnTo>
                <a:lnTo>
                  <a:pt x="24974" y="0"/>
                </a:lnTo>
                <a:lnTo>
                  <a:pt x="32575" y="4838"/>
                </a:lnTo>
                <a:lnTo>
                  <a:pt x="38165" y="16519"/>
                </a:lnTo>
                <a:lnTo>
                  <a:pt x="32575" y="28200"/>
                </a:lnTo>
                <a:lnTo>
                  <a:pt x="24974" y="33039"/>
                </a:lnTo>
                <a:lnTo>
                  <a:pt x="5589" y="28200"/>
                </a:lnTo>
                <a:lnTo>
                  <a:pt x="0" y="165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81" name="object 18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28" y="257615"/>
            <a:ext cx="84264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Functional </a:t>
            </a:r>
            <a:r>
              <a:rPr dirty="0" sz="3600"/>
              <a:t>split </a:t>
            </a:r>
            <a:r>
              <a:rPr dirty="0" sz="3600" spc="-5"/>
              <a:t>of major LTE</a:t>
            </a:r>
            <a:r>
              <a:rPr dirty="0" sz="3600" spc="-85"/>
              <a:t> </a:t>
            </a:r>
            <a:r>
              <a:rPr dirty="0" sz="3600"/>
              <a:t>components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93700" y="812800"/>
            <a:ext cx="7907337" cy="23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3294" y="1326085"/>
            <a:ext cx="8650705" cy="53515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1168" y="3580869"/>
            <a:ext cx="1964055" cy="2193290"/>
          </a:xfrm>
          <a:custGeom>
            <a:avLst/>
            <a:gdLst/>
            <a:ahLst/>
            <a:cxnLst/>
            <a:rect l="l" t="t" r="r" b="b"/>
            <a:pathLst>
              <a:path w="1964054" h="2193290">
                <a:moveTo>
                  <a:pt x="1963737" y="0"/>
                </a:moveTo>
                <a:lnTo>
                  <a:pt x="0" y="2193244"/>
                </a:lnTo>
              </a:path>
            </a:pathLst>
          </a:custGeom>
          <a:ln w="9525">
            <a:solidFill>
              <a:srgbClr val="000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03504" y="1566173"/>
            <a:ext cx="4264660" cy="19583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0744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handles idle/active UE transitions  pages</a:t>
            </a:r>
            <a:r>
              <a:rPr dirty="0" sz="1800" spc="-1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90"/>
                </a:solidFill>
                <a:latin typeface="Arial"/>
                <a:cs typeface="Arial"/>
              </a:rPr>
              <a:t>sets </a:t>
            </a: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up eNodeB-PGW tunnel </a:t>
            </a:r>
            <a:r>
              <a:rPr dirty="0" sz="1800">
                <a:solidFill>
                  <a:srgbClr val="000090"/>
                </a:solidFill>
                <a:latin typeface="Arial"/>
                <a:cs typeface="Arial"/>
              </a:rPr>
              <a:t>(aka</a:t>
            </a:r>
            <a:r>
              <a:rPr dirty="0" sz="1800" spc="-9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bearer)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2238375" marR="227965">
              <a:lnSpc>
                <a:spcPct val="100000"/>
              </a:lnSpc>
            </a:pP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holds idle UE info  QoS</a:t>
            </a:r>
            <a:r>
              <a:rPr dirty="0" sz="1800" spc="-9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0"/>
                </a:solidFill>
                <a:latin typeface="Arial"/>
                <a:cs typeface="Arial"/>
              </a:rPr>
              <a:t>enforcement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8330" y="2462797"/>
            <a:ext cx="539750" cy="584200"/>
          </a:xfrm>
          <a:custGeom>
            <a:avLst/>
            <a:gdLst/>
            <a:ahLst/>
            <a:cxnLst/>
            <a:rect l="l" t="t" r="r" b="b"/>
            <a:pathLst>
              <a:path w="539750" h="584200">
                <a:moveTo>
                  <a:pt x="539229" y="0"/>
                </a:moveTo>
                <a:lnTo>
                  <a:pt x="0" y="583594"/>
                </a:lnTo>
              </a:path>
            </a:pathLst>
          </a:custGeom>
          <a:ln w="9525">
            <a:solidFill>
              <a:srgbClr val="000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65141" y="1190587"/>
            <a:ext cx="215265" cy="593090"/>
          </a:xfrm>
          <a:custGeom>
            <a:avLst/>
            <a:gdLst/>
            <a:ahLst/>
            <a:cxnLst/>
            <a:rect l="l" t="t" r="r" b="b"/>
            <a:pathLst>
              <a:path w="215264" h="593089">
                <a:moveTo>
                  <a:pt x="214834" y="0"/>
                </a:moveTo>
                <a:lnTo>
                  <a:pt x="0" y="5929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82455" y="1190587"/>
            <a:ext cx="210185" cy="590550"/>
          </a:xfrm>
          <a:custGeom>
            <a:avLst/>
            <a:gdLst/>
            <a:ahLst/>
            <a:cxnLst/>
            <a:rect l="l" t="t" r="r" b="b"/>
            <a:pathLst>
              <a:path w="210185" h="590550">
                <a:moveTo>
                  <a:pt x="0" y="0"/>
                </a:moveTo>
                <a:lnTo>
                  <a:pt x="209872" y="5903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67623" y="1780919"/>
            <a:ext cx="215265" cy="64769"/>
          </a:xfrm>
          <a:custGeom>
            <a:avLst/>
            <a:gdLst/>
            <a:ahLst/>
            <a:cxnLst/>
            <a:rect l="l" t="t" r="r" b="b"/>
            <a:pathLst>
              <a:path w="215264" h="64769">
                <a:moveTo>
                  <a:pt x="0" y="0"/>
                </a:moveTo>
                <a:lnTo>
                  <a:pt x="214834" y="644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79975" y="1780919"/>
            <a:ext cx="210185" cy="64769"/>
          </a:xfrm>
          <a:custGeom>
            <a:avLst/>
            <a:gdLst/>
            <a:ahLst/>
            <a:cxnLst/>
            <a:rect l="l" t="t" r="r" b="b"/>
            <a:pathLst>
              <a:path w="210185" h="64769">
                <a:moveTo>
                  <a:pt x="209872" y="0"/>
                </a:moveTo>
                <a:lnTo>
                  <a:pt x="0" y="644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82455" y="1203824"/>
            <a:ext cx="0" cy="641985"/>
          </a:xfrm>
          <a:custGeom>
            <a:avLst/>
            <a:gdLst/>
            <a:ahLst/>
            <a:cxnLst/>
            <a:rect l="l" t="t" r="r" b="b"/>
            <a:pathLst>
              <a:path w="0" h="641985">
                <a:moveTo>
                  <a:pt x="0" y="0"/>
                </a:moveTo>
                <a:lnTo>
                  <a:pt x="0" y="64151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58098" y="1516377"/>
            <a:ext cx="441274" cy="2767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82457" y="1426391"/>
            <a:ext cx="78740" cy="34290"/>
          </a:xfrm>
          <a:custGeom>
            <a:avLst/>
            <a:gdLst/>
            <a:ahLst/>
            <a:cxnLst/>
            <a:rect l="l" t="t" r="r" b="b"/>
            <a:pathLst>
              <a:path w="78739" h="34290">
                <a:moveTo>
                  <a:pt x="0" y="34213"/>
                </a:moveTo>
                <a:lnTo>
                  <a:pt x="783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82457" y="1314125"/>
            <a:ext cx="50800" cy="19050"/>
          </a:xfrm>
          <a:custGeom>
            <a:avLst/>
            <a:gdLst/>
            <a:ahLst/>
            <a:cxnLst/>
            <a:rect l="l" t="t" r="r" b="b"/>
            <a:pathLst>
              <a:path w="50800" h="19050">
                <a:moveTo>
                  <a:pt x="0" y="18530"/>
                </a:moveTo>
                <a:lnTo>
                  <a:pt x="5037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88819" y="1428837"/>
            <a:ext cx="98425" cy="42545"/>
          </a:xfrm>
          <a:custGeom>
            <a:avLst/>
            <a:gdLst/>
            <a:ahLst/>
            <a:cxnLst/>
            <a:rect l="l" t="t" r="r" b="b"/>
            <a:pathLst>
              <a:path w="98425" h="42544">
                <a:moveTo>
                  <a:pt x="0" y="0"/>
                </a:moveTo>
                <a:lnTo>
                  <a:pt x="98407" y="4213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32325" y="1315404"/>
            <a:ext cx="57150" cy="25400"/>
          </a:xfrm>
          <a:custGeom>
            <a:avLst/>
            <a:gdLst/>
            <a:ahLst/>
            <a:cxnLst/>
            <a:rect l="l" t="t" r="r" b="b"/>
            <a:pathLst>
              <a:path w="57150" h="25400">
                <a:moveTo>
                  <a:pt x="0" y="0"/>
                </a:moveTo>
                <a:lnTo>
                  <a:pt x="56972" y="2519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952500"/>
            <a:ext cx="650611" cy="469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36809" y="1142018"/>
            <a:ext cx="84074" cy="766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70758" y="2670460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7" y="0"/>
                </a:lnTo>
                <a:lnTo>
                  <a:pt x="412227" y="372028"/>
                </a:lnTo>
                <a:lnTo>
                  <a:pt x="0" y="37202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70758" y="2670460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7" y="0"/>
                </a:lnTo>
                <a:lnTo>
                  <a:pt x="412227" y="372028"/>
                </a:lnTo>
                <a:lnTo>
                  <a:pt x="0" y="37202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86666" y="2544042"/>
            <a:ext cx="76200" cy="133985"/>
          </a:xfrm>
          <a:custGeom>
            <a:avLst/>
            <a:gdLst/>
            <a:ahLst/>
            <a:cxnLst/>
            <a:rect l="l" t="t" r="r" b="b"/>
            <a:pathLst>
              <a:path w="76200" h="133985">
                <a:moveTo>
                  <a:pt x="44167" y="0"/>
                </a:moveTo>
                <a:lnTo>
                  <a:pt x="76065" y="102939"/>
                </a:lnTo>
                <a:lnTo>
                  <a:pt x="0" y="13364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82985" y="2652400"/>
            <a:ext cx="82550" cy="390525"/>
          </a:xfrm>
          <a:custGeom>
            <a:avLst/>
            <a:gdLst/>
            <a:ahLst/>
            <a:cxnLst/>
            <a:rect l="l" t="t" r="r" b="b"/>
            <a:pathLst>
              <a:path w="82550" h="390525">
                <a:moveTo>
                  <a:pt x="0" y="390087"/>
                </a:moveTo>
                <a:lnTo>
                  <a:pt x="7701" y="31700"/>
                </a:lnTo>
                <a:lnTo>
                  <a:pt x="82362" y="0"/>
                </a:lnTo>
                <a:lnTo>
                  <a:pt x="77292" y="350211"/>
                </a:lnTo>
                <a:lnTo>
                  <a:pt x="0" y="39008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82985" y="2652400"/>
            <a:ext cx="82550" cy="390525"/>
          </a:xfrm>
          <a:custGeom>
            <a:avLst/>
            <a:gdLst/>
            <a:ahLst/>
            <a:cxnLst/>
            <a:rect l="l" t="t" r="r" b="b"/>
            <a:pathLst>
              <a:path w="82550" h="390525">
                <a:moveTo>
                  <a:pt x="7701" y="31700"/>
                </a:moveTo>
                <a:lnTo>
                  <a:pt x="0" y="390087"/>
                </a:lnTo>
                <a:lnTo>
                  <a:pt x="77292" y="350211"/>
                </a:lnTo>
                <a:lnTo>
                  <a:pt x="82362" y="0"/>
                </a:lnTo>
                <a:lnTo>
                  <a:pt x="7701" y="31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96626" y="2519414"/>
            <a:ext cx="99086" cy="1648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40086" y="2529595"/>
            <a:ext cx="511809" cy="170180"/>
          </a:xfrm>
          <a:custGeom>
            <a:avLst/>
            <a:gdLst/>
            <a:ahLst/>
            <a:cxnLst/>
            <a:rect l="l" t="t" r="r" b="b"/>
            <a:pathLst>
              <a:path w="511810" h="170180">
                <a:moveTo>
                  <a:pt x="453940" y="169760"/>
                </a:moveTo>
                <a:lnTo>
                  <a:pt x="0" y="169760"/>
                </a:lnTo>
                <a:lnTo>
                  <a:pt x="80973" y="0"/>
                </a:lnTo>
                <a:lnTo>
                  <a:pt x="511603" y="2594"/>
                </a:lnTo>
                <a:lnTo>
                  <a:pt x="453940" y="16976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40086" y="2529595"/>
            <a:ext cx="511809" cy="170180"/>
          </a:xfrm>
          <a:custGeom>
            <a:avLst/>
            <a:gdLst/>
            <a:ahLst/>
            <a:cxnLst/>
            <a:rect l="l" t="t" r="r" b="b"/>
            <a:pathLst>
              <a:path w="511810" h="170180">
                <a:moveTo>
                  <a:pt x="0" y="169760"/>
                </a:moveTo>
                <a:lnTo>
                  <a:pt x="80973" y="0"/>
                </a:lnTo>
                <a:lnTo>
                  <a:pt x="511603" y="2594"/>
                </a:lnTo>
                <a:lnTo>
                  <a:pt x="453940" y="169760"/>
                </a:lnTo>
                <a:lnTo>
                  <a:pt x="0" y="1697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423355" y="4392698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7" y="0"/>
                </a:lnTo>
                <a:lnTo>
                  <a:pt x="412227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23355" y="4392698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7" y="0"/>
                </a:lnTo>
                <a:lnTo>
                  <a:pt x="412227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85924" y="4536496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4" h="304800">
                <a:moveTo>
                  <a:pt x="0" y="304190"/>
                </a:moveTo>
                <a:lnTo>
                  <a:pt x="44367" y="304190"/>
                </a:lnTo>
                <a:lnTo>
                  <a:pt x="225532" y="0"/>
                </a:lnTo>
                <a:lnTo>
                  <a:pt x="273597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488380" y="4536496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4" h="304800">
                <a:moveTo>
                  <a:pt x="0" y="0"/>
                </a:moveTo>
                <a:lnTo>
                  <a:pt x="44367" y="0"/>
                </a:lnTo>
                <a:lnTo>
                  <a:pt x="225531" y="304190"/>
                </a:lnTo>
                <a:lnTo>
                  <a:pt x="273596" y="304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45633" y="4199122"/>
            <a:ext cx="69850" cy="205104"/>
          </a:xfrm>
          <a:custGeom>
            <a:avLst/>
            <a:gdLst/>
            <a:ahLst/>
            <a:cxnLst/>
            <a:rect l="l" t="t" r="r" b="b"/>
            <a:pathLst>
              <a:path w="69850" h="205104">
                <a:moveTo>
                  <a:pt x="37797" y="0"/>
                </a:moveTo>
                <a:lnTo>
                  <a:pt x="69695" y="163461"/>
                </a:lnTo>
                <a:lnTo>
                  <a:pt x="0" y="2046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835581" y="4365044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40" h="597535">
                <a:moveTo>
                  <a:pt x="0" y="597319"/>
                </a:moveTo>
                <a:lnTo>
                  <a:pt x="2493" y="48060"/>
                </a:lnTo>
                <a:lnTo>
                  <a:pt x="78539" y="0"/>
                </a:lnTo>
                <a:lnTo>
                  <a:pt x="77292" y="536260"/>
                </a:lnTo>
                <a:lnTo>
                  <a:pt x="0" y="5973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835581" y="4365044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40" h="597535">
                <a:moveTo>
                  <a:pt x="2493" y="48060"/>
                </a:moveTo>
                <a:lnTo>
                  <a:pt x="0" y="597319"/>
                </a:lnTo>
                <a:lnTo>
                  <a:pt x="77292" y="536260"/>
                </a:lnTo>
                <a:lnTo>
                  <a:pt x="78539" y="0"/>
                </a:lnTo>
                <a:lnTo>
                  <a:pt x="2493" y="480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849222" y="4163940"/>
            <a:ext cx="99086" cy="2473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92683" y="4174233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09" h="262889">
                <a:moveTo>
                  <a:pt x="453940" y="262709"/>
                </a:moveTo>
                <a:lnTo>
                  <a:pt x="0" y="262709"/>
                </a:lnTo>
                <a:lnTo>
                  <a:pt x="80973" y="2765"/>
                </a:lnTo>
                <a:lnTo>
                  <a:pt x="511603" y="0"/>
                </a:lnTo>
                <a:lnTo>
                  <a:pt x="453940" y="2627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92683" y="4174233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09" h="262889">
                <a:moveTo>
                  <a:pt x="0" y="262709"/>
                </a:moveTo>
                <a:lnTo>
                  <a:pt x="80973" y="2765"/>
                </a:lnTo>
                <a:lnTo>
                  <a:pt x="511603" y="0"/>
                </a:lnTo>
                <a:lnTo>
                  <a:pt x="453940" y="262709"/>
                </a:lnTo>
                <a:lnTo>
                  <a:pt x="0" y="26270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42300" y="4572000"/>
            <a:ext cx="800100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18034" y="4642770"/>
            <a:ext cx="659424" cy="23629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18034" y="4642770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0" y="112881"/>
                </a:moveTo>
                <a:lnTo>
                  <a:pt x="30438" y="164137"/>
                </a:lnTo>
                <a:lnTo>
                  <a:pt x="96570" y="201692"/>
                </a:lnTo>
                <a:lnTo>
                  <a:pt x="145367" y="216119"/>
                </a:lnTo>
                <a:lnTo>
                  <a:pt x="201373" y="227012"/>
                </a:lnTo>
                <a:lnTo>
                  <a:pt x="263263" y="233896"/>
                </a:lnTo>
                <a:lnTo>
                  <a:pt x="329712" y="236297"/>
                </a:lnTo>
                <a:lnTo>
                  <a:pt x="396161" y="233896"/>
                </a:lnTo>
                <a:lnTo>
                  <a:pt x="461525" y="227012"/>
                </a:lnTo>
                <a:lnTo>
                  <a:pt x="514057" y="216119"/>
                </a:lnTo>
                <a:lnTo>
                  <a:pt x="562854" y="201692"/>
                </a:lnTo>
                <a:lnTo>
                  <a:pt x="603115" y="184206"/>
                </a:lnTo>
                <a:lnTo>
                  <a:pt x="652726" y="141959"/>
                </a:lnTo>
                <a:lnTo>
                  <a:pt x="659424" y="112881"/>
                </a:lnTo>
                <a:lnTo>
                  <a:pt x="633514" y="72159"/>
                </a:lnTo>
                <a:lnTo>
                  <a:pt x="562854" y="34604"/>
                </a:lnTo>
                <a:lnTo>
                  <a:pt x="514057" y="20177"/>
                </a:lnTo>
                <a:lnTo>
                  <a:pt x="461525" y="9284"/>
                </a:lnTo>
                <a:lnTo>
                  <a:pt x="396161" y="2400"/>
                </a:lnTo>
                <a:lnTo>
                  <a:pt x="329712" y="0"/>
                </a:lnTo>
                <a:lnTo>
                  <a:pt x="263263" y="2400"/>
                </a:lnTo>
                <a:lnTo>
                  <a:pt x="201373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288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16177" y="4665493"/>
            <a:ext cx="661282" cy="857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42300" y="4495800"/>
            <a:ext cx="800100" cy="3683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16178" y="4544719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329711" y="0"/>
                </a:moveTo>
                <a:lnTo>
                  <a:pt x="263263" y="2400"/>
                </a:lnTo>
                <a:lnTo>
                  <a:pt x="201373" y="9284"/>
                </a:lnTo>
                <a:lnTo>
                  <a:pt x="145366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lnTo>
                  <a:pt x="6698" y="141401"/>
                </a:lnTo>
                <a:lnTo>
                  <a:pt x="56309" y="183352"/>
                </a:lnTo>
                <a:lnTo>
                  <a:pt x="96570" y="200963"/>
                </a:lnTo>
                <a:lnTo>
                  <a:pt x="145366" y="215607"/>
                </a:lnTo>
                <a:lnTo>
                  <a:pt x="201373" y="226739"/>
                </a:lnTo>
                <a:lnTo>
                  <a:pt x="263263" y="233817"/>
                </a:lnTo>
                <a:lnTo>
                  <a:pt x="329711" y="236297"/>
                </a:lnTo>
                <a:lnTo>
                  <a:pt x="396160" y="233817"/>
                </a:lnTo>
                <a:lnTo>
                  <a:pt x="458050" y="226739"/>
                </a:lnTo>
                <a:lnTo>
                  <a:pt x="514056" y="215607"/>
                </a:lnTo>
                <a:lnTo>
                  <a:pt x="562853" y="200963"/>
                </a:lnTo>
                <a:lnTo>
                  <a:pt x="603113" y="183352"/>
                </a:lnTo>
                <a:lnTo>
                  <a:pt x="652724" y="141401"/>
                </a:lnTo>
                <a:lnTo>
                  <a:pt x="659423" y="118148"/>
                </a:lnTo>
                <a:lnTo>
                  <a:pt x="652724" y="94337"/>
                </a:lnTo>
                <a:lnTo>
                  <a:pt x="603113" y="52090"/>
                </a:lnTo>
                <a:lnTo>
                  <a:pt x="562853" y="34604"/>
                </a:lnTo>
                <a:lnTo>
                  <a:pt x="514056" y="20177"/>
                </a:lnTo>
                <a:lnTo>
                  <a:pt x="458050" y="9284"/>
                </a:lnTo>
                <a:lnTo>
                  <a:pt x="396160" y="2400"/>
                </a:lnTo>
                <a:lnTo>
                  <a:pt x="32971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316178" y="4544719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0" y="118148"/>
                </a:moveTo>
                <a:lnTo>
                  <a:pt x="25910" y="164137"/>
                </a:lnTo>
                <a:lnTo>
                  <a:pt x="96570" y="201692"/>
                </a:lnTo>
                <a:lnTo>
                  <a:pt x="145367" y="216119"/>
                </a:lnTo>
                <a:lnTo>
                  <a:pt x="201372" y="227012"/>
                </a:lnTo>
                <a:lnTo>
                  <a:pt x="263263" y="229222"/>
                </a:lnTo>
                <a:lnTo>
                  <a:pt x="329711" y="236297"/>
                </a:lnTo>
                <a:lnTo>
                  <a:pt x="397409" y="229222"/>
                </a:lnTo>
                <a:lnTo>
                  <a:pt x="458050" y="227012"/>
                </a:lnTo>
                <a:lnTo>
                  <a:pt x="514056" y="216119"/>
                </a:lnTo>
                <a:lnTo>
                  <a:pt x="562853" y="201692"/>
                </a:lnTo>
                <a:lnTo>
                  <a:pt x="603113" y="184206"/>
                </a:lnTo>
                <a:lnTo>
                  <a:pt x="652724" y="141959"/>
                </a:lnTo>
                <a:lnTo>
                  <a:pt x="659423" y="118148"/>
                </a:lnTo>
                <a:lnTo>
                  <a:pt x="633513" y="72159"/>
                </a:lnTo>
                <a:lnTo>
                  <a:pt x="562853" y="34604"/>
                </a:lnTo>
                <a:lnTo>
                  <a:pt x="514056" y="20177"/>
                </a:lnTo>
                <a:lnTo>
                  <a:pt x="458050" y="9284"/>
                </a:lnTo>
                <a:lnTo>
                  <a:pt x="397409" y="2400"/>
                </a:lnTo>
                <a:lnTo>
                  <a:pt x="329711" y="0"/>
                </a:lnTo>
                <a:lnTo>
                  <a:pt x="263263" y="2400"/>
                </a:lnTo>
                <a:lnTo>
                  <a:pt x="201372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0929"/>
                </a:lnTo>
                <a:lnTo>
                  <a:pt x="0" y="1181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485213" y="4616483"/>
            <a:ext cx="321945" cy="119380"/>
          </a:xfrm>
          <a:custGeom>
            <a:avLst/>
            <a:gdLst/>
            <a:ahLst/>
            <a:cxnLst/>
            <a:rect l="l" t="t" r="r" b="b"/>
            <a:pathLst>
              <a:path w="321945" h="119379">
                <a:moveTo>
                  <a:pt x="227312" y="52078"/>
                </a:moveTo>
                <a:lnTo>
                  <a:pt x="159688" y="52078"/>
                </a:lnTo>
                <a:lnTo>
                  <a:pt x="274094" y="0"/>
                </a:lnTo>
                <a:lnTo>
                  <a:pt x="305820" y="8705"/>
                </a:lnTo>
                <a:lnTo>
                  <a:pt x="222660" y="38965"/>
                </a:lnTo>
                <a:lnTo>
                  <a:pt x="227312" y="52078"/>
                </a:lnTo>
                <a:close/>
              </a:path>
              <a:path w="321945" h="119379">
                <a:moveTo>
                  <a:pt x="32801" y="119023"/>
                </a:moveTo>
                <a:lnTo>
                  <a:pt x="0" y="110677"/>
                </a:lnTo>
                <a:lnTo>
                  <a:pt x="105746" y="75443"/>
                </a:lnTo>
                <a:lnTo>
                  <a:pt x="97679" y="40623"/>
                </a:lnTo>
                <a:lnTo>
                  <a:pt x="22209" y="10777"/>
                </a:lnTo>
                <a:lnTo>
                  <a:pt x="47686" y="4559"/>
                </a:lnTo>
                <a:lnTo>
                  <a:pt x="159688" y="52078"/>
                </a:lnTo>
                <a:lnTo>
                  <a:pt x="227312" y="52078"/>
                </a:lnTo>
                <a:lnTo>
                  <a:pt x="232831" y="67636"/>
                </a:lnTo>
                <a:lnTo>
                  <a:pt x="160650" y="67636"/>
                </a:lnTo>
                <a:lnTo>
                  <a:pt x="32801" y="119023"/>
                </a:lnTo>
                <a:close/>
              </a:path>
              <a:path w="321945" h="119379">
                <a:moveTo>
                  <a:pt x="293367" y="118583"/>
                </a:moveTo>
                <a:lnTo>
                  <a:pt x="160650" y="67636"/>
                </a:lnTo>
                <a:lnTo>
                  <a:pt x="232831" y="67636"/>
                </a:lnTo>
                <a:lnTo>
                  <a:pt x="239484" y="86392"/>
                </a:lnTo>
                <a:lnTo>
                  <a:pt x="321354" y="110677"/>
                </a:lnTo>
                <a:lnTo>
                  <a:pt x="293367" y="118583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382000" y="4533900"/>
            <a:ext cx="5080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451777" y="4586727"/>
            <a:ext cx="395605" cy="82550"/>
          </a:xfrm>
          <a:custGeom>
            <a:avLst/>
            <a:gdLst/>
            <a:ahLst/>
            <a:cxnLst/>
            <a:rect l="l" t="t" r="r" b="b"/>
            <a:pathLst>
              <a:path w="395604" h="82550">
                <a:moveTo>
                  <a:pt x="286203" y="45903"/>
                </a:moveTo>
                <a:lnTo>
                  <a:pt x="193492" y="45903"/>
                </a:lnTo>
                <a:lnTo>
                  <a:pt x="312917" y="0"/>
                </a:lnTo>
                <a:lnTo>
                  <a:pt x="395445" y="18266"/>
                </a:lnTo>
                <a:lnTo>
                  <a:pt x="349247" y="34672"/>
                </a:lnTo>
                <a:lnTo>
                  <a:pt x="314156" y="34672"/>
                </a:lnTo>
                <a:lnTo>
                  <a:pt x="286203" y="45903"/>
                </a:lnTo>
                <a:close/>
              </a:path>
              <a:path w="395604" h="82550">
                <a:moveTo>
                  <a:pt x="54552" y="41370"/>
                </a:moveTo>
                <a:lnTo>
                  <a:pt x="0" y="20126"/>
                </a:lnTo>
                <a:lnTo>
                  <a:pt x="68310" y="237"/>
                </a:lnTo>
                <a:lnTo>
                  <a:pt x="176139" y="39572"/>
                </a:lnTo>
                <a:lnTo>
                  <a:pt x="74196" y="39572"/>
                </a:lnTo>
                <a:lnTo>
                  <a:pt x="54552" y="41370"/>
                </a:lnTo>
                <a:close/>
              </a:path>
              <a:path w="395604" h="82550">
                <a:moveTo>
                  <a:pt x="332196" y="40727"/>
                </a:moveTo>
                <a:lnTo>
                  <a:pt x="314156" y="34672"/>
                </a:lnTo>
                <a:lnTo>
                  <a:pt x="349247" y="34672"/>
                </a:lnTo>
                <a:lnTo>
                  <a:pt x="332196" y="40727"/>
                </a:lnTo>
                <a:close/>
              </a:path>
              <a:path w="395604" h="82550">
                <a:moveTo>
                  <a:pt x="195691" y="82267"/>
                </a:moveTo>
                <a:lnTo>
                  <a:pt x="74196" y="39572"/>
                </a:lnTo>
                <a:lnTo>
                  <a:pt x="176139" y="39572"/>
                </a:lnTo>
                <a:lnTo>
                  <a:pt x="193492" y="45903"/>
                </a:lnTo>
                <a:lnTo>
                  <a:pt x="286203" y="45903"/>
                </a:lnTo>
                <a:lnTo>
                  <a:pt x="195691" y="8226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636000" y="4610100"/>
            <a:ext cx="266700" cy="190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706260" y="4656741"/>
            <a:ext cx="143029" cy="717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69300" y="4610100"/>
            <a:ext cx="266700" cy="190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444347" y="4658493"/>
            <a:ext cx="144145" cy="72390"/>
          </a:xfrm>
          <a:custGeom>
            <a:avLst/>
            <a:gdLst/>
            <a:ahLst/>
            <a:cxnLst/>
            <a:rect l="l" t="t" r="r" b="b"/>
            <a:pathLst>
              <a:path w="144145" h="72389">
                <a:moveTo>
                  <a:pt x="51072" y="71763"/>
                </a:moveTo>
                <a:lnTo>
                  <a:pt x="0" y="55491"/>
                </a:lnTo>
                <a:lnTo>
                  <a:pt x="139244" y="0"/>
                </a:lnTo>
                <a:lnTo>
                  <a:pt x="144046" y="34630"/>
                </a:lnTo>
                <a:lnTo>
                  <a:pt x="51072" y="71763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242300" y="46101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316177" y="4663742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7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02700" y="46101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975601" y="4661992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4" h="81279">
                <a:moveTo>
                  <a:pt x="1858" y="81181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77483" y="4453871"/>
            <a:ext cx="412750" cy="561975"/>
          </a:xfrm>
          <a:custGeom>
            <a:avLst/>
            <a:gdLst/>
            <a:ahLst/>
            <a:cxnLst/>
            <a:rect l="l" t="t" r="r" b="b"/>
            <a:pathLst>
              <a:path w="412750" h="561975">
                <a:moveTo>
                  <a:pt x="0" y="0"/>
                </a:moveTo>
                <a:lnTo>
                  <a:pt x="412227" y="0"/>
                </a:lnTo>
                <a:lnTo>
                  <a:pt x="412227" y="561681"/>
                </a:lnTo>
                <a:lnTo>
                  <a:pt x="0" y="561681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77483" y="4453871"/>
            <a:ext cx="412750" cy="561975"/>
          </a:xfrm>
          <a:custGeom>
            <a:avLst/>
            <a:gdLst/>
            <a:ahLst/>
            <a:cxnLst/>
            <a:rect l="l" t="t" r="r" b="b"/>
            <a:pathLst>
              <a:path w="412750" h="561975">
                <a:moveTo>
                  <a:pt x="0" y="0"/>
                </a:moveTo>
                <a:lnTo>
                  <a:pt x="412227" y="0"/>
                </a:lnTo>
                <a:lnTo>
                  <a:pt x="412227" y="561681"/>
                </a:lnTo>
                <a:lnTo>
                  <a:pt x="0" y="56168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840052" y="4589685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5" h="304800">
                <a:moveTo>
                  <a:pt x="0" y="304190"/>
                </a:moveTo>
                <a:lnTo>
                  <a:pt x="44367" y="304190"/>
                </a:lnTo>
                <a:lnTo>
                  <a:pt x="225532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47073" y="4589685"/>
            <a:ext cx="269240" cy="304800"/>
          </a:xfrm>
          <a:custGeom>
            <a:avLst/>
            <a:gdLst/>
            <a:ahLst/>
            <a:cxnLst/>
            <a:rect l="l" t="t" r="r" b="b"/>
            <a:pathLst>
              <a:path w="269239" h="304800">
                <a:moveTo>
                  <a:pt x="0" y="0"/>
                </a:moveTo>
                <a:lnTo>
                  <a:pt x="39801" y="0"/>
                </a:lnTo>
                <a:lnTo>
                  <a:pt x="220966" y="304190"/>
                </a:lnTo>
                <a:lnTo>
                  <a:pt x="269030" y="304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93390" y="4252311"/>
            <a:ext cx="76200" cy="205104"/>
          </a:xfrm>
          <a:custGeom>
            <a:avLst/>
            <a:gdLst/>
            <a:ahLst/>
            <a:cxnLst/>
            <a:rect l="l" t="t" r="r" b="b"/>
            <a:pathLst>
              <a:path w="76200" h="205104">
                <a:moveTo>
                  <a:pt x="44167" y="0"/>
                </a:moveTo>
                <a:lnTo>
                  <a:pt x="76065" y="157626"/>
                </a:lnTo>
                <a:lnTo>
                  <a:pt x="0" y="20463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89710" y="4418233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39" h="597535">
                <a:moveTo>
                  <a:pt x="0" y="597319"/>
                </a:moveTo>
                <a:lnTo>
                  <a:pt x="2493" y="42476"/>
                </a:lnTo>
                <a:lnTo>
                  <a:pt x="78539" y="0"/>
                </a:lnTo>
                <a:lnTo>
                  <a:pt x="77292" y="536260"/>
                </a:lnTo>
                <a:lnTo>
                  <a:pt x="0" y="5973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89710" y="4418233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39" h="597535">
                <a:moveTo>
                  <a:pt x="2493" y="42476"/>
                </a:moveTo>
                <a:lnTo>
                  <a:pt x="0" y="597319"/>
                </a:lnTo>
                <a:lnTo>
                  <a:pt x="77292" y="536260"/>
                </a:lnTo>
                <a:lnTo>
                  <a:pt x="78539" y="0"/>
                </a:lnTo>
                <a:lnTo>
                  <a:pt x="2493" y="424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203350" y="4217129"/>
            <a:ext cx="99086" cy="24734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46810" y="4227422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10" h="262889">
                <a:moveTo>
                  <a:pt x="453940" y="262709"/>
                </a:moveTo>
                <a:lnTo>
                  <a:pt x="0" y="262709"/>
                </a:lnTo>
                <a:lnTo>
                  <a:pt x="80973" y="12556"/>
                </a:lnTo>
                <a:lnTo>
                  <a:pt x="511603" y="0"/>
                </a:lnTo>
                <a:lnTo>
                  <a:pt x="453940" y="26270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746810" y="4227422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10" h="262889">
                <a:moveTo>
                  <a:pt x="0" y="262709"/>
                </a:moveTo>
                <a:lnTo>
                  <a:pt x="80973" y="12556"/>
                </a:lnTo>
                <a:lnTo>
                  <a:pt x="511603" y="0"/>
                </a:lnTo>
                <a:lnTo>
                  <a:pt x="453940" y="262709"/>
                </a:lnTo>
                <a:lnTo>
                  <a:pt x="0" y="26270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588000" y="4635500"/>
            <a:ext cx="800100" cy="368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72162" y="4685425"/>
            <a:ext cx="659424" cy="23629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672162" y="4685425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4" h="236854">
                <a:moveTo>
                  <a:pt x="0" y="118148"/>
                </a:moveTo>
                <a:lnTo>
                  <a:pt x="6698" y="141959"/>
                </a:lnTo>
                <a:lnTo>
                  <a:pt x="25910" y="164137"/>
                </a:lnTo>
                <a:lnTo>
                  <a:pt x="63261" y="180460"/>
                </a:lnTo>
                <a:lnTo>
                  <a:pt x="96570" y="201692"/>
                </a:lnTo>
                <a:lnTo>
                  <a:pt x="153735" y="216119"/>
                </a:lnTo>
                <a:lnTo>
                  <a:pt x="201373" y="227012"/>
                </a:lnTo>
                <a:lnTo>
                  <a:pt x="263263" y="233896"/>
                </a:lnTo>
                <a:lnTo>
                  <a:pt x="329712" y="236297"/>
                </a:lnTo>
                <a:lnTo>
                  <a:pt x="396161" y="233896"/>
                </a:lnTo>
                <a:lnTo>
                  <a:pt x="458051" y="227012"/>
                </a:lnTo>
                <a:lnTo>
                  <a:pt x="514057" y="216119"/>
                </a:lnTo>
                <a:lnTo>
                  <a:pt x="562854" y="201692"/>
                </a:lnTo>
                <a:lnTo>
                  <a:pt x="603115" y="180460"/>
                </a:lnTo>
                <a:lnTo>
                  <a:pt x="655328" y="141959"/>
                </a:lnTo>
                <a:lnTo>
                  <a:pt x="659424" y="118148"/>
                </a:lnTo>
                <a:lnTo>
                  <a:pt x="633514" y="72159"/>
                </a:lnTo>
                <a:lnTo>
                  <a:pt x="562854" y="34604"/>
                </a:lnTo>
                <a:lnTo>
                  <a:pt x="514057" y="20177"/>
                </a:lnTo>
                <a:lnTo>
                  <a:pt x="458051" y="9284"/>
                </a:lnTo>
                <a:lnTo>
                  <a:pt x="396161" y="2400"/>
                </a:lnTo>
                <a:lnTo>
                  <a:pt x="329712" y="0"/>
                </a:lnTo>
                <a:lnTo>
                  <a:pt x="263263" y="2400"/>
                </a:lnTo>
                <a:lnTo>
                  <a:pt x="201373" y="9284"/>
                </a:lnTo>
                <a:lnTo>
                  <a:pt x="153735" y="20177"/>
                </a:lnTo>
                <a:lnTo>
                  <a:pt x="96570" y="34604"/>
                </a:lnTo>
                <a:lnTo>
                  <a:pt x="25910" y="72159"/>
                </a:lnTo>
                <a:lnTo>
                  <a:pt x="0" y="1181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70305" y="4718682"/>
            <a:ext cx="661282" cy="8576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88000" y="4546600"/>
            <a:ext cx="800100" cy="3683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670305" y="4597908"/>
            <a:ext cx="659765" cy="231775"/>
          </a:xfrm>
          <a:custGeom>
            <a:avLst/>
            <a:gdLst/>
            <a:ahLst/>
            <a:cxnLst/>
            <a:rect l="l" t="t" r="r" b="b"/>
            <a:pathLst>
              <a:path w="659764" h="231775">
                <a:moveTo>
                  <a:pt x="659423" y="118148"/>
                </a:moveTo>
                <a:lnTo>
                  <a:pt x="0" y="118148"/>
                </a:lnTo>
                <a:lnTo>
                  <a:pt x="6698" y="141763"/>
                </a:lnTo>
                <a:lnTo>
                  <a:pt x="56309" y="182759"/>
                </a:lnTo>
                <a:lnTo>
                  <a:pt x="96570" y="199405"/>
                </a:lnTo>
                <a:lnTo>
                  <a:pt x="145366" y="212993"/>
                </a:lnTo>
                <a:lnTo>
                  <a:pt x="201373" y="223154"/>
                </a:lnTo>
                <a:lnTo>
                  <a:pt x="263263" y="229520"/>
                </a:lnTo>
                <a:lnTo>
                  <a:pt x="329711" y="231724"/>
                </a:lnTo>
                <a:lnTo>
                  <a:pt x="396160" y="229520"/>
                </a:lnTo>
                <a:lnTo>
                  <a:pt x="458050" y="223154"/>
                </a:lnTo>
                <a:lnTo>
                  <a:pt x="514056" y="212993"/>
                </a:lnTo>
                <a:lnTo>
                  <a:pt x="562853" y="199405"/>
                </a:lnTo>
                <a:lnTo>
                  <a:pt x="603114" y="182759"/>
                </a:lnTo>
                <a:lnTo>
                  <a:pt x="652725" y="141763"/>
                </a:lnTo>
                <a:lnTo>
                  <a:pt x="659423" y="118148"/>
                </a:lnTo>
                <a:close/>
              </a:path>
              <a:path w="659764" h="231775">
                <a:moveTo>
                  <a:pt x="329712" y="0"/>
                </a:moveTo>
                <a:lnTo>
                  <a:pt x="263263" y="2400"/>
                </a:lnTo>
                <a:lnTo>
                  <a:pt x="201373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lnTo>
                  <a:pt x="659424" y="118148"/>
                </a:lnTo>
                <a:lnTo>
                  <a:pt x="633513" y="72159"/>
                </a:lnTo>
                <a:lnTo>
                  <a:pt x="562853" y="34604"/>
                </a:lnTo>
                <a:lnTo>
                  <a:pt x="514057" y="20177"/>
                </a:lnTo>
                <a:lnTo>
                  <a:pt x="458050" y="9284"/>
                </a:lnTo>
                <a:lnTo>
                  <a:pt x="396160" y="2400"/>
                </a:lnTo>
                <a:lnTo>
                  <a:pt x="32971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70305" y="4597908"/>
            <a:ext cx="659765" cy="234315"/>
          </a:xfrm>
          <a:custGeom>
            <a:avLst/>
            <a:gdLst/>
            <a:ahLst/>
            <a:cxnLst/>
            <a:rect l="l" t="t" r="r" b="b"/>
            <a:pathLst>
              <a:path w="659764" h="234314">
                <a:moveTo>
                  <a:pt x="0" y="118148"/>
                </a:moveTo>
                <a:lnTo>
                  <a:pt x="17019" y="141959"/>
                </a:lnTo>
                <a:lnTo>
                  <a:pt x="25910" y="164137"/>
                </a:lnTo>
                <a:lnTo>
                  <a:pt x="56309" y="184206"/>
                </a:lnTo>
                <a:lnTo>
                  <a:pt x="106257" y="201692"/>
                </a:lnTo>
                <a:lnTo>
                  <a:pt x="145366" y="216119"/>
                </a:lnTo>
                <a:lnTo>
                  <a:pt x="201372" y="227012"/>
                </a:lnTo>
                <a:lnTo>
                  <a:pt x="263263" y="233896"/>
                </a:lnTo>
                <a:lnTo>
                  <a:pt x="329711" y="231724"/>
                </a:lnTo>
                <a:lnTo>
                  <a:pt x="396160" y="233896"/>
                </a:lnTo>
                <a:lnTo>
                  <a:pt x="458050" y="227012"/>
                </a:lnTo>
                <a:lnTo>
                  <a:pt x="514056" y="216119"/>
                </a:lnTo>
                <a:lnTo>
                  <a:pt x="562853" y="201692"/>
                </a:lnTo>
                <a:lnTo>
                  <a:pt x="603113" y="184206"/>
                </a:lnTo>
                <a:lnTo>
                  <a:pt x="652725" y="141959"/>
                </a:lnTo>
                <a:lnTo>
                  <a:pt x="659423" y="118148"/>
                </a:lnTo>
                <a:lnTo>
                  <a:pt x="652725" y="94337"/>
                </a:lnTo>
                <a:lnTo>
                  <a:pt x="603114" y="52090"/>
                </a:lnTo>
                <a:lnTo>
                  <a:pt x="562853" y="34604"/>
                </a:lnTo>
                <a:lnTo>
                  <a:pt x="514057" y="13630"/>
                </a:lnTo>
                <a:lnTo>
                  <a:pt x="458051" y="9284"/>
                </a:lnTo>
                <a:lnTo>
                  <a:pt x="396160" y="2400"/>
                </a:lnTo>
                <a:lnTo>
                  <a:pt x="329712" y="0"/>
                </a:lnTo>
                <a:lnTo>
                  <a:pt x="263263" y="2400"/>
                </a:lnTo>
                <a:lnTo>
                  <a:pt x="201373" y="9284"/>
                </a:lnTo>
                <a:lnTo>
                  <a:pt x="145367" y="13630"/>
                </a:lnTo>
                <a:lnTo>
                  <a:pt x="106260" y="34604"/>
                </a:lnTo>
                <a:lnTo>
                  <a:pt x="56310" y="52090"/>
                </a:lnTo>
                <a:lnTo>
                  <a:pt x="25910" y="72159"/>
                </a:lnTo>
                <a:lnTo>
                  <a:pt x="17058" y="94337"/>
                </a:lnTo>
                <a:lnTo>
                  <a:pt x="0" y="1181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39340" y="4669672"/>
            <a:ext cx="332105" cy="126364"/>
          </a:xfrm>
          <a:custGeom>
            <a:avLst/>
            <a:gdLst/>
            <a:ahLst/>
            <a:cxnLst/>
            <a:rect l="l" t="t" r="r" b="b"/>
            <a:pathLst>
              <a:path w="332104" h="126364">
                <a:moveTo>
                  <a:pt x="225041" y="45182"/>
                </a:moveTo>
                <a:lnTo>
                  <a:pt x="159689" y="45182"/>
                </a:lnTo>
                <a:lnTo>
                  <a:pt x="274094" y="0"/>
                </a:lnTo>
                <a:lnTo>
                  <a:pt x="305821" y="8705"/>
                </a:lnTo>
                <a:lnTo>
                  <a:pt x="222660" y="38965"/>
                </a:lnTo>
                <a:lnTo>
                  <a:pt x="225041" y="45182"/>
                </a:lnTo>
                <a:close/>
              </a:path>
              <a:path w="332104" h="126364">
                <a:moveTo>
                  <a:pt x="32801" y="126188"/>
                </a:moveTo>
                <a:lnTo>
                  <a:pt x="0" y="110677"/>
                </a:lnTo>
                <a:lnTo>
                  <a:pt x="100563" y="75443"/>
                </a:lnTo>
                <a:lnTo>
                  <a:pt x="97679" y="40623"/>
                </a:lnTo>
                <a:lnTo>
                  <a:pt x="22209" y="10777"/>
                </a:lnTo>
                <a:lnTo>
                  <a:pt x="47686" y="10248"/>
                </a:lnTo>
                <a:lnTo>
                  <a:pt x="159689" y="45182"/>
                </a:lnTo>
                <a:lnTo>
                  <a:pt x="225041" y="45182"/>
                </a:lnTo>
                <a:lnTo>
                  <a:pt x="234360" y="69520"/>
                </a:lnTo>
                <a:lnTo>
                  <a:pt x="160650" y="69520"/>
                </a:lnTo>
                <a:lnTo>
                  <a:pt x="32801" y="126188"/>
                </a:lnTo>
                <a:close/>
              </a:path>
              <a:path w="332104" h="126364">
                <a:moveTo>
                  <a:pt x="293367" y="121789"/>
                </a:moveTo>
                <a:lnTo>
                  <a:pt x="160650" y="69520"/>
                </a:lnTo>
                <a:lnTo>
                  <a:pt x="234360" y="69520"/>
                </a:lnTo>
                <a:lnTo>
                  <a:pt x="239484" y="82904"/>
                </a:lnTo>
                <a:lnTo>
                  <a:pt x="332104" y="110677"/>
                </a:lnTo>
                <a:lnTo>
                  <a:pt x="293367" y="121789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740400" y="4597400"/>
            <a:ext cx="5080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05904" y="4639916"/>
            <a:ext cx="388620" cy="82550"/>
          </a:xfrm>
          <a:custGeom>
            <a:avLst/>
            <a:gdLst/>
            <a:ahLst/>
            <a:cxnLst/>
            <a:rect l="l" t="t" r="r" b="b"/>
            <a:pathLst>
              <a:path w="388620" h="82550">
                <a:moveTo>
                  <a:pt x="307006" y="45903"/>
                </a:moveTo>
                <a:lnTo>
                  <a:pt x="193492" y="45903"/>
                </a:lnTo>
                <a:lnTo>
                  <a:pt x="312917" y="0"/>
                </a:lnTo>
                <a:lnTo>
                  <a:pt x="388225" y="18266"/>
                </a:lnTo>
                <a:lnTo>
                  <a:pt x="332196" y="40727"/>
                </a:lnTo>
                <a:lnTo>
                  <a:pt x="314157" y="43567"/>
                </a:lnTo>
                <a:lnTo>
                  <a:pt x="307006" y="45903"/>
                </a:lnTo>
                <a:close/>
              </a:path>
              <a:path w="388620" h="82550">
                <a:moveTo>
                  <a:pt x="54552" y="41370"/>
                </a:moveTo>
                <a:lnTo>
                  <a:pt x="0" y="20126"/>
                </a:lnTo>
                <a:lnTo>
                  <a:pt x="68311" y="237"/>
                </a:lnTo>
                <a:lnTo>
                  <a:pt x="167505" y="36422"/>
                </a:lnTo>
                <a:lnTo>
                  <a:pt x="74196" y="36422"/>
                </a:lnTo>
                <a:lnTo>
                  <a:pt x="54552" y="41370"/>
                </a:lnTo>
                <a:close/>
              </a:path>
              <a:path w="388620" h="82550">
                <a:moveTo>
                  <a:pt x="195692" y="82267"/>
                </a:moveTo>
                <a:lnTo>
                  <a:pt x="74196" y="36422"/>
                </a:lnTo>
                <a:lnTo>
                  <a:pt x="167505" y="36422"/>
                </a:lnTo>
                <a:lnTo>
                  <a:pt x="193492" y="45903"/>
                </a:lnTo>
                <a:lnTo>
                  <a:pt x="307006" y="45903"/>
                </a:lnTo>
                <a:lnTo>
                  <a:pt x="195692" y="8226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94400" y="4660900"/>
            <a:ext cx="2667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60387" y="4709930"/>
            <a:ext cx="143029" cy="717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27700" y="4660900"/>
            <a:ext cx="2667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798474" y="4711682"/>
            <a:ext cx="141605" cy="72390"/>
          </a:xfrm>
          <a:custGeom>
            <a:avLst/>
            <a:gdLst/>
            <a:ahLst/>
            <a:cxnLst/>
            <a:rect l="l" t="t" r="r" b="b"/>
            <a:pathLst>
              <a:path w="141604" h="72389">
                <a:moveTo>
                  <a:pt x="51072" y="71763"/>
                </a:moveTo>
                <a:lnTo>
                  <a:pt x="0" y="55491"/>
                </a:lnTo>
                <a:lnTo>
                  <a:pt x="139245" y="0"/>
                </a:lnTo>
                <a:lnTo>
                  <a:pt x="141172" y="34630"/>
                </a:lnTo>
                <a:lnTo>
                  <a:pt x="51072" y="71763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88000" y="46609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70305" y="471693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7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48400" y="46609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29729" y="4715181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8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42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28" y="243493"/>
            <a:ext cx="8266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9529" algn="l"/>
              </a:tabLst>
            </a:pPr>
            <a:r>
              <a:rPr dirty="0" sz="3600" spc="-5"/>
              <a:t>Radio+Tunneling:	UE </a:t>
            </a:r>
            <a:r>
              <a:rPr dirty="0" sz="3600"/>
              <a:t>– </a:t>
            </a:r>
            <a:r>
              <a:rPr dirty="0" sz="3600" spc="-5"/>
              <a:t>eNodeB </a:t>
            </a:r>
            <a:r>
              <a:rPr dirty="0" sz="3600"/>
              <a:t>–</a:t>
            </a:r>
            <a:r>
              <a:rPr dirty="0" sz="3600" spc="-90"/>
              <a:t> </a:t>
            </a:r>
            <a:r>
              <a:rPr dirty="0" sz="3600" spc="-5"/>
              <a:t>PGW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30308" y="846097"/>
            <a:ext cx="7785310" cy="158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18416" y="6571410"/>
            <a:ext cx="2438400" cy="177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0"/>
              </a:lnSpc>
            </a:pPr>
            <a:r>
              <a:rPr dirty="0" baseline="2314" sz="1800" spc="-7">
                <a:latin typeface="Arial"/>
                <a:cs typeface="Arial"/>
              </a:rPr>
              <a:t>Wireless and </a:t>
            </a:r>
            <a:r>
              <a:rPr dirty="0" baseline="2314" sz="1800">
                <a:latin typeface="Arial"/>
                <a:cs typeface="Arial"/>
              </a:rPr>
              <a:t>Mobile </a:t>
            </a:r>
            <a:r>
              <a:rPr dirty="0" baseline="2314" sz="1800" spc="-7">
                <a:latin typeface="Arial"/>
                <a:cs typeface="Arial"/>
              </a:rPr>
              <a:t>Networks</a:t>
            </a:r>
            <a:r>
              <a:rPr dirty="0" baseline="2314" sz="1800" spc="3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7-44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901" y="3283426"/>
            <a:ext cx="8650055" cy="3385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8645" y="4091635"/>
            <a:ext cx="2908935" cy="2212975"/>
          </a:xfrm>
          <a:custGeom>
            <a:avLst/>
            <a:gdLst/>
            <a:ahLst/>
            <a:cxnLst/>
            <a:rect l="l" t="t" r="r" b="b"/>
            <a:pathLst>
              <a:path w="2908935" h="2212975">
                <a:moveTo>
                  <a:pt x="0" y="0"/>
                </a:moveTo>
                <a:lnTo>
                  <a:pt x="1597832" y="0"/>
                </a:lnTo>
                <a:lnTo>
                  <a:pt x="2888388" y="307304"/>
                </a:lnTo>
                <a:lnTo>
                  <a:pt x="2908873" y="2192101"/>
                </a:lnTo>
                <a:lnTo>
                  <a:pt x="0" y="22125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09243" y="4412291"/>
            <a:ext cx="1805939" cy="1504315"/>
          </a:xfrm>
          <a:custGeom>
            <a:avLst/>
            <a:gdLst/>
            <a:ahLst/>
            <a:cxnLst/>
            <a:rect l="l" t="t" r="r" b="b"/>
            <a:pathLst>
              <a:path w="1805939" h="1504314">
                <a:moveTo>
                  <a:pt x="1646740" y="159364"/>
                </a:moveTo>
                <a:lnTo>
                  <a:pt x="1724874" y="0"/>
                </a:lnTo>
                <a:lnTo>
                  <a:pt x="1797643" y="142742"/>
                </a:lnTo>
                <a:lnTo>
                  <a:pt x="1741865" y="142742"/>
                </a:lnTo>
                <a:lnTo>
                  <a:pt x="1710116" y="142990"/>
                </a:lnTo>
                <a:lnTo>
                  <a:pt x="1710240" y="158869"/>
                </a:lnTo>
                <a:lnTo>
                  <a:pt x="1646740" y="159364"/>
                </a:lnTo>
                <a:close/>
              </a:path>
              <a:path w="1805939" h="1504314">
                <a:moveTo>
                  <a:pt x="0" y="214194"/>
                </a:moveTo>
                <a:lnTo>
                  <a:pt x="77099" y="54326"/>
                </a:lnTo>
                <a:lnTo>
                  <a:pt x="150981" y="196960"/>
                </a:lnTo>
                <a:lnTo>
                  <a:pt x="95012" y="196960"/>
                </a:lnTo>
                <a:lnTo>
                  <a:pt x="63265" y="197414"/>
                </a:lnTo>
                <a:lnTo>
                  <a:pt x="63492" y="213287"/>
                </a:lnTo>
                <a:lnTo>
                  <a:pt x="0" y="214194"/>
                </a:lnTo>
                <a:close/>
              </a:path>
              <a:path w="1805939" h="1504314">
                <a:moveTo>
                  <a:pt x="1710240" y="158869"/>
                </a:moveTo>
                <a:lnTo>
                  <a:pt x="1710116" y="142990"/>
                </a:lnTo>
                <a:lnTo>
                  <a:pt x="1741865" y="142742"/>
                </a:lnTo>
                <a:lnTo>
                  <a:pt x="1741989" y="158621"/>
                </a:lnTo>
                <a:lnTo>
                  <a:pt x="1710240" y="158869"/>
                </a:lnTo>
                <a:close/>
              </a:path>
              <a:path w="1805939" h="1504314">
                <a:moveTo>
                  <a:pt x="1741989" y="158621"/>
                </a:moveTo>
                <a:lnTo>
                  <a:pt x="1741865" y="142742"/>
                </a:lnTo>
                <a:lnTo>
                  <a:pt x="1797643" y="142742"/>
                </a:lnTo>
                <a:lnTo>
                  <a:pt x="1805486" y="158126"/>
                </a:lnTo>
                <a:lnTo>
                  <a:pt x="1741989" y="158621"/>
                </a:lnTo>
                <a:close/>
              </a:path>
              <a:path w="1805939" h="1504314">
                <a:moveTo>
                  <a:pt x="1752262" y="1475183"/>
                </a:moveTo>
                <a:lnTo>
                  <a:pt x="1720512" y="1475183"/>
                </a:lnTo>
                <a:lnTo>
                  <a:pt x="1739863" y="1459184"/>
                </a:lnTo>
                <a:lnTo>
                  <a:pt x="1720387" y="1459184"/>
                </a:lnTo>
                <a:lnTo>
                  <a:pt x="1710240" y="158869"/>
                </a:lnTo>
                <a:lnTo>
                  <a:pt x="1741989" y="158621"/>
                </a:lnTo>
                <a:lnTo>
                  <a:pt x="1752138" y="1459184"/>
                </a:lnTo>
                <a:lnTo>
                  <a:pt x="1739863" y="1459184"/>
                </a:lnTo>
                <a:lnTo>
                  <a:pt x="1752139" y="1459342"/>
                </a:lnTo>
                <a:lnTo>
                  <a:pt x="1752262" y="1475183"/>
                </a:lnTo>
                <a:close/>
              </a:path>
              <a:path w="1805939" h="1504314">
                <a:moveTo>
                  <a:pt x="63492" y="213287"/>
                </a:moveTo>
                <a:lnTo>
                  <a:pt x="63265" y="197414"/>
                </a:lnTo>
                <a:lnTo>
                  <a:pt x="95012" y="196960"/>
                </a:lnTo>
                <a:lnTo>
                  <a:pt x="95239" y="212833"/>
                </a:lnTo>
                <a:lnTo>
                  <a:pt x="63492" y="213287"/>
                </a:lnTo>
                <a:close/>
              </a:path>
              <a:path w="1805939" h="1504314">
                <a:moveTo>
                  <a:pt x="95239" y="212833"/>
                </a:moveTo>
                <a:lnTo>
                  <a:pt x="95012" y="196960"/>
                </a:lnTo>
                <a:lnTo>
                  <a:pt x="150981" y="196960"/>
                </a:lnTo>
                <a:lnTo>
                  <a:pt x="158733" y="211926"/>
                </a:lnTo>
                <a:lnTo>
                  <a:pt x="95239" y="212833"/>
                </a:lnTo>
                <a:close/>
              </a:path>
              <a:path w="1805939" h="1504314">
                <a:moveTo>
                  <a:pt x="93521" y="1504320"/>
                </a:moveTo>
                <a:lnTo>
                  <a:pt x="89482" y="1502693"/>
                </a:lnTo>
                <a:lnTo>
                  <a:pt x="83488" y="1496832"/>
                </a:lnTo>
                <a:lnTo>
                  <a:pt x="81770" y="1492830"/>
                </a:lnTo>
                <a:lnTo>
                  <a:pt x="63492" y="213287"/>
                </a:lnTo>
                <a:lnTo>
                  <a:pt x="95239" y="212833"/>
                </a:lnTo>
                <a:lnTo>
                  <a:pt x="113232" y="1472409"/>
                </a:lnTo>
                <a:lnTo>
                  <a:pt x="97454" y="1472537"/>
                </a:lnTo>
                <a:lnTo>
                  <a:pt x="113457" y="1488185"/>
                </a:lnTo>
                <a:lnTo>
                  <a:pt x="1745741" y="1488185"/>
                </a:lnTo>
                <a:lnTo>
                  <a:pt x="1744749" y="1489193"/>
                </a:lnTo>
                <a:lnTo>
                  <a:pt x="1740723" y="1490899"/>
                </a:lnTo>
                <a:lnTo>
                  <a:pt x="1742452" y="1490933"/>
                </a:lnTo>
                <a:lnTo>
                  <a:pt x="93521" y="1504320"/>
                </a:lnTo>
                <a:close/>
              </a:path>
              <a:path w="1805939" h="1504314">
                <a:moveTo>
                  <a:pt x="1720512" y="1475183"/>
                </a:moveTo>
                <a:lnTo>
                  <a:pt x="1720388" y="1459342"/>
                </a:lnTo>
                <a:lnTo>
                  <a:pt x="1739863" y="1459184"/>
                </a:lnTo>
                <a:lnTo>
                  <a:pt x="1720512" y="1475183"/>
                </a:lnTo>
                <a:close/>
              </a:path>
              <a:path w="1805939" h="1504314">
                <a:moveTo>
                  <a:pt x="1745741" y="1488185"/>
                </a:moveTo>
                <a:lnTo>
                  <a:pt x="113457" y="1488185"/>
                </a:lnTo>
                <a:lnTo>
                  <a:pt x="113232" y="1472409"/>
                </a:lnTo>
                <a:lnTo>
                  <a:pt x="1720388" y="1459342"/>
                </a:lnTo>
                <a:lnTo>
                  <a:pt x="1720512" y="1475183"/>
                </a:lnTo>
                <a:lnTo>
                  <a:pt x="1752262" y="1475183"/>
                </a:lnTo>
                <a:lnTo>
                  <a:pt x="1752293" y="1479143"/>
                </a:lnTo>
                <a:lnTo>
                  <a:pt x="1750652" y="1483195"/>
                </a:lnTo>
                <a:lnTo>
                  <a:pt x="1745741" y="1488185"/>
                </a:lnTo>
                <a:close/>
              </a:path>
              <a:path w="1805939" h="1504314">
                <a:moveTo>
                  <a:pt x="113457" y="1488185"/>
                </a:moveTo>
                <a:lnTo>
                  <a:pt x="97454" y="1472537"/>
                </a:lnTo>
                <a:lnTo>
                  <a:pt x="113232" y="1472409"/>
                </a:lnTo>
                <a:lnTo>
                  <a:pt x="113457" y="148818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69435" y="5398093"/>
            <a:ext cx="9925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tunnel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522" y="5919817"/>
            <a:ext cx="251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000090"/>
                </a:solidFill>
                <a:latin typeface="Arial"/>
                <a:cs typeface="Arial"/>
              </a:rPr>
              <a:t>link-layer </a:t>
            </a:r>
            <a:r>
              <a:rPr dirty="0" sz="2400" i="1">
                <a:solidFill>
                  <a:srgbClr val="000090"/>
                </a:solidFill>
                <a:latin typeface="Arial"/>
                <a:cs typeface="Arial"/>
              </a:rPr>
              <a:t>radio</a:t>
            </a:r>
            <a:r>
              <a:rPr dirty="0" sz="2400" spc="-90" i="1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000090"/>
                </a:solidFill>
                <a:latin typeface="Arial"/>
                <a:cs typeface="Arial"/>
              </a:rPr>
              <a:t>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7145" y="3009306"/>
            <a:ext cx="207645" cy="581660"/>
          </a:xfrm>
          <a:custGeom>
            <a:avLst/>
            <a:gdLst/>
            <a:ahLst/>
            <a:cxnLst/>
            <a:rect l="l" t="t" r="r" b="b"/>
            <a:pathLst>
              <a:path w="207644" h="581660">
                <a:moveTo>
                  <a:pt x="207114" y="0"/>
                </a:moveTo>
                <a:lnTo>
                  <a:pt x="0" y="5816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4571" y="3009306"/>
            <a:ext cx="217804" cy="579120"/>
          </a:xfrm>
          <a:custGeom>
            <a:avLst/>
            <a:gdLst/>
            <a:ahLst/>
            <a:cxnLst/>
            <a:rect l="l" t="t" r="r" b="b"/>
            <a:pathLst>
              <a:path w="217805" h="579120">
                <a:moveTo>
                  <a:pt x="0" y="0"/>
                </a:moveTo>
                <a:lnTo>
                  <a:pt x="217425" y="57903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97456" y="3588343"/>
            <a:ext cx="207645" cy="63500"/>
          </a:xfrm>
          <a:custGeom>
            <a:avLst/>
            <a:gdLst/>
            <a:ahLst/>
            <a:cxnLst/>
            <a:rect l="l" t="t" r="r" b="b"/>
            <a:pathLst>
              <a:path w="207644" h="63500">
                <a:moveTo>
                  <a:pt x="0" y="0"/>
                </a:moveTo>
                <a:lnTo>
                  <a:pt x="207114" y="6318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04570" y="3588343"/>
            <a:ext cx="217804" cy="63500"/>
          </a:xfrm>
          <a:custGeom>
            <a:avLst/>
            <a:gdLst/>
            <a:ahLst/>
            <a:cxnLst/>
            <a:rect l="l" t="t" r="r" b="b"/>
            <a:pathLst>
              <a:path w="217805" h="63500">
                <a:moveTo>
                  <a:pt x="217425" y="0"/>
                </a:moveTo>
                <a:lnTo>
                  <a:pt x="0" y="631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04571" y="3022289"/>
            <a:ext cx="0" cy="629285"/>
          </a:xfrm>
          <a:custGeom>
            <a:avLst/>
            <a:gdLst/>
            <a:ahLst/>
            <a:cxnLst/>
            <a:rect l="l" t="t" r="r" b="b"/>
            <a:pathLst>
              <a:path w="0" h="629285">
                <a:moveTo>
                  <a:pt x="0" y="0"/>
                </a:moveTo>
                <a:lnTo>
                  <a:pt x="0" y="6292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87931" y="3328681"/>
            <a:ext cx="443589" cy="271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04571" y="3250788"/>
            <a:ext cx="83185" cy="23495"/>
          </a:xfrm>
          <a:custGeom>
            <a:avLst/>
            <a:gdLst/>
            <a:ahLst/>
            <a:cxnLst/>
            <a:rect l="l" t="t" r="r" b="b"/>
            <a:pathLst>
              <a:path w="83185" h="23495">
                <a:moveTo>
                  <a:pt x="0" y="23369"/>
                </a:moveTo>
                <a:lnTo>
                  <a:pt x="8272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04571" y="3130480"/>
            <a:ext cx="52069" cy="18415"/>
          </a:xfrm>
          <a:custGeom>
            <a:avLst/>
            <a:gdLst/>
            <a:ahLst/>
            <a:cxnLst/>
            <a:rect l="l" t="t" r="r" b="b"/>
            <a:pathLst>
              <a:path w="52069" h="18414">
                <a:moveTo>
                  <a:pt x="0" y="18176"/>
                </a:moveTo>
                <a:lnTo>
                  <a:pt x="519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11237" y="3242998"/>
            <a:ext cx="100965" cy="31750"/>
          </a:xfrm>
          <a:custGeom>
            <a:avLst/>
            <a:gdLst/>
            <a:ahLst/>
            <a:cxnLst/>
            <a:rect l="l" t="t" r="r" b="b"/>
            <a:pathLst>
              <a:path w="100964" h="31750">
                <a:moveTo>
                  <a:pt x="0" y="0"/>
                </a:moveTo>
                <a:lnTo>
                  <a:pt x="100758" y="3115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55783" y="3135067"/>
            <a:ext cx="58419" cy="21590"/>
          </a:xfrm>
          <a:custGeom>
            <a:avLst/>
            <a:gdLst/>
            <a:ahLst/>
            <a:cxnLst/>
            <a:rect l="l" t="t" r="r" b="b"/>
            <a:pathLst>
              <a:path w="58419" h="21589">
                <a:moveTo>
                  <a:pt x="0" y="0"/>
                </a:moveTo>
                <a:lnTo>
                  <a:pt x="58333" y="2137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84400" y="2781300"/>
            <a:ext cx="666155" cy="46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60487" y="2958883"/>
            <a:ext cx="85855" cy="780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21326" y="2987055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00" y="2870201"/>
            <a:ext cx="264162" cy="5317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100" y="2781300"/>
            <a:ext cx="802915" cy="1410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830553" y="3222739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eNodeB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31055" y="3067491"/>
            <a:ext cx="402590" cy="570230"/>
          </a:xfrm>
          <a:custGeom>
            <a:avLst/>
            <a:gdLst/>
            <a:ahLst/>
            <a:cxnLst/>
            <a:rect l="l" t="t" r="r" b="b"/>
            <a:pathLst>
              <a:path w="402589" h="570229">
                <a:moveTo>
                  <a:pt x="0" y="0"/>
                </a:moveTo>
                <a:lnTo>
                  <a:pt x="402006" y="0"/>
                </a:lnTo>
                <a:lnTo>
                  <a:pt x="402006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31055" y="3067491"/>
            <a:ext cx="402590" cy="570230"/>
          </a:xfrm>
          <a:custGeom>
            <a:avLst/>
            <a:gdLst/>
            <a:ahLst/>
            <a:cxnLst/>
            <a:rect l="l" t="t" r="r" b="b"/>
            <a:pathLst>
              <a:path w="402589" h="570229">
                <a:moveTo>
                  <a:pt x="0" y="0"/>
                </a:moveTo>
                <a:lnTo>
                  <a:pt x="402006" y="0"/>
                </a:lnTo>
                <a:lnTo>
                  <a:pt x="402006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85261" y="3211290"/>
            <a:ext cx="271780" cy="304800"/>
          </a:xfrm>
          <a:custGeom>
            <a:avLst/>
            <a:gdLst/>
            <a:ahLst/>
            <a:cxnLst/>
            <a:rect l="l" t="t" r="r" b="b"/>
            <a:pathLst>
              <a:path w="271779" h="304800">
                <a:moveTo>
                  <a:pt x="0" y="304190"/>
                </a:moveTo>
                <a:lnTo>
                  <a:pt x="42510" y="304190"/>
                </a:lnTo>
                <a:lnTo>
                  <a:pt x="223676" y="0"/>
                </a:lnTo>
                <a:lnTo>
                  <a:pt x="2717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85859" y="3211290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5" h="304800">
                <a:moveTo>
                  <a:pt x="0" y="0"/>
                </a:moveTo>
                <a:lnTo>
                  <a:pt x="44367" y="0"/>
                </a:lnTo>
                <a:lnTo>
                  <a:pt x="225532" y="304190"/>
                </a:lnTo>
                <a:lnTo>
                  <a:pt x="273596" y="30419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36743" y="2873916"/>
            <a:ext cx="76200" cy="205104"/>
          </a:xfrm>
          <a:custGeom>
            <a:avLst/>
            <a:gdLst/>
            <a:ahLst/>
            <a:cxnLst/>
            <a:rect l="l" t="t" r="r" b="b"/>
            <a:pathLst>
              <a:path w="76200" h="205105">
                <a:moveTo>
                  <a:pt x="44167" y="0"/>
                </a:moveTo>
                <a:lnTo>
                  <a:pt x="76065" y="157626"/>
                </a:lnTo>
                <a:lnTo>
                  <a:pt x="0" y="2046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33063" y="3039838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39" h="597535">
                <a:moveTo>
                  <a:pt x="0" y="597319"/>
                </a:moveTo>
                <a:lnTo>
                  <a:pt x="2493" y="42476"/>
                </a:lnTo>
                <a:lnTo>
                  <a:pt x="78539" y="0"/>
                </a:lnTo>
                <a:lnTo>
                  <a:pt x="77292" y="536260"/>
                </a:lnTo>
                <a:lnTo>
                  <a:pt x="0" y="5973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633063" y="3039838"/>
            <a:ext cx="78740" cy="597535"/>
          </a:xfrm>
          <a:custGeom>
            <a:avLst/>
            <a:gdLst/>
            <a:ahLst/>
            <a:cxnLst/>
            <a:rect l="l" t="t" r="r" b="b"/>
            <a:pathLst>
              <a:path w="78739" h="597535">
                <a:moveTo>
                  <a:pt x="2493" y="42476"/>
                </a:moveTo>
                <a:lnTo>
                  <a:pt x="0" y="597319"/>
                </a:lnTo>
                <a:lnTo>
                  <a:pt x="77292" y="536260"/>
                </a:lnTo>
                <a:lnTo>
                  <a:pt x="78539" y="0"/>
                </a:lnTo>
                <a:lnTo>
                  <a:pt x="2493" y="424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46703" y="2838734"/>
            <a:ext cx="104730" cy="247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90163" y="2849028"/>
            <a:ext cx="511809" cy="265430"/>
          </a:xfrm>
          <a:custGeom>
            <a:avLst/>
            <a:gdLst/>
            <a:ahLst/>
            <a:cxnLst/>
            <a:rect l="l" t="t" r="r" b="b"/>
            <a:pathLst>
              <a:path w="511810" h="265430">
                <a:moveTo>
                  <a:pt x="453940" y="264853"/>
                </a:moveTo>
                <a:lnTo>
                  <a:pt x="0" y="264853"/>
                </a:lnTo>
                <a:lnTo>
                  <a:pt x="86707" y="2765"/>
                </a:lnTo>
                <a:lnTo>
                  <a:pt x="511603" y="0"/>
                </a:lnTo>
                <a:lnTo>
                  <a:pt x="453940" y="26485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90163" y="2849028"/>
            <a:ext cx="511809" cy="265430"/>
          </a:xfrm>
          <a:custGeom>
            <a:avLst/>
            <a:gdLst/>
            <a:ahLst/>
            <a:cxnLst/>
            <a:rect l="l" t="t" r="r" b="b"/>
            <a:pathLst>
              <a:path w="511810" h="265430">
                <a:moveTo>
                  <a:pt x="0" y="264853"/>
                </a:moveTo>
                <a:lnTo>
                  <a:pt x="86707" y="2765"/>
                </a:lnTo>
                <a:lnTo>
                  <a:pt x="511603" y="0"/>
                </a:lnTo>
                <a:lnTo>
                  <a:pt x="453940" y="264853"/>
                </a:lnTo>
                <a:lnTo>
                  <a:pt x="0" y="26485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903488" y="3086596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S</a:t>
            </a:r>
            <a:r>
              <a:rPr dirty="0" sz="1800">
                <a:latin typeface="Arial"/>
                <a:cs typeface="Arial"/>
              </a:rPr>
              <a:t>-GW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38754" y="2813050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41900" y="3225800"/>
            <a:ext cx="800100" cy="36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15515" y="3287188"/>
            <a:ext cx="659424" cy="23629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15515" y="3287188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4" h="236854">
                <a:moveTo>
                  <a:pt x="0" y="118148"/>
                </a:moveTo>
                <a:lnTo>
                  <a:pt x="25910" y="164137"/>
                </a:lnTo>
                <a:lnTo>
                  <a:pt x="96570" y="201692"/>
                </a:lnTo>
                <a:lnTo>
                  <a:pt x="145367" y="216119"/>
                </a:lnTo>
                <a:lnTo>
                  <a:pt x="201373" y="227012"/>
                </a:lnTo>
                <a:lnTo>
                  <a:pt x="263263" y="231294"/>
                </a:lnTo>
                <a:lnTo>
                  <a:pt x="329712" y="236297"/>
                </a:lnTo>
                <a:lnTo>
                  <a:pt x="396161" y="231294"/>
                </a:lnTo>
                <a:lnTo>
                  <a:pt x="458051" y="227012"/>
                </a:lnTo>
                <a:lnTo>
                  <a:pt x="514057" y="216119"/>
                </a:lnTo>
                <a:lnTo>
                  <a:pt x="562854" y="201692"/>
                </a:lnTo>
                <a:lnTo>
                  <a:pt x="603115" y="184206"/>
                </a:lnTo>
                <a:lnTo>
                  <a:pt x="652726" y="141959"/>
                </a:lnTo>
                <a:lnTo>
                  <a:pt x="659424" y="118148"/>
                </a:lnTo>
                <a:lnTo>
                  <a:pt x="633514" y="72159"/>
                </a:lnTo>
                <a:lnTo>
                  <a:pt x="562854" y="34604"/>
                </a:lnTo>
                <a:lnTo>
                  <a:pt x="514057" y="20177"/>
                </a:lnTo>
                <a:lnTo>
                  <a:pt x="458051" y="9284"/>
                </a:lnTo>
                <a:lnTo>
                  <a:pt x="396161" y="2400"/>
                </a:lnTo>
                <a:lnTo>
                  <a:pt x="329712" y="0"/>
                </a:lnTo>
                <a:lnTo>
                  <a:pt x="263263" y="2400"/>
                </a:lnTo>
                <a:lnTo>
                  <a:pt x="201373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3001"/>
                </a:lnTo>
                <a:lnTo>
                  <a:pt x="0" y="11814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13658" y="3320445"/>
            <a:ext cx="661282" cy="857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41900" y="3149600"/>
            <a:ext cx="800100" cy="36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113658" y="3199670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4" h="236854">
                <a:moveTo>
                  <a:pt x="659423" y="118148"/>
                </a:moveTo>
                <a:lnTo>
                  <a:pt x="0" y="118148"/>
                </a:lnTo>
                <a:lnTo>
                  <a:pt x="6698" y="141959"/>
                </a:lnTo>
                <a:lnTo>
                  <a:pt x="56309" y="184206"/>
                </a:lnTo>
                <a:lnTo>
                  <a:pt x="96570" y="201692"/>
                </a:lnTo>
                <a:lnTo>
                  <a:pt x="145366" y="216119"/>
                </a:lnTo>
                <a:lnTo>
                  <a:pt x="201373" y="227012"/>
                </a:lnTo>
                <a:lnTo>
                  <a:pt x="263263" y="233896"/>
                </a:lnTo>
                <a:lnTo>
                  <a:pt x="329711" y="236297"/>
                </a:lnTo>
                <a:lnTo>
                  <a:pt x="396160" y="233896"/>
                </a:lnTo>
                <a:lnTo>
                  <a:pt x="458050" y="227012"/>
                </a:lnTo>
                <a:lnTo>
                  <a:pt x="514056" y="216119"/>
                </a:lnTo>
                <a:lnTo>
                  <a:pt x="562853" y="201692"/>
                </a:lnTo>
                <a:lnTo>
                  <a:pt x="603114" y="184206"/>
                </a:lnTo>
                <a:lnTo>
                  <a:pt x="652725" y="141959"/>
                </a:lnTo>
                <a:lnTo>
                  <a:pt x="659423" y="118148"/>
                </a:lnTo>
                <a:close/>
              </a:path>
              <a:path w="659764" h="236854">
                <a:moveTo>
                  <a:pt x="329712" y="0"/>
                </a:moveTo>
                <a:lnTo>
                  <a:pt x="263263" y="2400"/>
                </a:lnTo>
                <a:lnTo>
                  <a:pt x="201373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8148"/>
                </a:lnTo>
                <a:lnTo>
                  <a:pt x="659424" y="118148"/>
                </a:lnTo>
                <a:lnTo>
                  <a:pt x="633513" y="72159"/>
                </a:lnTo>
                <a:lnTo>
                  <a:pt x="562853" y="34604"/>
                </a:lnTo>
                <a:lnTo>
                  <a:pt x="514057" y="20177"/>
                </a:lnTo>
                <a:lnTo>
                  <a:pt x="458050" y="9284"/>
                </a:lnTo>
                <a:lnTo>
                  <a:pt x="396160" y="2400"/>
                </a:lnTo>
                <a:lnTo>
                  <a:pt x="32971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13658" y="3199670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4" h="236854">
                <a:moveTo>
                  <a:pt x="0" y="118148"/>
                </a:moveTo>
                <a:lnTo>
                  <a:pt x="6698" y="141959"/>
                </a:lnTo>
                <a:lnTo>
                  <a:pt x="25910" y="164137"/>
                </a:lnTo>
                <a:lnTo>
                  <a:pt x="65919" y="179152"/>
                </a:lnTo>
                <a:lnTo>
                  <a:pt x="96570" y="201692"/>
                </a:lnTo>
                <a:lnTo>
                  <a:pt x="156389" y="216119"/>
                </a:lnTo>
                <a:lnTo>
                  <a:pt x="201372" y="227012"/>
                </a:lnTo>
                <a:lnTo>
                  <a:pt x="263263" y="233896"/>
                </a:lnTo>
                <a:lnTo>
                  <a:pt x="329711" y="236297"/>
                </a:lnTo>
                <a:lnTo>
                  <a:pt x="396160" y="233896"/>
                </a:lnTo>
                <a:lnTo>
                  <a:pt x="458050" y="227012"/>
                </a:lnTo>
                <a:lnTo>
                  <a:pt x="514056" y="216119"/>
                </a:lnTo>
                <a:lnTo>
                  <a:pt x="562853" y="201692"/>
                </a:lnTo>
                <a:lnTo>
                  <a:pt x="603113" y="179152"/>
                </a:lnTo>
                <a:lnTo>
                  <a:pt x="633513" y="164137"/>
                </a:lnTo>
                <a:lnTo>
                  <a:pt x="657974" y="141959"/>
                </a:lnTo>
                <a:lnTo>
                  <a:pt x="659423" y="118148"/>
                </a:lnTo>
                <a:lnTo>
                  <a:pt x="657978" y="94337"/>
                </a:lnTo>
                <a:lnTo>
                  <a:pt x="603114" y="52090"/>
                </a:lnTo>
                <a:lnTo>
                  <a:pt x="562853" y="34604"/>
                </a:lnTo>
                <a:lnTo>
                  <a:pt x="514057" y="20177"/>
                </a:lnTo>
                <a:lnTo>
                  <a:pt x="458050" y="9284"/>
                </a:lnTo>
                <a:lnTo>
                  <a:pt x="396160" y="2400"/>
                </a:lnTo>
                <a:lnTo>
                  <a:pt x="329712" y="0"/>
                </a:lnTo>
                <a:lnTo>
                  <a:pt x="263263" y="2400"/>
                </a:lnTo>
                <a:lnTo>
                  <a:pt x="201373" y="9284"/>
                </a:lnTo>
                <a:lnTo>
                  <a:pt x="156393" y="20177"/>
                </a:lnTo>
                <a:lnTo>
                  <a:pt x="96570" y="34604"/>
                </a:lnTo>
                <a:lnTo>
                  <a:pt x="65923" y="52090"/>
                </a:lnTo>
                <a:lnTo>
                  <a:pt x="25910" y="72159"/>
                </a:lnTo>
                <a:lnTo>
                  <a:pt x="6698" y="94337"/>
                </a:lnTo>
                <a:lnTo>
                  <a:pt x="0" y="118148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282693" y="3271435"/>
            <a:ext cx="321945" cy="119380"/>
          </a:xfrm>
          <a:custGeom>
            <a:avLst/>
            <a:gdLst/>
            <a:ahLst/>
            <a:cxnLst/>
            <a:rect l="l" t="t" r="r" b="b"/>
            <a:pathLst>
              <a:path w="321945" h="119379">
                <a:moveTo>
                  <a:pt x="225041" y="45182"/>
                </a:moveTo>
                <a:lnTo>
                  <a:pt x="159689" y="45182"/>
                </a:lnTo>
                <a:lnTo>
                  <a:pt x="274095" y="0"/>
                </a:lnTo>
                <a:lnTo>
                  <a:pt x="310453" y="8704"/>
                </a:lnTo>
                <a:lnTo>
                  <a:pt x="222660" y="38964"/>
                </a:lnTo>
                <a:lnTo>
                  <a:pt x="225041" y="45182"/>
                </a:lnTo>
                <a:close/>
              </a:path>
              <a:path w="321945" h="119379">
                <a:moveTo>
                  <a:pt x="32801" y="119023"/>
                </a:moveTo>
                <a:lnTo>
                  <a:pt x="0" y="110676"/>
                </a:lnTo>
                <a:lnTo>
                  <a:pt x="100563" y="75442"/>
                </a:lnTo>
                <a:lnTo>
                  <a:pt x="97679" y="40623"/>
                </a:lnTo>
                <a:lnTo>
                  <a:pt x="22209" y="10777"/>
                </a:lnTo>
                <a:lnTo>
                  <a:pt x="47686" y="4559"/>
                </a:lnTo>
                <a:lnTo>
                  <a:pt x="159689" y="45182"/>
                </a:lnTo>
                <a:lnTo>
                  <a:pt x="225041" y="45182"/>
                </a:lnTo>
                <a:lnTo>
                  <a:pt x="233639" y="67636"/>
                </a:lnTo>
                <a:lnTo>
                  <a:pt x="160650" y="67636"/>
                </a:lnTo>
                <a:lnTo>
                  <a:pt x="32801" y="119023"/>
                </a:lnTo>
                <a:close/>
              </a:path>
              <a:path w="321945" h="119379">
                <a:moveTo>
                  <a:pt x="300214" y="118583"/>
                </a:moveTo>
                <a:lnTo>
                  <a:pt x="160650" y="67636"/>
                </a:lnTo>
                <a:lnTo>
                  <a:pt x="233639" y="67636"/>
                </a:lnTo>
                <a:lnTo>
                  <a:pt x="239484" y="82904"/>
                </a:lnTo>
                <a:lnTo>
                  <a:pt x="321354" y="110676"/>
                </a:lnTo>
                <a:lnTo>
                  <a:pt x="300214" y="118583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81600" y="3187700"/>
            <a:ext cx="5080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49257" y="3241679"/>
            <a:ext cx="388620" cy="82550"/>
          </a:xfrm>
          <a:custGeom>
            <a:avLst/>
            <a:gdLst/>
            <a:ahLst/>
            <a:cxnLst/>
            <a:rect l="l" t="t" r="r" b="b"/>
            <a:pathLst>
              <a:path w="388620" h="82550">
                <a:moveTo>
                  <a:pt x="291802" y="45902"/>
                </a:moveTo>
                <a:lnTo>
                  <a:pt x="193492" y="45902"/>
                </a:lnTo>
                <a:lnTo>
                  <a:pt x="312917" y="0"/>
                </a:lnTo>
                <a:lnTo>
                  <a:pt x="388225" y="18266"/>
                </a:lnTo>
                <a:lnTo>
                  <a:pt x="347302" y="34672"/>
                </a:lnTo>
                <a:lnTo>
                  <a:pt x="321485" y="34672"/>
                </a:lnTo>
                <a:lnTo>
                  <a:pt x="291802" y="45902"/>
                </a:lnTo>
                <a:close/>
              </a:path>
              <a:path w="388620" h="82550">
                <a:moveTo>
                  <a:pt x="54552" y="41370"/>
                </a:moveTo>
                <a:lnTo>
                  <a:pt x="0" y="20126"/>
                </a:lnTo>
                <a:lnTo>
                  <a:pt x="68310" y="237"/>
                </a:lnTo>
                <a:lnTo>
                  <a:pt x="167505" y="36422"/>
                </a:lnTo>
                <a:lnTo>
                  <a:pt x="74196" y="36422"/>
                </a:lnTo>
                <a:lnTo>
                  <a:pt x="54552" y="41370"/>
                </a:lnTo>
                <a:close/>
              </a:path>
              <a:path w="388620" h="82550">
                <a:moveTo>
                  <a:pt x="332196" y="40727"/>
                </a:moveTo>
                <a:lnTo>
                  <a:pt x="321485" y="34672"/>
                </a:lnTo>
                <a:lnTo>
                  <a:pt x="347302" y="34672"/>
                </a:lnTo>
                <a:lnTo>
                  <a:pt x="332196" y="40727"/>
                </a:lnTo>
                <a:close/>
              </a:path>
              <a:path w="388620" h="82550">
                <a:moveTo>
                  <a:pt x="195691" y="82266"/>
                </a:moveTo>
                <a:lnTo>
                  <a:pt x="74196" y="36422"/>
                </a:lnTo>
                <a:lnTo>
                  <a:pt x="167505" y="36422"/>
                </a:lnTo>
                <a:lnTo>
                  <a:pt x="193492" y="45902"/>
                </a:lnTo>
                <a:lnTo>
                  <a:pt x="291802" y="45902"/>
                </a:lnTo>
                <a:lnTo>
                  <a:pt x="195691" y="82266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35600" y="3263900"/>
            <a:ext cx="266700" cy="190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03740" y="3311693"/>
            <a:ext cx="143029" cy="717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168900" y="3263900"/>
            <a:ext cx="266700" cy="190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41826" y="3313444"/>
            <a:ext cx="141605" cy="72390"/>
          </a:xfrm>
          <a:custGeom>
            <a:avLst/>
            <a:gdLst/>
            <a:ahLst/>
            <a:cxnLst/>
            <a:rect l="l" t="t" r="r" b="b"/>
            <a:pathLst>
              <a:path w="141604" h="72389">
                <a:moveTo>
                  <a:pt x="51072" y="71764"/>
                </a:moveTo>
                <a:lnTo>
                  <a:pt x="0" y="55491"/>
                </a:lnTo>
                <a:lnTo>
                  <a:pt x="139245" y="0"/>
                </a:lnTo>
                <a:lnTo>
                  <a:pt x="141172" y="34630"/>
                </a:lnTo>
                <a:lnTo>
                  <a:pt x="51072" y="71764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41900" y="32639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13658" y="3318694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7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89600" y="32639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73081" y="3316944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8" y="91017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34147" y="3115785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6" y="0"/>
                </a:lnTo>
                <a:lnTo>
                  <a:pt x="412226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434147" y="3115785"/>
            <a:ext cx="412750" cy="570230"/>
          </a:xfrm>
          <a:custGeom>
            <a:avLst/>
            <a:gdLst/>
            <a:ahLst/>
            <a:cxnLst/>
            <a:rect l="l" t="t" r="r" b="b"/>
            <a:pathLst>
              <a:path w="412750" h="570229">
                <a:moveTo>
                  <a:pt x="0" y="0"/>
                </a:moveTo>
                <a:lnTo>
                  <a:pt x="412226" y="0"/>
                </a:lnTo>
                <a:lnTo>
                  <a:pt x="412226" y="569666"/>
                </a:lnTo>
                <a:lnTo>
                  <a:pt x="0" y="56966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96717" y="3259583"/>
            <a:ext cx="273685" cy="304800"/>
          </a:xfrm>
          <a:custGeom>
            <a:avLst/>
            <a:gdLst/>
            <a:ahLst/>
            <a:cxnLst/>
            <a:rect l="l" t="t" r="r" b="b"/>
            <a:pathLst>
              <a:path w="273684" h="304800">
                <a:moveTo>
                  <a:pt x="0" y="304190"/>
                </a:moveTo>
                <a:lnTo>
                  <a:pt x="44367" y="304190"/>
                </a:lnTo>
                <a:lnTo>
                  <a:pt x="231378" y="0"/>
                </a:lnTo>
                <a:lnTo>
                  <a:pt x="2735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99170" y="3259583"/>
            <a:ext cx="277495" cy="304800"/>
          </a:xfrm>
          <a:custGeom>
            <a:avLst/>
            <a:gdLst/>
            <a:ahLst/>
            <a:cxnLst/>
            <a:rect l="l" t="t" r="r" b="b"/>
            <a:pathLst>
              <a:path w="277495" h="304800">
                <a:moveTo>
                  <a:pt x="0" y="0"/>
                </a:moveTo>
                <a:lnTo>
                  <a:pt x="44367" y="0"/>
                </a:lnTo>
                <a:lnTo>
                  <a:pt x="225532" y="304190"/>
                </a:lnTo>
                <a:lnTo>
                  <a:pt x="276903" y="30419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850055" y="2933094"/>
            <a:ext cx="76200" cy="194310"/>
          </a:xfrm>
          <a:custGeom>
            <a:avLst/>
            <a:gdLst/>
            <a:ahLst/>
            <a:cxnLst/>
            <a:rect l="l" t="t" r="r" b="b"/>
            <a:pathLst>
              <a:path w="76200" h="194310">
                <a:moveTo>
                  <a:pt x="44167" y="0"/>
                </a:moveTo>
                <a:lnTo>
                  <a:pt x="76065" y="146741"/>
                </a:lnTo>
                <a:lnTo>
                  <a:pt x="0" y="1937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846374" y="3088131"/>
            <a:ext cx="90170" cy="597535"/>
          </a:xfrm>
          <a:custGeom>
            <a:avLst/>
            <a:gdLst/>
            <a:ahLst/>
            <a:cxnLst/>
            <a:rect l="l" t="t" r="r" b="b"/>
            <a:pathLst>
              <a:path w="90170" h="597535">
                <a:moveTo>
                  <a:pt x="0" y="597319"/>
                </a:moveTo>
                <a:lnTo>
                  <a:pt x="4899" y="42476"/>
                </a:lnTo>
                <a:lnTo>
                  <a:pt x="89820" y="0"/>
                </a:lnTo>
                <a:lnTo>
                  <a:pt x="77292" y="536260"/>
                </a:lnTo>
                <a:lnTo>
                  <a:pt x="0" y="59731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846374" y="3088131"/>
            <a:ext cx="90170" cy="597535"/>
          </a:xfrm>
          <a:custGeom>
            <a:avLst/>
            <a:gdLst/>
            <a:ahLst/>
            <a:cxnLst/>
            <a:rect l="l" t="t" r="r" b="b"/>
            <a:pathLst>
              <a:path w="90170" h="597535">
                <a:moveTo>
                  <a:pt x="4899" y="42476"/>
                </a:moveTo>
                <a:lnTo>
                  <a:pt x="0" y="597319"/>
                </a:lnTo>
                <a:lnTo>
                  <a:pt x="77292" y="536260"/>
                </a:lnTo>
                <a:lnTo>
                  <a:pt x="89820" y="0"/>
                </a:lnTo>
                <a:lnTo>
                  <a:pt x="4899" y="424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60014" y="2887027"/>
            <a:ext cx="99086" cy="24734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03476" y="2897321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09" h="262889">
                <a:moveTo>
                  <a:pt x="453940" y="262710"/>
                </a:moveTo>
                <a:lnTo>
                  <a:pt x="0" y="262710"/>
                </a:lnTo>
                <a:lnTo>
                  <a:pt x="80973" y="2765"/>
                </a:lnTo>
                <a:lnTo>
                  <a:pt x="511602" y="0"/>
                </a:lnTo>
                <a:lnTo>
                  <a:pt x="453940" y="26271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403476" y="2897321"/>
            <a:ext cx="511809" cy="262890"/>
          </a:xfrm>
          <a:custGeom>
            <a:avLst/>
            <a:gdLst/>
            <a:ahLst/>
            <a:cxnLst/>
            <a:rect l="l" t="t" r="r" b="b"/>
            <a:pathLst>
              <a:path w="511809" h="262889">
                <a:moveTo>
                  <a:pt x="0" y="262710"/>
                </a:moveTo>
                <a:lnTo>
                  <a:pt x="80973" y="2765"/>
                </a:lnTo>
                <a:lnTo>
                  <a:pt x="511602" y="0"/>
                </a:lnTo>
                <a:lnTo>
                  <a:pt x="453940" y="262710"/>
                </a:lnTo>
                <a:lnTo>
                  <a:pt x="0" y="26271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8116799" y="3134890"/>
            <a:ext cx="647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P-GW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52066" y="2861342"/>
            <a:ext cx="203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251700" y="3276600"/>
            <a:ext cx="800100" cy="36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37170" y="3335482"/>
            <a:ext cx="651081" cy="2362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35525" y="3331771"/>
            <a:ext cx="652780" cy="240029"/>
          </a:xfrm>
          <a:custGeom>
            <a:avLst/>
            <a:gdLst/>
            <a:ahLst/>
            <a:cxnLst/>
            <a:rect l="l" t="t" r="r" b="b"/>
            <a:pathLst>
              <a:path w="652779" h="240029">
                <a:moveTo>
                  <a:pt x="1644" y="121859"/>
                </a:moveTo>
                <a:lnTo>
                  <a:pt x="19212" y="167848"/>
                </a:lnTo>
                <a:lnTo>
                  <a:pt x="89872" y="205403"/>
                </a:lnTo>
                <a:lnTo>
                  <a:pt x="138668" y="219830"/>
                </a:lnTo>
                <a:lnTo>
                  <a:pt x="194674" y="230723"/>
                </a:lnTo>
                <a:lnTo>
                  <a:pt x="256564" y="237607"/>
                </a:lnTo>
                <a:lnTo>
                  <a:pt x="326969" y="240008"/>
                </a:lnTo>
                <a:lnTo>
                  <a:pt x="389462" y="237607"/>
                </a:lnTo>
                <a:lnTo>
                  <a:pt x="451352" y="230723"/>
                </a:lnTo>
                <a:lnTo>
                  <a:pt x="507358" y="219830"/>
                </a:lnTo>
                <a:lnTo>
                  <a:pt x="556155" y="205403"/>
                </a:lnTo>
                <a:lnTo>
                  <a:pt x="596416" y="187917"/>
                </a:lnTo>
                <a:lnTo>
                  <a:pt x="646027" y="138293"/>
                </a:lnTo>
                <a:lnTo>
                  <a:pt x="652726" y="121859"/>
                </a:lnTo>
                <a:lnTo>
                  <a:pt x="626815" y="75870"/>
                </a:lnTo>
                <a:lnTo>
                  <a:pt x="556155" y="38315"/>
                </a:lnTo>
                <a:lnTo>
                  <a:pt x="507358" y="23888"/>
                </a:lnTo>
                <a:lnTo>
                  <a:pt x="451352" y="12995"/>
                </a:lnTo>
                <a:lnTo>
                  <a:pt x="389462" y="0"/>
                </a:lnTo>
                <a:lnTo>
                  <a:pt x="326969" y="3711"/>
                </a:lnTo>
                <a:lnTo>
                  <a:pt x="256564" y="0"/>
                </a:lnTo>
                <a:lnTo>
                  <a:pt x="194674" y="12995"/>
                </a:lnTo>
                <a:lnTo>
                  <a:pt x="138668" y="23888"/>
                </a:lnTo>
                <a:lnTo>
                  <a:pt x="89872" y="38315"/>
                </a:lnTo>
                <a:lnTo>
                  <a:pt x="49610" y="55801"/>
                </a:lnTo>
                <a:lnTo>
                  <a:pt x="0" y="98048"/>
                </a:lnTo>
                <a:lnTo>
                  <a:pt x="1644" y="121859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26969" y="3368738"/>
            <a:ext cx="661282" cy="857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251700" y="3187700"/>
            <a:ext cx="800100" cy="368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326969" y="3258993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329711" y="0"/>
                </a:moveTo>
                <a:lnTo>
                  <a:pt x="263263" y="2389"/>
                </a:lnTo>
                <a:lnTo>
                  <a:pt x="201373" y="9198"/>
                </a:lnTo>
                <a:lnTo>
                  <a:pt x="145366" y="19887"/>
                </a:lnTo>
                <a:lnTo>
                  <a:pt x="96570" y="33915"/>
                </a:lnTo>
                <a:lnTo>
                  <a:pt x="56309" y="50744"/>
                </a:lnTo>
                <a:lnTo>
                  <a:pt x="6698" y="90643"/>
                </a:lnTo>
                <a:lnTo>
                  <a:pt x="0" y="112633"/>
                </a:lnTo>
                <a:lnTo>
                  <a:pt x="6698" y="138265"/>
                </a:lnTo>
                <a:lnTo>
                  <a:pt x="56309" y="182860"/>
                </a:lnTo>
                <a:lnTo>
                  <a:pt x="96570" y="201002"/>
                </a:lnTo>
                <a:lnTo>
                  <a:pt x="145366" y="215828"/>
                </a:lnTo>
                <a:lnTo>
                  <a:pt x="201373" y="226926"/>
                </a:lnTo>
                <a:lnTo>
                  <a:pt x="263263" y="233886"/>
                </a:lnTo>
                <a:lnTo>
                  <a:pt x="329711" y="236297"/>
                </a:lnTo>
                <a:lnTo>
                  <a:pt x="396160" y="233886"/>
                </a:lnTo>
                <a:lnTo>
                  <a:pt x="458050" y="226926"/>
                </a:lnTo>
                <a:lnTo>
                  <a:pt x="514056" y="215828"/>
                </a:lnTo>
                <a:lnTo>
                  <a:pt x="562853" y="201002"/>
                </a:lnTo>
                <a:lnTo>
                  <a:pt x="603113" y="182860"/>
                </a:lnTo>
                <a:lnTo>
                  <a:pt x="652724" y="138265"/>
                </a:lnTo>
                <a:lnTo>
                  <a:pt x="659423" y="112633"/>
                </a:lnTo>
                <a:lnTo>
                  <a:pt x="652724" y="90643"/>
                </a:lnTo>
                <a:lnTo>
                  <a:pt x="603113" y="50744"/>
                </a:lnTo>
                <a:lnTo>
                  <a:pt x="562853" y="33915"/>
                </a:lnTo>
                <a:lnTo>
                  <a:pt x="514056" y="19887"/>
                </a:lnTo>
                <a:lnTo>
                  <a:pt x="458050" y="9198"/>
                </a:lnTo>
                <a:lnTo>
                  <a:pt x="396160" y="2389"/>
                </a:lnTo>
                <a:lnTo>
                  <a:pt x="32971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326969" y="3258993"/>
            <a:ext cx="659765" cy="236854"/>
          </a:xfrm>
          <a:custGeom>
            <a:avLst/>
            <a:gdLst/>
            <a:ahLst/>
            <a:cxnLst/>
            <a:rect l="l" t="t" r="r" b="b"/>
            <a:pathLst>
              <a:path w="659765" h="236854">
                <a:moveTo>
                  <a:pt x="0" y="112633"/>
                </a:moveTo>
                <a:lnTo>
                  <a:pt x="25910" y="164137"/>
                </a:lnTo>
                <a:lnTo>
                  <a:pt x="96570" y="201692"/>
                </a:lnTo>
                <a:lnTo>
                  <a:pt x="145367" y="216119"/>
                </a:lnTo>
                <a:lnTo>
                  <a:pt x="201372" y="227012"/>
                </a:lnTo>
                <a:lnTo>
                  <a:pt x="263263" y="233896"/>
                </a:lnTo>
                <a:lnTo>
                  <a:pt x="329711" y="236297"/>
                </a:lnTo>
                <a:lnTo>
                  <a:pt x="396160" y="233896"/>
                </a:lnTo>
                <a:lnTo>
                  <a:pt x="458050" y="227012"/>
                </a:lnTo>
                <a:lnTo>
                  <a:pt x="514056" y="216119"/>
                </a:lnTo>
                <a:lnTo>
                  <a:pt x="562853" y="201692"/>
                </a:lnTo>
                <a:lnTo>
                  <a:pt x="603113" y="184206"/>
                </a:lnTo>
                <a:lnTo>
                  <a:pt x="652724" y="141959"/>
                </a:lnTo>
                <a:lnTo>
                  <a:pt x="659423" y="112633"/>
                </a:lnTo>
                <a:lnTo>
                  <a:pt x="633513" y="72159"/>
                </a:lnTo>
                <a:lnTo>
                  <a:pt x="562853" y="34604"/>
                </a:lnTo>
                <a:lnTo>
                  <a:pt x="514056" y="20177"/>
                </a:lnTo>
                <a:lnTo>
                  <a:pt x="458050" y="9284"/>
                </a:lnTo>
                <a:lnTo>
                  <a:pt x="396160" y="2400"/>
                </a:lnTo>
                <a:lnTo>
                  <a:pt x="329711" y="0"/>
                </a:lnTo>
                <a:lnTo>
                  <a:pt x="263263" y="2400"/>
                </a:lnTo>
                <a:lnTo>
                  <a:pt x="201372" y="9284"/>
                </a:lnTo>
                <a:lnTo>
                  <a:pt x="145367" y="20177"/>
                </a:lnTo>
                <a:lnTo>
                  <a:pt x="96570" y="34604"/>
                </a:lnTo>
                <a:lnTo>
                  <a:pt x="56309" y="52090"/>
                </a:lnTo>
                <a:lnTo>
                  <a:pt x="6698" y="94337"/>
                </a:lnTo>
                <a:lnTo>
                  <a:pt x="0" y="11263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496005" y="3319728"/>
            <a:ext cx="321945" cy="119380"/>
          </a:xfrm>
          <a:custGeom>
            <a:avLst/>
            <a:gdLst/>
            <a:ahLst/>
            <a:cxnLst/>
            <a:rect l="l" t="t" r="r" b="b"/>
            <a:pathLst>
              <a:path w="321945" h="119379">
                <a:moveTo>
                  <a:pt x="226556" y="45182"/>
                </a:moveTo>
                <a:lnTo>
                  <a:pt x="159688" y="45182"/>
                </a:lnTo>
                <a:lnTo>
                  <a:pt x="274094" y="0"/>
                </a:lnTo>
                <a:lnTo>
                  <a:pt x="305820" y="18007"/>
                </a:lnTo>
                <a:lnTo>
                  <a:pt x="222660" y="38965"/>
                </a:lnTo>
                <a:lnTo>
                  <a:pt x="226556" y="45182"/>
                </a:lnTo>
                <a:close/>
              </a:path>
              <a:path w="321945" h="119379">
                <a:moveTo>
                  <a:pt x="32801" y="119023"/>
                </a:moveTo>
                <a:lnTo>
                  <a:pt x="0" y="110676"/>
                </a:lnTo>
                <a:lnTo>
                  <a:pt x="100562" y="75442"/>
                </a:lnTo>
                <a:lnTo>
                  <a:pt x="97678" y="40623"/>
                </a:lnTo>
                <a:lnTo>
                  <a:pt x="22209" y="10777"/>
                </a:lnTo>
                <a:lnTo>
                  <a:pt x="47686" y="4559"/>
                </a:lnTo>
                <a:lnTo>
                  <a:pt x="159688" y="45182"/>
                </a:lnTo>
                <a:lnTo>
                  <a:pt x="226556" y="45182"/>
                </a:lnTo>
                <a:lnTo>
                  <a:pt x="240626" y="67636"/>
                </a:lnTo>
                <a:lnTo>
                  <a:pt x="160649" y="67636"/>
                </a:lnTo>
                <a:lnTo>
                  <a:pt x="32801" y="119023"/>
                </a:lnTo>
                <a:close/>
              </a:path>
              <a:path w="321945" h="119379">
                <a:moveTo>
                  <a:pt x="293366" y="118583"/>
                </a:moveTo>
                <a:lnTo>
                  <a:pt x="160649" y="67636"/>
                </a:lnTo>
                <a:lnTo>
                  <a:pt x="240626" y="67636"/>
                </a:lnTo>
                <a:lnTo>
                  <a:pt x="250193" y="82904"/>
                </a:lnTo>
                <a:lnTo>
                  <a:pt x="321354" y="110676"/>
                </a:lnTo>
                <a:lnTo>
                  <a:pt x="293366" y="118583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391400" y="3238500"/>
            <a:ext cx="508000" cy="203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62568" y="3296020"/>
            <a:ext cx="388620" cy="76835"/>
          </a:xfrm>
          <a:custGeom>
            <a:avLst/>
            <a:gdLst/>
            <a:ahLst/>
            <a:cxnLst/>
            <a:rect l="l" t="t" r="r" b="b"/>
            <a:pathLst>
              <a:path w="388620" h="76835">
                <a:moveTo>
                  <a:pt x="286544" y="39854"/>
                </a:moveTo>
                <a:lnTo>
                  <a:pt x="193492" y="39854"/>
                </a:lnTo>
                <a:lnTo>
                  <a:pt x="312917" y="0"/>
                </a:lnTo>
                <a:lnTo>
                  <a:pt x="388225" y="12217"/>
                </a:lnTo>
                <a:lnTo>
                  <a:pt x="347301" y="28623"/>
                </a:lnTo>
                <a:lnTo>
                  <a:pt x="314157" y="28623"/>
                </a:lnTo>
                <a:lnTo>
                  <a:pt x="286544" y="39854"/>
                </a:lnTo>
                <a:close/>
              </a:path>
              <a:path w="388620" h="76835">
                <a:moveTo>
                  <a:pt x="54552" y="35322"/>
                </a:moveTo>
                <a:lnTo>
                  <a:pt x="0" y="14078"/>
                </a:lnTo>
                <a:lnTo>
                  <a:pt x="68311" y="2371"/>
                </a:lnTo>
                <a:lnTo>
                  <a:pt x="161832" y="30374"/>
                </a:lnTo>
                <a:lnTo>
                  <a:pt x="74196" y="30374"/>
                </a:lnTo>
                <a:lnTo>
                  <a:pt x="54552" y="35322"/>
                </a:lnTo>
                <a:close/>
              </a:path>
              <a:path w="388620" h="76835">
                <a:moveTo>
                  <a:pt x="332196" y="34679"/>
                </a:moveTo>
                <a:lnTo>
                  <a:pt x="314157" y="28623"/>
                </a:lnTo>
                <a:lnTo>
                  <a:pt x="347301" y="28623"/>
                </a:lnTo>
                <a:lnTo>
                  <a:pt x="332196" y="34679"/>
                </a:lnTo>
                <a:close/>
              </a:path>
              <a:path w="388620" h="76835">
                <a:moveTo>
                  <a:pt x="197136" y="76218"/>
                </a:moveTo>
                <a:lnTo>
                  <a:pt x="74196" y="30374"/>
                </a:lnTo>
                <a:lnTo>
                  <a:pt x="161832" y="30374"/>
                </a:lnTo>
                <a:lnTo>
                  <a:pt x="193492" y="39854"/>
                </a:lnTo>
                <a:lnTo>
                  <a:pt x="286544" y="39854"/>
                </a:lnTo>
                <a:lnTo>
                  <a:pt x="197136" y="76218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45400" y="3314700"/>
            <a:ext cx="2667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717051" y="3359986"/>
            <a:ext cx="143030" cy="717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378700" y="3314700"/>
            <a:ext cx="2667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457287" y="3361737"/>
            <a:ext cx="139065" cy="72390"/>
          </a:xfrm>
          <a:custGeom>
            <a:avLst/>
            <a:gdLst/>
            <a:ahLst/>
            <a:cxnLst/>
            <a:rect l="l" t="t" r="r" b="b"/>
            <a:pathLst>
              <a:path w="139065" h="72389">
                <a:moveTo>
                  <a:pt x="53520" y="71763"/>
                </a:moveTo>
                <a:lnTo>
                  <a:pt x="0" y="63860"/>
                </a:lnTo>
                <a:lnTo>
                  <a:pt x="137096" y="0"/>
                </a:lnTo>
                <a:lnTo>
                  <a:pt x="139023" y="34630"/>
                </a:lnTo>
                <a:lnTo>
                  <a:pt x="53520" y="71763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251700" y="33147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318626" y="3366987"/>
            <a:ext cx="10795" cy="91440"/>
          </a:xfrm>
          <a:custGeom>
            <a:avLst/>
            <a:gdLst/>
            <a:ahLst/>
            <a:cxnLst/>
            <a:rect l="l" t="t" r="r" b="b"/>
            <a:pathLst>
              <a:path w="10795" h="91439">
                <a:moveTo>
                  <a:pt x="10200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912100" y="3302000"/>
            <a:ext cx="1397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986393" y="336523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1858" y="9101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689355" y="6504038"/>
            <a:ext cx="916305" cy="312420"/>
          </a:xfrm>
          <a:custGeom>
            <a:avLst/>
            <a:gdLst/>
            <a:ahLst/>
            <a:cxnLst/>
            <a:rect l="l" t="t" r="r" b="b"/>
            <a:pathLst>
              <a:path w="916304" h="312420">
                <a:moveTo>
                  <a:pt x="0" y="0"/>
                </a:moveTo>
                <a:lnTo>
                  <a:pt x="915960" y="0"/>
                </a:lnTo>
                <a:lnTo>
                  <a:pt x="915960" y="312318"/>
                </a:lnTo>
                <a:lnTo>
                  <a:pt x="0" y="3123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402283" y="6462397"/>
            <a:ext cx="916305" cy="312420"/>
          </a:xfrm>
          <a:custGeom>
            <a:avLst/>
            <a:gdLst/>
            <a:ahLst/>
            <a:cxnLst/>
            <a:rect l="l" t="t" r="r" b="b"/>
            <a:pathLst>
              <a:path w="916304" h="312420">
                <a:moveTo>
                  <a:pt x="0" y="0"/>
                </a:moveTo>
                <a:lnTo>
                  <a:pt x="915961" y="0"/>
                </a:lnTo>
                <a:lnTo>
                  <a:pt x="915961" y="312318"/>
                </a:lnTo>
                <a:lnTo>
                  <a:pt x="0" y="3123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615603" y="6358292"/>
            <a:ext cx="916305" cy="312420"/>
          </a:xfrm>
          <a:custGeom>
            <a:avLst/>
            <a:gdLst/>
            <a:ahLst/>
            <a:cxnLst/>
            <a:rect l="l" t="t" r="r" b="b"/>
            <a:pathLst>
              <a:path w="916304" h="312420">
                <a:moveTo>
                  <a:pt x="0" y="0"/>
                </a:moveTo>
                <a:lnTo>
                  <a:pt x="915961" y="0"/>
                </a:lnTo>
                <a:lnTo>
                  <a:pt x="915961" y="312318"/>
                </a:lnTo>
                <a:lnTo>
                  <a:pt x="0" y="3123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193672" y="4211050"/>
            <a:ext cx="47021" cy="17030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193672" y="4211050"/>
            <a:ext cx="47625" cy="170815"/>
          </a:xfrm>
          <a:custGeom>
            <a:avLst/>
            <a:gdLst/>
            <a:ahLst/>
            <a:cxnLst/>
            <a:rect l="l" t="t" r="r" b="b"/>
            <a:pathLst>
              <a:path w="47625" h="170814">
                <a:moveTo>
                  <a:pt x="0" y="85154"/>
                </a:moveTo>
                <a:lnTo>
                  <a:pt x="6886" y="24941"/>
                </a:lnTo>
                <a:lnTo>
                  <a:pt x="23648" y="6691"/>
                </a:lnTo>
                <a:lnTo>
                  <a:pt x="23510" y="0"/>
                </a:lnTo>
                <a:lnTo>
                  <a:pt x="32662" y="6691"/>
                </a:lnTo>
                <a:lnTo>
                  <a:pt x="40135" y="24941"/>
                </a:lnTo>
                <a:lnTo>
                  <a:pt x="47021" y="85154"/>
                </a:lnTo>
                <a:lnTo>
                  <a:pt x="40135" y="148227"/>
                </a:lnTo>
                <a:lnTo>
                  <a:pt x="32662" y="163615"/>
                </a:lnTo>
                <a:lnTo>
                  <a:pt x="23510" y="170307"/>
                </a:lnTo>
                <a:lnTo>
                  <a:pt x="23648" y="163615"/>
                </a:lnTo>
                <a:lnTo>
                  <a:pt x="6886" y="148223"/>
                </a:lnTo>
                <a:lnTo>
                  <a:pt x="0" y="85153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489000" y="4206085"/>
            <a:ext cx="1723710" cy="18081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489000" y="4209972"/>
            <a:ext cx="38735" cy="177165"/>
          </a:xfrm>
          <a:custGeom>
            <a:avLst/>
            <a:gdLst/>
            <a:ahLst/>
            <a:cxnLst/>
            <a:rect l="l" t="t" r="r" b="b"/>
            <a:pathLst>
              <a:path w="38735" h="177164">
                <a:moveTo>
                  <a:pt x="0" y="88463"/>
                </a:moveTo>
                <a:lnTo>
                  <a:pt x="5648" y="25910"/>
                </a:lnTo>
                <a:lnTo>
                  <a:pt x="11777" y="11674"/>
                </a:lnTo>
                <a:lnTo>
                  <a:pt x="19284" y="0"/>
                </a:lnTo>
                <a:lnTo>
                  <a:pt x="26790" y="11674"/>
                </a:lnTo>
                <a:lnTo>
                  <a:pt x="32920" y="25910"/>
                </a:lnTo>
                <a:lnTo>
                  <a:pt x="38568" y="88463"/>
                </a:lnTo>
                <a:lnTo>
                  <a:pt x="32920" y="151017"/>
                </a:lnTo>
                <a:lnTo>
                  <a:pt x="26790" y="169976"/>
                </a:lnTo>
                <a:lnTo>
                  <a:pt x="19284" y="176927"/>
                </a:lnTo>
                <a:lnTo>
                  <a:pt x="11777" y="169976"/>
                </a:lnTo>
                <a:lnTo>
                  <a:pt x="5648" y="151017"/>
                </a:lnTo>
                <a:lnTo>
                  <a:pt x="0" y="88463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1518071" y="1294165"/>
            <a:ext cx="26098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IP packet from UE  encapsulated in GPRS  Tunneling Protocol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(GTP)  message </a:t>
            </a:r>
            <a:r>
              <a:rPr dirty="0" sz="1800" spc="-5">
                <a:latin typeface="Arial"/>
                <a:cs typeface="Arial"/>
              </a:rPr>
              <a:t>at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ENodeB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397531" y="1317064"/>
            <a:ext cx="31489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GTP </a:t>
            </a:r>
            <a:r>
              <a:rPr dirty="0" sz="1800">
                <a:latin typeface="Arial"/>
                <a:cs typeface="Arial"/>
              </a:rPr>
              <a:t>message </a:t>
            </a:r>
            <a:r>
              <a:rPr dirty="0" sz="1800" spc="-5">
                <a:latin typeface="Arial"/>
                <a:cs typeface="Arial"/>
              </a:rPr>
              <a:t>encapsulated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  UDP, then encapsulated in IP.  large IP packet addressed to  SGW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791505" y="2436085"/>
            <a:ext cx="728980" cy="2477770"/>
          </a:xfrm>
          <a:custGeom>
            <a:avLst/>
            <a:gdLst/>
            <a:ahLst/>
            <a:cxnLst/>
            <a:rect l="l" t="t" r="r" b="b"/>
            <a:pathLst>
              <a:path w="728979" h="2477770">
                <a:moveTo>
                  <a:pt x="728607" y="0"/>
                </a:moveTo>
                <a:lnTo>
                  <a:pt x="0" y="24777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936008" y="2394442"/>
            <a:ext cx="1270000" cy="2040889"/>
          </a:xfrm>
          <a:custGeom>
            <a:avLst/>
            <a:gdLst/>
            <a:ahLst/>
            <a:cxnLst/>
            <a:rect l="l" t="t" r="r" b="b"/>
            <a:pathLst>
              <a:path w="1270000" h="2040889">
                <a:moveTo>
                  <a:pt x="0" y="0"/>
                </a:moveTo>
                <a:lnTo>
                  <a:pt x="1269856" y="20404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180537" y="4460585"/>
            <a:ext cx="1805939" cy="1504315"/>
          </a:xfrm>
          <a:custGeom>
            <a:avLst/>
            <a:gdLst/>
            <a:ahLst/>
            <a:cxnLst/>
            <a:rect l="l" t="t" r="r" b="b"/>
            <a:pathLst>
              <a:path w="1805940" h="1504314">
                <a:moveTo>
                  <a:pt x="1646740" y="159364"/>
                </a:moveTo>
                <a:lnTo>
                  <a:pt x="1724874" y="0"/>
                </a:lnTo>
                <a:lnTo>
                  <a:pt x="1797644" y="142743"/>
                </a:lnTo>
                <a:lnTo>
                  <a:pt x="1741866" y="142743"/>
                </a:lnTo>
                <a:lnTo>
                  <a:pt x="1710118" y="142991"/>
                </a:lnTo>
                <a:lnTo>
                  <a:pt x="1710241" y="158869"/>
                </a:lnTo>
                <a:lnTo>
                  <a:pt x="1646740" y="159364"/>
                </a:lnTo>
                <a:close/>
              </a:path>
              <a:path w="1805940" h="1504314">
                <a:moveTo>
                  <a:pt x="0" y="224819"/>
                </a:moveTo>
                <a:lnTo>
                  <a:pt x="77099" y="54327"/>
                </a:lnTo>
                <a:lnTo>
                  <a:pt x="150980" y="196960"/>
                </a:lnTo>
                <a:lnTo>
                  <a:pt x="95013" y="196960"/>
                </a:lnTo>
                <a:lnTo>
                  <a:pt x="63267" y="197413"/>
                </a:lnTo>
                <a:lnTo>
                  <a:pt x="63762" y="219640"/>
                </a:lnTo>
                <a:lnTo>
                  <a:pt x="0" y="224819"/>
                </a:lnTo>
                <a:close/>
              </a:path>
              <a:path w="1805940" h="1504314">
                <a:moveTo>
                  <a:pt x="1710241" y="158869"/>
                </a:moveTo>
                <a:lnTo>
                  <a:pt x="1710118" y="142991"/>
                </a:lnTo>
                <a:lnTo>
                  <a:pt x="1741866" y="142743"/>
                </a:lnTo>
                <a:lnTo>
                  <a:pt x="1741990" y="158621"/>
                </a:lnTo>
                <a:lnTo>
                  <a:pt x="1710241" y="158869"/>
                </a:lnTo>
                <a:close/>
              </a:path>
              <a:path w="1805940" h="1504314">
                <a:moveTo>
                  <a:pt x="1741990" y="158621"/>
                </a:moveTo>
                <a:lnTo>
                  <a:pt x="1741866" y="142743"/>
                </a:lnTo>
                <a:lnTo>
                  <a:pt x="1797644" y="142743"/>
                </a:lnTo>
                <a:lnTo>
                  <a:pt x="1805485" y="158126"/>
                </a:lnTo>
                <a:lnTo>
                  <a:pt x="1741990" y="158621"/>
                </a:lnTo>
                <a:close/>
              </a:path>
              <a:path w="1805940" h="1504314">
                <a:moveTo>
                  <a:pt x="1752263" y="1475183"/>
                </a:moveTo>
                <a:lnTo>
                  <a:pt x="1720512" y="1475183"/>
                </a:lnTo>
                <a:lnTo>
                  <a:pt x="1736257" y="1459184"/>
                </a:lnTo>
                <a:lnTo>
                  <a:pt x="1720387" y="1459184"/>
                </a:lnTo>
                <a:lnTo>
                  <a:pt x="1710241" y="158869"/>
                </a:lnTo>
                <a:lnTo>
                  <a:pt x="1741990" y="158621"/>
                </a:lnTo>
                <a:lnTo>
                  <a:pt x="1752138" y="1459184"/>
                </a:lnTo>
                <a:lnTo>
                  <a:pt x="1736257" y="1459184"/>
                </a:lnTo>
                <a:lnTo>
                  <a:pt x="1752139" y="1459313"/>
                </a:lnTo>
                <a:lnTo>
                  <a:pt x="1752263" y="1475183"/>
                </a:lnTo>
                <a:close/>
              </a:path>
              <a:path w="1805940" h="1504314">
                <a:moveTo>
                  <a:pt x="63762" y="219640"/>
                </a:moveTo>
                <a:lnTo>
                  <a:pt x="63267" y="197413"/>
                </a:lnTo>
                <a:lnTo>
                  <a:pt x="95013" y="196960"/>
                </a:lnTo>
                <a:lnTo>
                  <a:pt x="95301" y="217079"/>
                </a:lnTo>
                <a:lnTo>
                  <a:pt x="63762" y="219640"/>
                </a:lnTo>
                <a:close/>
              </a:path>
              <a:path w="1805940" h="1504314">
                <a:moveTo>
                  <a:pt x="95301" y="217079"/>
                </a:moveTo>
                <a:lnTo>
                  <a:pt x="95013" y="196960"/>
                </a:lnTo>
                <a:lnTo>
                  <a:pt x="150980" y="196960"/>
                </a:lnTo>
                <a:lnTo>
                  <a:pt x="158733" y="211927"/>
                </a:lnTo>
                <a:lnTo>
                  <a:pt x="95301" y="217079"/>
                </a:lnTo>
                <a:close/>
              </a:path>
              <a:path w="1805940" h="1504314">
                <a:moveTo>
                  <a:pt x="95855" y="1504320"/>
                </a:moveTo>
                <a:lnTo>
                  <a:pt x="89482" y="1502693"/>
                </a:lnTo>
                <a:lnTo>
                  <a:pt x="87066" y="1500330"/>
                </a:lnTo>
                <a:lnTo>
                  <a:pt x="88367" y="1498447"/>
                </a:lnTo>
                <a:lnTo>
                  <a:pt x="91009" y="1493148"/>
                </a:lnTo>
                <a:lnTo>
                  <a:pt x="91918" y="1489193"/>
                </a:lnTo>
                <a:lnTo>
                  <a:pt x="91961" y="1484827"/>
                </a:lnTo>
                <a:lnTo>
                  <a:pt x="63762" y="219640"/>
                </a:lnTo>
                <a:lnTo>
                  <a:pt x="95301" y="217079"/>
                </a:lnTo>
                <a:lnTo>
                  <a:pt x="113232" y="1472409"/>
                </a:lnTo>
                <a:lnTo>
                  <a:pt x="97454" y="1472537"/>
                </a:lnTo>
                <a:lnTo>
                  <a:pt x="113457" y="1488185"/>
                </a:lnTo>
                <a:lnTo>
                  <a:pt x="1748655" y="1488185"/>
                </a:lnTo>
                <a:lnTo>
                  <a:pt x="1749138" y="1489193"/>
                </a:lnTo>
                <a:lnTo>
                  <a:pt x="1740723" y="1490899"/>
                </a:lnTo>
                <a:lnTo>
                  <a:pt x="97713" y="1504286"/>
                </a:lnTo>
                <a:lnTo>
                  <a:pt x="95855" y="1504320"/>
                </a:lnTo>
                <a:close/>
              </a:path>
              <a:path w="1805940" h="1504314">
                <a:moveTo>
                  <a:pt x="1720512" y="1475183"/>
                </a:moveTo>
                <a:lnTo>
                  <a:pt x="1720388" y="1459313"/>
                </a:lnTo>
                <a:lnTo>
                  <a:pt x="1736257" y="1459184"/>
                </a:lnTo>
                <a:lnTo>
                  <a:pt x="1720512" y="1475183"/>
                </a:lnTo>
                <a:close/>
              </a:path>
              <a:path w="1805940" h="1504314">
                <a:moveTo>
                  <a:pt x="1748655" y="1488185"/>
                </a:moveTo>
                <a:lnTo>
                  <a:pt x="113457" y="1488185"/>
                </a:lnTo>
                <a:lnTo>
                  <a:pt x="113232" y="1472409"/>
                </a:lnTo>
                <a:lnTo>
                  <a:pt x="1720388" y="1459313"/>
                </a:lnTo>
                <a:lnTo>
                  <a:pt x="1720512" y="1475183"/>
                </a:lnTo>
                <a:lnTo>
                  <a:pt x="1752263" y="1475183"/>
                </a:lnTo>
                <a:lnTo>
                  <a:pt x="1752294" y="1479143"/>
                </a:lnTo>
                <a:lnTo>
                  <a:pt x="1750652" y="1484827"/>
                </a:lnTo>
                <a:lnTo>
                  <a:pt x="1747701" y="1486194"/>
                </a:lnTo>
                <a:lnTo>
                  <a:pt x="1748655" y="1488185"/>
                </a:lnTo>
                <a:close/>
              </a:path>
              <a:path w="1805940" h="1504314">
                <a:moveTo>
                  <a:pt x="113457" y="1488185"/>
                </a:moveTo>
                <a:lnTo>
                  <a:pt x="97454" y="1472537"/>
                </a:lnTo>
                <a:lnTo>
                  <a:pt x="113232" y="1472409"/>
                </a:lnTo>
                <a:lnTo>
                  <a:pt x="113457" y="1488185"/>
                </a:lnTo>
                <a:close/>
              </a:path>
              <a:path w="1805940" h="1504314">
                <a:moveTo>
                  <a:pt x="86174" y="1501623"/>
                </a:moveTo>
                <a:lnTo>
                  <a:pt x="86485" y="1499762"/>
                </a:lnTo>
                <a:lnTo>
                  <a:pt x="87066" y="1500330"/>
                </a:lnTo>
                <a:lnTo>
                  <a:pt x="86174" y="150162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824517" y="4238523"/>
            <a:ext cx="45835" cy="17030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824517" y="4238523"/>
            <a:ext cx="46355" cy="170815"/>
          </a:xfrm>
          <a:custGeom>
            <a:avLst/>
            <a:gdLst/>
            <a:ahLst/>
            <a:cxnLst/>
            <a:rect l="l" t="t" r="r" b="b"/>
            <a:pathLst>
              <a:path w="46354" h="170814">
                <a:moveTo>
                  <a:pt x="0" y="85154"/>
                </a:moveTo>
                <a:lnTo>
                  <a:pt x="5700" y="24941"/>
                </a:lnTo>
                <a:lnTo>
                  <a:pt x="13173" y="6691"/>
                </a:lnTo>
                <a:lnTo>
                  <a:pt x="22324" y="0"/>
                </a:lnTo>
                <a:lnTo>
                  <a:pt x="31476" y="6691"/>
                </a:lnTo>
                <a:lnTo>
                  <a:pt x="38949" y="24941"/>
                </a:lnTo>
                <a:lnTo>
                  <a:pt x="45835" y="85154"/>
                </a:lnTo>
                <a:lnTo>
                  <a:pt x="38949" y="145367"/>
                </a:lnTo>
                <a:lnTo>
                  <a:pt x="31476" y="163615"/>
                </a:lnTo>
                <a:lnTo>
                  <a:pt x="22324" y="170307"/>
                </a:lnTo>
                <a:lnTo>
                  <a:pt x="13173" y="163615"/>
                </a:lnTo>
                <a:lnTo>
                  <a:pt x="5700" y="145366"/>
                </a:lnTo>
                <a:lnTo>
                  <a:pt x="0" y="85153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118659" y="4233557"/>
            <a:ext cx="1723710" cy="18081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18659" y="4237444"/>
            <a:ext cx="38735" cy="177165"/>
          </a:xfrm>
          <a:custGeom>
            <a:avLst/>
            <a:gdLst/>
            <a:ahLst/>
            <a:cxnLst/>
            <a:rect l="l" t="t" r="r" b="b"/>
            <a:pathLst>
              <a:path w="38735" h="177164">
                <a:moveTo>
                  <a:pt x="0" y="88463"/>
                </a:moveTo>
                <a:lnTo>
                  <a:pt x="5648" y="25910"/>
                </a:lnTo>
                <a:lnTo>
                  <a:pt x="11777" y="6951"/>
                </a:lnTo>
                <a:lnTo>
                  <a:pt x="19284" y="0"/>
                </a:lnTo>
                <a:lnTo>
                  <a:pt x="26790" y="6951"/>
                </a:lnTo>
                <a:lnTo>
                  <a:pt x="32920" y="25910"/>
                </a:lnTo>
                <a:lnTo>
                  <a:pt x="38568" y="88463"/>
                </a:lnTo>
                <a:lnTo>
                  <a:pt x="32920" y="151017"/>
                </a:lnTo>
                <a:lnTo>
                  <a:pt x="26790" y="169976"/>
                </a:lnTo>
                <a:lnTo>
                  <a:pt x="19284" y="176927"/>
                </a:lnTo>
                <a:lnTo>
                  <a:pt x="11777" y="169976"/>
                </a:lnTo>
                <a:lnTo>
                  <a:pt x="5648" y="151017"/>
                </a:lnTo>
                <a:lnTo>
                  <a:pt x="0" y="88463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528" y="257615"/>
            <a:ext cx="50431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Quality </a:t>
            </a:r>
            <a:r>
              <a:rPr dirty="0" sz="3600" spc="-5"/>
              <a:t>of </a:t>
            </a:r>
            <a:r>
              <a:rPr dirty="0" sz="3600" spc="-10"/>
              <a:t>Service </a:t>
            </a:r>
            <a:r>
              <a:rPr dirty="0" sz="3600" spc="-5"/>
              <a:t>in</a:t>
            </a:r>
            <a:r>
              <a:rPr dirty="0" sz="3600" spc="-80"/>
              <a:t> </a:t>
            </a:r>
            <a:r>
              <a:rPr dirty="0" sz="3600" spc="-5"/>
              <a:t>LTE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93700" y="787400"/>
            <a:ext cx="4820422" cy="233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2488" y="2904743"/>
            <a:ext cx="8134569" cy="3346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3776" y="1386586"/>
            <a:ext cx="7541259" cy="108775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508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QoS from eNodeB to SGW: </a:t>
            </a:r>
            <a:r>
              <a:rPr dirty="0" sz="2400">
                <a:latin typeface="Arial"/>
                <a:cs typeface="Arial"/>
              </a:rPr>
              <a:t>min </a:t>
            </a:r>
            <a:r>
              <a:rPr dirty="0" sz="2400" spc="-5">
                <a:latin typeface="Arial"/>
                <a:cs typeface="Arial"/>
              </a:rPr>
              <a:t>and </a:t>
            </a:r>
            <a:r>
              <a:rPr dirty="0" sz="2400">
                <a:latin typeface="Arial"/>
                <a:cs typeface="Arial"/>
              </a:rPr>
              <a:t>max </a:t>
            </a:r>
            <a:r>
              <a:rPr dirty="0" sz="2400" spc="-5">
                <a:latin typeface="Arial"/>
                <a:cs typeface="Arial"/>
              </a:rPr>
              <a:t>guaranteed  bit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rate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QoS in </a:t>
            </a:r>
            <a:r>
              <a:rPr dirty="0" sz="2400">
                <a:latin typeface="Arial"/>
                <a:cs typeface="Arial"/>
              </a:rPr>
              <a:t>radio </a:t>
            </a:r>
            <a:r>
              <a:rPr dirty="0" sz="2400" spc="-5">
                <a:latin typeface="Arial"/>
                <a:cs typeface="Arial"/>
              </a:rPr>
              <a:t>access network: one of 12 QCI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283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7</a:t>
            </a:r>
            <a:r>
              <a:rPr dirty="0" spc="-60"/>
              <a:t> </a:t>
            </a:r>
            <a:r>
              <a:rPr dirty="0" spc="-5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01403" rIns="0" bIns="0" rtlCol="0" vert="horz">
            <a:spAutoFit/>
          </a:bodyPr>
          <a:lstStyle/>
          <a:p>
            <a:pPr lvl="1" marL="12700" marR="1517650">
              <a:lnSpc>
                <a:spcPct val="135000"/>
              </a:lnSpc>
              <a:spcBef>
                <a:spcPts val="100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Introduction 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Wireless</a:t>
            </a:r>
            <a:endParaRPr sz="2400">
              <a:latin typeface="Arial"/>
              <a:cs typeface="Arial"/>
            </a:endParaRPr>
          </a:p>
          <a:p>
            <a:pPr lvl="1" marL="354965" marR="1162050" indent="-342900">
              <a:lnSpc>
                <a:spcPts val="2480"/>
              </a:lnSpc>
              <a:spcBef>
                <a:spcPts val="525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Wireless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links,  </a:t>
            </a:r>
            <a:r>
              <a:rPr dirty="0" sz="2400"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CDMA</a:t>
            </a:r>
            <a:endParaRPr sz="2000">
              <a:latin typeface="Arial"/>
              <a:cs typeface="Arial"/>
            </a:endParaRPr>
          </a:p>
          <a:p>
            <a:pPr lvl="1" marL="354965" marR="211454" indent="-342900">
              <a:lnSpc>
                <a:spcPts val="2480"/>
              </a:lnSpc>
              <a:spcBef>
                <a:spcPts val="530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IEEE 802.11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wireless  LANs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(“Wi-Fi”)</a:t>
            </a:r>
            <a:endParaRPr sz="2400">
              <a:latin typeface="Arial"/>
              <a:cs typeface="Arial"/>
            </a:endParaRPr>
          </a:p>
          <a:p>
            <a:pPr lvl="1" marL="354965" marR="958215" indent="-342900">
              <a:lnSpc>
                <a:spcPts val="2550"/>
              </a:lnSpc>
              <a:spcBef>
                <a:spcPts val="455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Cellular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Internet  Access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6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standards (e.g., </a:t>
            </a:r>
            <a:r>
              <a:rPr dirty="0" sz="2000" spc="-5">
                <a:latin typeface="Arial"/>
                <a:cs typeface="Arial"/>
              </a:rPr>
              <a:t>3G,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540" y="1553311"/>
            <a:ext cx="3852545" cy="319849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Mobility</a:t>
            </a:r>
            <a:endParaRPr sz="2400">
              <a:latin typeface="Arial"/>
              <a:cs typeface="Arial"/>
            </a:endParaRPr>
          </a:p>
          <a:p>
            <a:pPr lvl="1" marL="355600" marR="349250" indent="-342900">
              <a:lnSpc>
                <a:spcPct val="84400"/>
              </a:lnSpc>
              <a:spcBef>
                <a:spcPts val="665"/>
              </a:spcBef>
              <a:buAutoNum type="arabicPeriod" startAt="5"/>
              <a:tabLst>
                <a:tab pos="520700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Principles:</a:t>
            </a:r>
            <a:r>
              <a:rPr dirty="0" sz="2400" spc="-1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addressing  and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routing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mobile 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lvl="1" marL="520700" indent="-508000">
              <a:lnSpc>
                <a:spcPct val="100000"/>
              </a:lnSpc>
              <a:spcBef>
                <a:spcPts val="80"/>
              </a:spcBef>
              <a:buClr>
                <a:srgbClr val="000099"/>
              </a:buClr>
              <a:buAutoNum type="arabicPeriod" startAt="5"/>
              <a:tabLst>
                <a:tab pos="520700" algn="l"/>
              </a:tabLst>
            </a:pPr>
            <a:r>
              <a:rPr dirty="0" sz="2400">
                <a:latin typeface="Arial"/>
                <a:cs typeface="Arial"/>
              </a:rPr>
              <a:t>Mobile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lvl="1" marL="355600" marR="681990" indent="-342900">
              <a:lnSpc>
                <a:spcPts val="2480"/>
              </a:lnSpc>
              <a:spcBef>
                <a:spcPts val="560"/>
              </a:spcBef>
              <a:buClr>
                <a:srgbClr val="000099"/>
              </a:buClr>
              <a:buAutoNum type="arabicPeriod" startAt="5"/>
              <a:tabLst>
                <a:tab pos="521334" algn="l"/>
              </a:tabLst>
            </a:pPr>
            <a:r>
              <a:rPr dirty="0" sz="2400" spc="-5">
                <a:latin typeface="Arial"/>
                <a:cs typeface="Arial"/>
              </a:rPr>
              <a:t>Handling </a:t>
            </a:r>
            <a:r>
              <a:rPr dirty="0" sz="2400">
                <a:latin typeface="Arial"/>
                <a:cs typeface="Arial"/>
              </a:rPr>
              <a:t>mobility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  </a:t>
            </a:r>
            <a:r>
              <a:rPr dirty="0" sz="2400">
                <a:latin typeface="Arial"/>
                <a:cs typeface="Arial"/>
              </a:rPr>
              <a:t>cellular </a:t>
            </a:r>
            <a:r>
              <a:rPr dirty="0" sz="2400" spc="-5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lvl="1" marL="355600" marR="5080" indent="-342900">
              <a:lnSpc>
                <a:spcPts val="2480"/>
              </a:lnSpc>
              <a:spcBef>
                <a:spcPts val="509"/>
              </a:spcBef>
              <a:buClr>
                <a:srgbClr val="000099"/>
              </a:buClr>
              <a:buAutoNum type="arabicPeriod" startAt="5"/>
              <a:tabLst>
                <a:tab pos="520700" algn="l"/>
              </a:tabLst>
            </a:pPr>
            <a:r>
              <a:rPr dirty="0" sz="2400">
                <a:latin typeface="Arial"/>
                <a:cs typeface="Arial"/>
              </a:rPr>
              <a:t>Mobility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higher-layer  protocols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700" y="1016000"/>
            <a:ext cx="4113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2437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What </a:t>
            </a:r>
            <a:r>
              <a:rPr dirty="0" spc="-5"/>
              <a:t>is</a:t>
            </a:r>
            <a:r>
              <a:rPr dirty="0" spc="-100"/>
              <a:t> </a:t>
            </a:r>
            <a:r>
              <a:rPr dirty="0"/>
              <a:t>mobility?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6903" y="1577916"/>
            <a:ext cx="7245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spectrum </a:t>
            </a:r>
            <a:r>
              <a:rPr dirty="0" sz="2400" spc="-5">
                <a:latin typeface="Arial"/>
                <a:cs typeface="Arial"/>
              </a:rPr>
              <a:t>of </a:t>
            </a:r>
            <a:r>
              <a:rPr dirty="0" sz="2400">
                <a:latin typeface="Arial"/>
                <a:cs typeface="Arial"/>
              </a:rPr>
              <a:t>mobility, </a:t>
            </a:r>
            <a:r>
              <a:rPr dirty="0" sz="2400" spc="-5">
                <a:latin typeface="Arial"/>
                <a:cs typeface="Arial"/>
              </a:rPr>
              <a:t>from the </a:t>
            </a: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network</a:t>
            </a:r>
            <a:r>
              <a:rPr dirty="0" sz="2400" spc="-65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perspective: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699" y="3022600"/>
            <a:ext cx="7620000" cy="40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7699" y="3022600"/>
            <a:ext cx="7620000" cy="406400"/>
          </a:xfrm>
          <a:custGeom>
            <a:avLst/>
            <a:gdLst/>
            <a:ahLst/>
            <a:cxnLst/>
            <a:rect l="l" t="t" r="r" b="b"/>
            <a:pathLst>
              <a:path w="7620000" h="406400">
                <a:moveTo>
                  <a:pt x="0" y="0"/>
                </a:moveTo>
                <a:lnTo>
                  <a:pt x="7620000" y="0"/>
                </a:lnTo>
                <a:lnTo>
                  <a:pt x="7620000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3265" y="2684180"/>
            <a:ext cx="1118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no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4665" y="2696880"/>
            <a:ext cx="1296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high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065" y="4107467"/>
            <a:ext cx="239585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mobile </a:t>
            </a:r>
            <a:r>
              <a:rPr dirty="0" sz="2000" spc="-5">
                <a:latin typeface="Arial"/>
                <a:cs typeface="Arial"/>
              </a:rPr>
              <a:t>wireless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user,  using </a:t>
            </a:r>
            <a:r>
              <a:rPr dirty="0" sz="2000">
                <a:latin typeface="Arial"/>
                <a:cs typeface="Arial"/>
              </a:rPr>
              <a:t>same </a:t>
            </a:r>
            <a:r>
              <a:rPr dirty="0" sz="2000" spc="-5">
                <a:latin typeface="Arial"/>
                <a:cs typeface="Arial"/>
              </a:rPr>
              <a:t>access  point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5364" y="4118578"/>
            <a:ext cx="2353945" cy="1824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mobile </a:t>
            </a:r>
            <a:r>
              <a:rPr dirty="0" sz="2000" spc="-5">
                <a:latin typeface="Arial"/>
                <a:cs typeface="Arial"/>
              </a:rPr>
              <a:t>user,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passing  through </a:t>
            </a:r>
            <a:r>
              <a:rPr dirty="0" sz="2000">
                <a:latin typeface="Arial"/>
                <a:cs typeface="Arial"/>
              </a:rPr>
              <a:t>multiple  </a:t>
            </a:r>
            <a:r>
              <a:rPr dirty="0" sz="2000" spc="-5">
                <a:latin typeface="Arial"/>
                <a:cs typeface="Arial"/>
              </a:rPr>
              <a:t>access point while  </a:t>
            </a:r>
            <a:r>
              <a:rPr dirty="0" sz="2000">
                <a:latin typeface="Arial"/>
                <a:cs typeface="Arial"/>
              </a:rPr>
              <a:t>maintaining </a:t>
            </a:r>
            <a:r>
              <a:rPr dirty="0" sz="2000" spc="-5">
                <a:latin typeface="Arial"/>
                <a:cs typeface="Arial"/>
              </a:rPr>
              <a:t>ongoing  </a:t>
            </a:r>
            <a:r>
              <a:rPr dirty="0" sz="2000">
                <a:latin typeface="Arial"/>
                <a:cs typeface="Arial"/>
              </a:rPr>
              <a:t>connections </a:t>
            </a:r>
            <a:r>
              <a:rPr dirty="0" sz="2000" spc="-5">
                <a:latin typeface="Arial"/>
                <a:cs typeface="Arial"/>
              </a:rPr>
              <a:t>(</a:t>
            </a:r>
            <a:r>
              <a:rPr dirty="0" sz="1800" spc="-5">
                <a:latin typeface="Arial"/>
                <a:cs typeface="Arial"/>
              </a:rPr>
              <a:t>like </a:t>
            </a:r>
            <a:r>
              <a:rPr dirty="0" sz="1800">
                <a:latin typeface="Arial"/>
                <a:cs typeface="Arial"/>
              </a:rPr>
              <a:t>cell  </a:t>
            </a:r>
            <a:r>
              <a:rPr dirty="0" sz="1800" spc="-5">
                <a:latin typeface="Arial"/>
                <a:cs typeface="Arial"/>
              </a:rPr>
              <a:t>phone)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6765" y="4120167"/>
            <a:ext cx="215455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mobile </a:t>
            </a:r>
            <a:r>
              <a:rPr dirty="0" sz="2000" spc="-5">
                <a:latin typeface="Arial"/>
                <a:cs typeface="Arial"/>
              </a:rPr>
              <a:t>user,  </a:t>
            </a:r>
            <a:r>
              <a:rPr dirty="0" sz="2000">
                <a:latin typeface="Arial"/>
                <a:cs typeface="Arial"/>
              </a:rPr>
              <a:t>connecting/  </a:t>
            </a:r>
            <a:r>
              <a:rPr dirty="0" sz="2000" spc="-5">
                <a:latin typeface="Arial"/>
                <a:cs typeface="Arial"/>
              </a:rPr>
              <a:t>disconnecting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from  network using  DHCP.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3300" y="3225800"/>
            <a:ext cx="215900" cy="863600"/>
          </a:xfrm>
          <a:custGeom>
            <a:avLst/>
            <a:gdLst/>
            <a:ahLst/>
            <a:cxnLst/>
            <a:rect l="l" t="t" r="r" b="b"/>
            <a:pathLst>
              <a:path w="215900" h="863600">
                <a:moveTo>
                  <a:pt x="215900" y="863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2400" y="3222625"/>
            <a:ext cx="0" cy="878205"/>
          </a:xfrm>
          <a:custGeom>
            <a:avLst/>
            <a:gdLst/>
            <a:ahLst/>
            <a:cxnLst/>
            <a:rect l="l" t="t" r="r" b="b"/>
            <a:pathLst>
              <a:path w="0" h="878204">
                <a:moveTo>
                  <a:pt x="0" y="877888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21500" y="3211513"/>
            <a:ext cx="165100" cy="885825"/>
          </a:xfrm>
          <a:custGeom>
            <a:avLst/>
            <a:gdLst/>
            <a:ahLst/>
            <a:cxnLst/>
            <a:rect l="l" t="t" r="r" b="b"/>
            <a:pathLst>
              <a:path w="165100" h="885825">
                <a:moveTo>
                  <a:pt x="0" y="885824"/>
                </a:moveTo>
                <a:lnTo>
                  <a:pt x="165100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7700" y="1016000"/>
            <a:ext cx="4113211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7837" y="2634962"/>
            <a:ext cx="1762125" cy="1531620"/>
          </a:xfrm>
          <a:custGeom>
            <a:avLst/>
            <a:gdLst/>
            <a:ahLst/>
            <a:cxnLst/>
            <a:rect l="l" t="t" r="r" b="b"/>
            <a:pathLst>
              <a:path w="1762125" h="1531620">
                <a:moveTo>
                  <a:pt x="187680" y="1150703"/>
                </a:moveTo>
                <a:lnTo>
                  <a:pt x="145316" y="1148384"/>
                </a:lnTo>
                <a:lnTo>
                  <a:pt x="62689" y="1122389"/>
                </a:lnTo>
                <a:lnTo>
                  <a:pt x="32713" y="1097854"/>
                </a:lnTo>
                <a:lnTo>
                  <a:pt x="9085" y="1032327"/>
                </a:lnTo>
                <a:lnTo>
                  <a:pt x="5942" y="990447"/>
                </a:lnTo>
                <a:lnTo>
                  <a:pt x="2253" y="941895"/>
                </a:lnTo>
                <a:lnTo>
                  <a:pt x="0" y="899804"/>
                </a:lnTo>
                <a:lnTo>
                  <a:pt x="1064" y="852334"/>
                </a:lnTo>
                <a:lnTo>
                  <a:pt x="4710" y="800611"/>
                </a:lnTo>
                <a:lnTo>
                  <a:pt x="10200" y="745761"/>
                </a:lnTo>
                <a:lnTo>
                  <a:pt x="16798" y="688910"/>
                </a:lnTo>
                <a:lnTo>
                  <a:pt x="23766" y="631182"/>
                </a:lnTo>
                <a:lnTo>
                  <a:pt x="30368" y="573706"/>
                </a:lnTo>
                <a:lnTo>
                  <a:pt x="35868" y="517605"/>
                </a:lnTo>
                <a:lnTo>
                  <a:pt x="36898" y="475701"/>
                </a:lnTo>
                <a:lnTo>
                  <a:pt x="34090" y="430741"/>
                </a:lnTo>
                <a:lnTo>
                  <a:pt x="28859" y="383773"/>
                </a:lnTo>
                <a:lnTo>
                  <a:pt x="22616" y="335842"/>
                </a:lnTo>
                <a:lnTo>
                  <a:pt x="16775" y="287996"/>
                </a:lnTo>
                <a:lnTo>
                  <a:pt x="12749" y="241280"/>
                </a:lnTo>
                <a:lnTo>
                  <a:pt x="11952" y="196742"/>
                </a:lnTo>
                <a:lnTo>
                  <a:pt x="15795" y="155427"/>
                </a:lnTo>
                <a:lnTo>
                  <a:pt x="25693" y="118383"/>
                </a:lnTo>
                <a:lnTo>
                  <a:pt x="69305" y="61292"/>
                </a:lnTo>
                <a:lnTo>
                  <a:pt x="139146" y="30261"/>
                </a:lnTo>
                <a:lnTo>
                  <a:pt x="184900" y="19020"/>
                </a:lnTo>
                <a:lnTo>
                  <a:pt x="236094" y="10483"/>
                </a:lnTo>
                <a:lnTo>
                  <a:pt x="291394" y="4540"/>
                </a:lnTo>
                <a:lnTo>
                  <a:pt x="349463" y="1082"/>
                </a:lnTo>
                <a:lnTo>
                  <a:pt x="408967" y="0"/>
                </a:lnTo>
                <a:lnTo>
                  <a:pt x="468570" y="1184"/>
                </a:lnTo>
                <a:lnTo>
                  <a:pt x="526937" y="4525"/>
                </a:lnTo>
                <a:lnTo>
                  <a:pt x="582731" y="9914"/>
                </a:lnTo>
                <a:lnTo>
                  <a:pt x="634618" y="17242"/>
                </a:lnTo>
                <a:lnTo>
                  <a:pt x="681261" y="26399"/>
                </a:lnTo>
                <a:lnTo>
                  <a:pt x="721326" y="37276"/>
                </a:lnTo>
                <a:lnTo>
                  <a:pt x="760234" y="54958"/>
                </a:lnTo>
                <a:lnTo>
                  <a:pt x="792101" y="79391"/>
                </a:lnTo>
                <a:lnTo>
                  <a:pt x="818453" y="109134"/>
                </a:lnTo>
                <a:lnTo>
                  <a:pt x="840818" y="142747"/>
                </a:lnTo>
                <a:lnTo>
                  <a:pt x="860721" y="178792"/>
                </a:lnTo>
                <a:lnTo>
                  <a:pt x="879687" y="215828"/>
                </a:lnTo>
                <a:lnTo>
                  <a:pt x="899245" y="252417"/>
                </a:lnTo>
                <a:lnTo>
                  <a:pt x="920919" y="287118"/>
                </a:lnTo>
                <a:lnTo>
                  <a:pt x="946235" y="318492"/>
                </a:lnTo>
                <a:lnTo>
                  <a:pt x="976720" y="345099"/>
                </a:lnTo>
                <a:lnTo>
                  <a:pt x="1013900" y="365501"/>
                </a:lnTo>
                <a:lnTo>
                  <a:pt x="1051945" y="378804"/>
                </a:lnTo>
                <a:lnTo>
                  <a:pt x="1095875" y="388369"/>
                </a:lnTo>
                <a:lnTo>
                  <a:pt x="1144550" y="394863"/>
                </a:lnTo>
                <a:lnTo>
                  <a:pt x="1196832" y="398951"/>
                </a:lnTo>
                <a:lnTo>
                  <a:pt x="1251580" y="401301"/>
                </a:lnTo>
                <a:lnTo>
                  <a:pt x="1419238" y="404592"/>
                </a:lnTo>
                <a:lnTo>
                  <a:pt x="1472464" y="406658"/>
                </a:lnTo>
                <a:lnTo>
                  <a:pt x="1522461" y="410320"/>
                </a:lnTo>
                <a:lnTo>
                  <a:pt x="1568091" y="416244"/>
                </a:lnTo>
                <a:lnTo>
                  <a:pt x="1608213" y="425099"/>
                </a:lnTo>
                <a:lnTo>
                  <a:pt x="1681199" y="465324"/>
                </a:lnTo>
                <a:lnTo>
                  <a:pt x="1706906" y="495875"/>
                </a:lnTo>
                <a:lnTo>
                  <a:pt x="1728841" y="571192"/>
                </a:lnTo>
                <a:lnTo>
                  <a:pt x="1731037" y="618899"/>
                </a:lnTo>
                <a:lnTo>
                  <a:pt x="1731361" y="675264"/>
                </a:lnTo>
                <a:lnTo>
                  <a:pt x="1732796" y="741758"/>
                </a:lnTo>
                <a:lnTo>
                  <a:pt x="1735102" y="778479"/>
                </a:lnTo>
                <a:lnTo>
                  <a:pt x="1738872" y="820765"/>
                </a:lnTo>
                <a:lnTo>
                  <a:pt x="1748633" y="918244"/>
                </a:lnTo>
                <a:lnTo>
                  <a:pt x="1753539" y="971545"/>
                </a:lnTo>
                <a:lnTo>
                  <a:pt x="1757740" y="1026625"/>
                </a:lnTo>
                <a:lnTo>
                  <a:pt x="1760692" y="1082538"/>
                </a:lnTo>
                <a:lnTo>
                  <a:pt x="1761701" y="1130981"/>
                </a:lnTo>
                <a:lnTo>
                  <a:pt x="577736" y="1130981"/>
                </a:lnTo>
                <a:lnTo>
                  <a:pt x="523217" y="1131240"/>
                </a:lnTo>
                <a:lnTo>
                  <a:pt x="465625" y="1133878"/>
                </a:lnTo>
                <a:lnTo>
                  <a:pt x="290442" y="1146910"/>
                </a:lnTo>
                <a:lnTo>
                  <a:pt x="236590" y="1149906"/>
                </a:lnTo>
                <a:lnTo>
                  <a:pt x="187680" y="1150703"/>
                </a:lnTo>
                <a:close/>
              </a:path>
              <a:path w="1762125" h="1531620">
                <a:moveTo>
                  <a:pt x="1236036" y="1531195"/>
                </a:moveTo>
                <a:lnTo>
                  <a:pt x="1176997" y="1529725"/>
                </a:lnTo>
                <a:lnTo>
                  <a:pt x="1119146" y="1526719"/>
                </a:lnTo>
                <a:lnTo>
                  <a:pt x="1063370" y="1522352"/>
                </a:lnTo>
                <a:lnTo>
                  <a:pt x="1010559" y="1516800"/>
                </a:lnTo>
                <a:lnTo>
                  <a:pt x="961599" y="1510240"/>
                </a:lnTo>
                <a:lnTo>
                  <a:pt x="917380" y="1502847"/>
                </a:lnTo>
                <a:lnTo>
                  <a:pt x="878789" y="1494798"/>
                </a:lnTo>
                <a:lnTo>
                  <a:pt x="809744" y="1468606"/>
                </a:lnTo>
                <a:lnTo>
                  <a:pt x="770773" y="1412902"/>
                </a:lnTo>
                <a:lnTo>
                  <a:pt x="761460" y="1341465"/>
                </a:lnTo>
                <a:lnTo>
                  <a:pt x="761421" y="1295586"/>
                </a:lnTo>
                <a:lnTo>
                  <a:pt x="761250" y="1264896"/>
                </a:lnTo>
                <a:lnTo>
                  <a:pt x="749858" y="1198258"/>
                </a:lnTo>
                <a:lnTo>
                  <a:pt x="706819" y="1153641"/>
                </a:lnTo>
                <a:lnTo>
                  <a:pt x="627578" y="1134018"/>
                </a:lnTo>
                <a:lnTo>
                  <a:pt x="577736" y="1130981"/>
                </a:lnTo>
                <a:lnTo>
                  <a:pt x="1761701" y="1130981"/>
                </a:lnTo>
                <a:lnTo>
                  <a:pt x="1760683" y="1193075"/>
                </a:lnTo>
                <a:lnTo>
                  <a:pt x="1756635" y="1245807"/>
                </a:lnTo>
                <a:lnTo>
                  <a:pt x="1749170" y="1295586"/>
                </a:lnTo>
                <a:lnTo>
                  <a:pt x="1737745" y="1341465"/>
                </a:lnTo>
                <a:lnTo>
                  <a:pt x="1721816" y="1382498"/>
                </a:lnTo>
                <a:lnTo>
                  <a:pt x="1700843" y="1417739"/>
                </a:lnTo>
                <a:lnTo>
                  <a:pt x="1674281" y="1446240"/>
                </a:lnTo>
                <a:lnTo>
                  <a:pt x="1607955" y="1483677"/>
                </a:lnTo>
                <a:lnTo>
                  <a:pt x="1565472" y="1497891"/>
                </a:lnTo>
                <a:lnTo>
                  <a:pt x="1517958" y="1509336"/>
                </a:lnTo>
                <a:lnTo>
                  <a:pt x="1466304" y="1518189"/>
                </a:lnTo>
                <a:lnTo>
                  <a:pt x="1411396" y="1524625"/>
                </a:lnTo>
                <a:lnTo>
                  <a:pt x="1354123" y="1528821"/>
                </a:lnTo>
                <a:lnTo>
                  <a:pt x="1295374" y="1530952"/>
                </a:lnTo>
                <a:lnTo>
                  <a:pt x="1236036" y="153119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16039" y="2560426"/>
            <a:ext cx="1829435" cy="1610995"/>
          </a:xfrm>
          <a:custGeom>
            <a:avLst/>
            <a:gdLst/>
            <a:ahLst/>
            <a:cxnLst/>
            <a:rect l="l" t="t" r="r" b="b"/>
            <a:pathLst>
              <a:path w="1829434" h="1610995">
                <a:moveTo>
                  <a:pt x="761489" y="1610591"/>
                </a:moveTo>
                <a:lnTo>
                  <a:pt x="711468" y="1607537"/>
                </a:lnTo>
                <a:lnTo>
                  <a:pt x="660628" y="1596888"/>
                </a:lnTo>
                <a:lnTo>
                  <a:pt x="622262" y="1584623"/>
                </a:lnTo>
                <a:lnTo>
                  <a:pt x="581996" y="1569700"/>
                </a:lnTo>
                <a:lnTo>
                  <a:pt x="540332" y="1552170"/>
                </a:lnTo>
                <a:lnTo>
                  <a:pt x="497776" y="1532084"/>
                </a:lnTo>
                <a:lnTo>
                  <a:pt x="454832" y="1509495"/>
                </a:lnTo>
                <a:lnTo>
                  <a:pt x="412003" y="1484454"/>
                </a:lnTo>
                <a:lnTo>
                  <a:pt x="369794" y="1457012"/>
                </a:lnTo>
                <a:lnTo>
                  <a:pt x="328710" y="1427222"/>
                </a:lnTo>
                <a:lnTo>
                  <a:pt x="289254" y="1395133"/>
                </a:lnTo>
                <a:lnTo>
                  <a:pt x="251931" y="1360799"/>
                </a:lnTo>
                <a:lnTo>
                  <a:pt x="217245" y="1324271"/>
                </a:lnTo>
                <a:lnTo>
                  <a:pt x="189837" y="1290588"/>
                </a:lnTo>
                <a:lnTo>
                  <a:pt x="162819" y="1254073"/>
                </a:lnTo>
                <a:lnTo>
                  <a:pt x="136582" y="1214899"/>
                </a:lnTo>
                <a:lnTo>
                  <a:pt x="111516" y="1173242"/>
                </a:lnTo>
                <a:lnTo>
                  <a:pt x="88012" y="1129275"/>
                </a:lnTo>
                <a:lnTo>
                  <a:pt x="66459" y="1083170"/>
                </a:lnTo>
                <a:lnTo>
                  <a:pt x="47249" y="1035103"/>
                </a:lnTo>
                <a:lnTo>
                  <a:pt x="30772" y="985248"/>
                </a:lnTo>
                <a:lnTo>
                  <a:pt x="17418" y="933777"/>
                </a:lnTo>
                <a:lnTo>
                  <a:pt x="7578" y="880864"/>
                </a:lnTo>
                <a:lnTo>
                  <a:pt x="1642" y="826684"/>
                </a:lnTo>
                <a:lnTo>
                  <a:pt x="0" y="771411"/>
                </a:lnTo>
                <a:lnTo>
                  <a:pt x="1521" y="725478"/>
                </a:lnTo>
                <a:lnTo>
                  <a:pt x="6087" y="677732"/>
                </a:lnTo>
                <a:lnTo>
                  <a:pt x="13696" y="628847"/>
                </a:lnTo>
                <a:lnTo>
                  <a:pt x="24350" y="579498"/>
                </a:lnTo>
                <a:lnTo>
                  <a:pt x="38046" y="530362"/>
                </a:lnTo>
                <a:lnTo>
                  <a:pt x="54787" y="482112"/>
                </a:lnTo>
                <a:lnTo>
                  <a:pt x="74572" y="435425"/>
                </a:lnTo>
                <a:lnTo>
                  <a:pt x="97400" y="390975"/>
                </a:lnTo>
                <a:lnTo>
                  <a:pt x="123272" y="349438"/>
                </a:lnTo>
                <a:lnTo>
                  <a:pt x="152187" y="311488"/>
                </a:lnTo>
                <a:lnTo>
                  <a:pt x="184147" y="277801"/>
                </a:lnTo>
                <a:lnTo>
                  <a:pt x="219150" y="249053"/>
                </a:lnTo>
                <a:lnTo>
                  <a:pt x="252352" y="229045"/>
                </a:lnTo>
                <a:lnTo>
                  <a:pt x="289104" y="212759"/>
                </a:lnTo>
                <a:lnTo>
                  <a:pt x="329048" y="199745"/>
                </a:lnTo>
                <a:lnTo>
                  <a:pt x="371825" y="189555"/>
                </a:lnTo>
                <a:lnTo>
                  <a:pt x="417078" y="181741"/>
                </a:lnTo>
                <a:lnTo>
                  <a:pt x="464447" y="175851"/>
                </a:lnTo>
                <a:lnTo>
                  <a:pt x="513574" y="171439"/>
                </a:lnTo>
                <a:lnTo>
                  <a:pt x="564102" y="168055"/>
                </a:lnTo>
                <a:lnTo>
                  <a:pt x="720502" y="159582"/>
                </a:lnTo>
                <a:lnTo>
                  <a:pt x="773047" y="155821"/>
                </a:lnTo>
                <a:lnTo>
                  <a:pt x="825200" y="150843"/>
                </a:lnTo>
                <a:lnTo>
                  <a:pt x="876602" y="144200"/>
                </a:lnTo>
                <a:lnTo>
                  <a:pt x="919866" y="136479"/>
                </a:lnTo>
                <a:lnTo>
                  <a:pt x="965525" y="126233"/>
                </a:lnTo>
                <a:lnTo>
                  <a:pt x="1013149" y="113996"/>
                </a:lnTo>
                <a:lnTo>
                  <a:pt x="1062310" y="100306"/>
                </a:lnTo>
                <a:lnTo>
                  <a:pt x="1214738" y="55862"/>
                </a:lnTo>
                <a:lnTo>
                  <a:pt x="1265768" y="41709"/>
                </a:lnTo>
                <a:lnTo>
                  <a:pt x="1316194" y="28779"/>
                </a:lnTo>
                <a:lnTo>
                  <a:pt x="1365588" y="17608"/>
                </a:lnTo>
                <a:lnTo>
                  <a:pt x="1413523" y="8730"/>
                </a:lnTo>
                <a:lnTo>
                  <a:pt x="1459569" y="2682"/>
                </a:lnTo>
                <a:lnTo>
                  <a:pt x="1503298" y="0"/>
                </a:lnTo>
                <a:lnTo>
                  <a:pt x="1544283" y="1217"/>
                </a:lnTo>
                <a:lnTo>
                  <a:pt x="1582096" y="6871"/>
                </a:lnTo>
                <a:lnTo>
                  <a:pt x="1646489" y="33628"/>
                </a:lnTo>
                <a:lnTo>
                  <a:pt x="1696893" y="84687"/>
                </a:lnTo>
                <a:lnTo>
                  <a:pt x="1718099" y="118878"/>
                </a:lnTo>
                <a:lnTo>
                  <a:pt x="1736852" y="157920"/>
                </a:lnTo>
                <a:lnTo>
                  <a:pt x="1753311" y="201123"/>
                </a:lnTo>
                <a:lnTo>
                  <a:pt x="1767633" y="247795"/>
                </a:lnTo>
                <a:lnTo>
                  <a:pt x="1779977" y="297245"/>
                </a:lnTo>
                <a:lnTo>
                  <a:pt x="1790501" y="348781"/>
                </a:lnTo>
                <a:lnTo>
                  <a:pt x="1799363" y="401711"/>
                </a:lnTo>
                <a:lnTo>
                  <a:pt x="1806722" y="455344"/>
                </a:lnTo>
                <a:lnTo>
                  <a:pt x="1812736" y="508989"/>
                </a:lnTo>
                <a:lnTo>
                  <a:pt x="1817562" y="561954"/>
                </a:lnTo>
                <a:lnTo>
                  <a:pt x="1821361" y="613548"/>
                </a:lnTo>
                <a:lnTo>
                  <a:pt x="1824288" y="663079"/>
                </a:lnTo>
                <a:lnTo>
                  <a:pt x="1826504" y="709856"/>
                </a:lnTo>
                <a:lnTo>
                  <a:pt x="1828166" y="753187"/>
                </a:lnTo>
                <a:lnTo>
                  <a:pt x="1829432" y="792381"/>
                </a:lnTo>
                <a:lnTo>
                  <a:pt x="1829396" y="848330"/>
                </a:lnTo>
                <a:lnTo>
                  <a:pt x="1825995" y="902143"/>
                </a:lnTo>
                <a:lnTo>
                  <a:pt x="1819488" y="953826"/>
                </a:lnTo>
                <a:lnTo>
                  <a:pt x="1810132" y="1003387"/>
                </a:lnTo>
                <a:lnTo>
                  <a:pt x="1798184" y="1050831"/>
                </a:lnTo>
                <a:lnTo>
                  <a:pt x="1783902" y="1096166"/>
                </a:lnTo>
                <a:lnTo>
                  <a:pt x="1767544" y="1139398"/>
                </a:lnTo>
                <a:lnTo>
                  <a:pt x="1749368" y="1180534"/>
                </a:lnTo>
                <a:lnTo>
                  <a:pt x="1729631" y="1219581"/>
                </a:lnTo>
                <a:lnTo>
                  <a:pt x="1708592" y="1256545"/>
                </a:lnTo>
                <a:lnTo>
                  <a:pt x="1686507" y="1291432"/>
                </a:lnTo>
                <a:lnTo>
                  <a:pt x="1656223" y="1328571"/>
                </a:lnTo>
                <a:lnTo>
                  <a:pt x="1621155" y="1361987"/>
                </a:lnTo>
                <a:lnTo>
                  <a:pt x="1582402" y="1392039"/>
                </a:lnTo>
                <a:lnTo>
                  <a:pt x="1541060" y="1419084"/>
                </a:lnTo>
                <a:lnTo>
                  <a:pt x="1498228" y="1443480"/>
                </a:lnTo>
                <a:lnTo>
                  <a:pt x="1455005" y="1465586"/>
                </a:lnTo>
                <a:lnTo>
                  <a:pt x="1412487" y="1485758"/>
                </a:lnTo>
                <a:lnTo>
                  <a:pt x="1333960" y="1521734"/>
                </a:lnTo>
                <a:lnTo>
                  <a:pt x="1282393" y="1538154"/>
                </a:lnTo>
                <a:lnTo>
                  <a:pt x="1234372" y="1548001"/>
                </a:lnTo>
                <a:lnTo>
                  <a:pt x="1187939" y="1553417"/>
                </a:lnTo>
                <a:lnTo>
                  <a:pt x="1092003" y="1559515"/>
                </a:lnTo>
                <a:lnTo>
                  <a:pt x="1038583" y="1564479"/>
                </a:lnTo>
                <a:lnTo>
                  <a:pt x="995664" y="1571345"/>
                </a:lnTo>
                <a:lnTo>
                  <a:pt x="951300" y="1580803"/>
                </a:lnTo>
                <a:lnTo>
                  <a:pt x="905597" y="1591154"/>
                </a:lnTo>
                <a:lnTo>
                  <a:pt x="858657" y="1600701"/>
                </a:lnTo>
                <a:lnTo>
                  <a:pt x="810587" y="1607746"/>
                </a:lnTo>
                <a:lnTo>
                  <a:pt x="761489" y="1610591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56366" y="3441369"/>
            <a:ext cx="2063750" cy="1222375"/>
          </a:xfrm>
          <a:custGeom>
            <a:avLst/>
            <a:gdLst/>
            <a:ahLst/>
            <a:cxnLst/>
            <a:rect l="l" t="t" r="r" b="b"/>
            <a:pathLst>
              <a:path w="2063750" h="1222375">
                <a:moveTo>
                  <a:pt x="426482" y="1152973"/>
                </a:moveTo>
                <a:lnTo>
                  <a:pt x="384636" y="1152901"/>
                </a:lnTo>
                <a:lnTo>
                  <a:pt x="334855" y="1143557"/>
                </a:lnTo>
                <a:lnTo>
                  <a:pt x="283434" y="1128289"/>
                </a:lnTo>
                <a:lnTo>
                  <a:pt x="232542" y="1107204"/>
                </a:lnTo>
                <a:lnTo>
                  <a:pt x="184348" y="1080406"/>
                </a:lnTo>
                <a:lnTo>
                  <a:pt x="141020" y="1048003"/>
                </a:lnTo>
                <a:lnTo>
                  <a:pt x="104727" y="1010098"/>
                </a:lnTo>
                <a:lnTo>
                  <a:pt x="78841" y="972628"/>
                </a:lnTo>
                <a:lnTo>
                  <a:pt x="56263" y="930273"/>
                </a:lnTo>
                <a:lnTo>
                  <a:pt x="37194" y="883666"/>
                </a:lnTo>
                <a:lnTo>
                  <a:pt x="21833" y="833439"/>
                </a:lnTo>
                <a:lnTo>
                  <a:pt x="10381" y="780226"/>
                </a:lnTo>
                <a:lnTo>
                  <a:pt x="3036" y="724660"/>
                </a:lnTo>
                <a:lnTo>
                  <a:pt x="0" y="667372"/>
                </a:lnTo>
                <a:lnTo>
                  <a:pt x="435" y="624441"/>
                </a:lnTo>
                <a:lnTo>
                  <a:pt x="2873" y="577542"/>
                </a:lnTo>
                <a:lnTo>
                  <a:pt x="7300" y="527848"/>
                </a:lnTo>
                <a:lnTo>
                  <a:pt x="13699" y="476532"/>
                </a:lnTo>
                <a:lnTo>
                  <a:pt x="22056" y="424766"/>
                </a:lnTo>
                <a:lnTo>
                  <a:pt x="32355" y="373724"/>
                </a:lnTo>
                <a:lnTo>
                  <a:pt x="44580" y="324579"/>
                </a:lnTo>
                <a:lnTo>
                  <a:pt x="58718" y="278502"/>
                </a:lnTo>
                <a:lnTo>
                  <a:pt x="74752" y="236668"/>
                </a:lnTo>
                <a:lnTo>
                  <a:pt x="92667" y="200249"/>
                </a:lnTo>
                <a:lnTo>
                  <a:pt x="116105" y="160134"/>
                </a:lnTo>
                <a:lnTo>
                  <a:pt x="140211" y="123404"/>
                </a:lnTo>
                <a:lnTo>
                  <a:pt x="166371" y="90526"/>
                </a:lnTo>
                <a:lnTo>
                  <a:pt x="195967" y="61969"/>
                </a:lnTo>
                <a:lnTo>
                  <a:pt x="230383" y="38202"/>
                </a:lnTo>
                <a:lnTo>
                  <a:pt x="271002" y="19693"/>
                </a:lnTo>
                <a:lnTo>
                  <a:pt x="319208" y="6912"/>
                </a:lnTo>
                <a:lnTo>
                  <a:pt x="376384" y="326"/>
                </a:lnTo>
                <a:lnTo>
                  <a:pt x="414199" y="0"/>
                </a:lnTo>
                <a:lnTo>
                  <a:pt x="456274" y="2844"/>
                </a:lnTo>
                <a:lnTo>
                  <a:pt x="502051" y="8476"/>
                </a:lnTo>
                <a:lnTo>
                  <a:pt x="550970" y="16509"/>
                </a:lnTo>
                <a:lnTo>
                  <a:pt x="602474" y="26561"/>
                </a:lnTo>
                <a:lnTo>
                  <a:pt x="656003" y="38245"/>
                </a:lnTo>
                <a:lnTo>
                  <a:pt x="711000" y="51179"/>
                </a:lnTo>
                <a:lnTo>
                  <a:pt x="988441" y="121129"/>
                </a:lnTo>
                <a:lnTo>
                  <a:pt x="1040511" y="133484"/>
                </a:lnTo>
                <a:lnTo>
                  <a:pt x="1090138" y="144398"/>
                </a:lnTo>
                <a:lnTo>
                  <a:pt x="1141513" y="154461"/>
                </a:lnTo>
                <a:lnTo>
                  <a:pt x="1194872" y="163454"/>
                </a:lnTo>
                <a:lnTo>
                  <a:pt x="1249547" y="171661"/>
                </a:lnTo>
                <a:lnTo>
                  <a:pt x="1414818" y="194384"/>
                </a:lnTo>
                <a:lnTo>
                  <a:pt x="1468104" y="202269"/>
                </a:lnTo>
                <a:lnTo>
                  <a:pt x="1519378" y="210779"/>
                </a:lnTo>
                <a:lnTo>
                  <a:pt x="1567975" y="220197"/>
                </a:lnTo>
                <a:lnTo>
                  <a:pt x="1613229" y="230806"/>
                </a:lnTo>
                <a:lnTo>
                  <a:pt x="1654474" y="242888"/>
                </a:lnTo>
                <a:lnTo>
                  <a:pt x="1691044" y="256726"/>
                </a:lnTo>
                <a:lnTo>
                  <a:pt x="1758226" y="302028"/>
                </a:lnTo>
                <a:lnTo>
                  <a:pt x="1779038" y="335218"/>
                </a:lnTo>
                <a:lnTo>
                  <a:pt x="1791435" y="410804"/>
                </a:lnTo>
                <a:lnTo>
                  <a:pt x="1791123" y="452159"/>
                </a:lnTo>
                <a:lnTo>
                  <a:pt x="1791869" y="495196"/>
                </a:lnTo>
                <a:lnTo>
                  <a:pt x="1797725" y="539393"/>
                </a:lnTo>
                <a:lnTo>
                  <a:pt x="1812740" y="584229"/>
                </a:lnTo>
                <a:lnTo>
                  <a:pt x="1832165" y="618396"/>
                </a:lnTo>
                <a:lnTo>
                  <a:pt x="1858549" y="655046"/>
                </a:lnTo>
                <a:lnTo>
                  <a:pt x="1889753" y="693546"/>
                </a:lnTo>
                <a:lnTo>
                  <a:pt x="1958076" y="773565"/>
                </a:lnTo>
                <a:lnTo>
                  <a:pt x="1990920" y="813818"/>
                </a:lnTo>
                <a:lnTo>
                  <a:pt x="2020036" y="853390"/>
                </a:lnTo>
                <a:lnTo>
                  <a:pt x="2043286" y="891647"/>
                </a:lnTo>
                <a:lnTo>
                  <a:pt x="2058533" y="927957"/>
                </a:lnTo>
                <a:lnTo>
                  <a:pt x="2063641" y="961688"/>
                </a:lnTo>
                <a:lnTo>
                  <a:pt x="2056470" y="992206"/>
                </a:lnTo>
                <a:lnTo>
                  <a:pt x="2038366" y="1017510"/>
                </a:lnTo>
                <a:lnTo>
                  <a:pt x="2010662" y="1041879"/>
                </a:lnTo>
                <a:lnTo>
                  <a:pt x="1974716" y="1065204"/>
                </a:lnTo>
                <a:lnTo>
                  <a:pt x="1934040" y="1086260"/>
                </a:lnTo>
                <a:lnTo>
                  <a:pt x="685490" y="1086260"/>
                </a:lnTo>
                <a:lnTo>
                  <a:pt x="642711" y="1089218"/>
                </a:lnTo>
                <a:lnTo>
                  <a:pt x="599420" y="1099749"/>
                </a:lnTo>
                <a:lnTo>
                  <a:pt x="555886" y="1114620"/>
                </a:lnTo>
                <a:lnTo>
                  <a:pt x="512374" y="1130602"/>
                </a:lnTo>
                <a:lnTo>
                  <a:pt x="469151" y="1144463"/>
                </a:lnTo>
                <a:lnTo>
                  <a:pt x="426482" y="1152973"/>
                </a:lnTo>
                <a:close/>
              </a:path>
              <a:path w="2063750" h="1222375">
                <a:moveTo>
                  <a:pt x="1338021" y="1221768"/>
                </a:moveTo>
                <a:lnTo>
                  <a:pt x="1281927" y="1219721"/>
                </a:lnTo>
                <a:lnTo>
                  <a:pt x="1226504" y="1215637"/>
                </a:lnTo>
                <a:lnTo>
                  <a:pt x="1172355" y="1210082"/>
                </a:lnTo>
                <a:lnTo>
                  <a:pt x="1120089" y="1203624"/>
                </a:lnTo>
                <a:lnTo>
                  <a:pt x="980632" y="1184492"/>
                </a:lnTo>
                <a:lnTo>
                  <a:pt x="918262" y="1169420"/>
                </a:lnTo>
                <a:lnTo>
                  <a:pt x="865466" y="1149638"/>
                </a:lnTo>
                <a:lnTo>
                  <a:pt x="819018" y="1128289"/>
                </a:lnTo>
                <a:lnTo>
                  <a:pt x="775690" y="1108515"/>
                </a:lnTo>
                <a:lnTo>
                  <a:pt x="732256" y="1093458"/>
                </a:lnTo>
                <a:lnTo>
                  <a:pt x="685490" y="1086260"/>
                </a:lnTo>
                <a:lnTo>
                  <a:pt x="1934040" y="1086260"/>
                </a:lnTo>
                <a:lnTo>
                  <a:pt x="1883527" y="1108282"/>
                </a:lnTo>
                <a:lnTo>
                  <a:pt x="1830999" y="1127816"/>
                </a:lnTo>
                <a:lnTo>
                  <a:pt x="1775659" y="1145866"/>
                </a:lnTo>
                <a:lnTo>
                  <a:pt x="1718863" y="1162322"/>
                </a:lnTo>
                <a:lnTo>
                  <a:pt x="1661969" y="1177076"/>
                </a:lnTo>
                <a:lnTo>
                  <a:pt x="1606334" y="1190017"/>
                </a:lnTo>
                <a:lnTo>
                  <a:pt x="1553315" y="1201036"/>
                </a:lnTo>
                <a:lnTo>
                  <a:pt x="1504270" y="1210022"/>
                </a:lnTo>
                <a:lnTo>
                  <a:pt x="1449798" y="1217485"/>
                </a:lnTo>
                <a:lnTo>
                  <a:pt x="1394180" y="1221211"/>
                </a:lnTo>
                <a:lnTo>
                  <a:pt x="1338021" y="1221768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00550" y="3756445"/>
            <a:ext cx="90614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" marR="5080" indent="-8445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wide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area  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8853" y="5003009"/>
            <a:ext cx="2837815" cy="899160"/>
          </a:xfrm>
          <a:custGeom>
            <a:avLst/>
            <a:gdLst/>
            <a:ahLst/>
            <a:cxnLst/>
            <a:rect l="l" t="t" r="r" b="b"/>
            <a:pathLst>
              <a:path w="2837815" h="899160">
                <a:moveTo>
                  <a:pt x="1266556" y="898690"/>
                </a:moveTo>
                <a:lnTo>
                  <a:pt x="1219222" y="898443"/>
                </a:lnTo>
                <a:lnTo>
                  <a:pt x="1117613" y="896314"/>
                </a:lnTo>
                <a:lnTo>
                  <a:pt x="1006087" y="892318"/>
                </a:lnTo>
                <a:lnTo>
                  <a:pt x="951753" y="889532"/>
                </a:lnTo>
                <a:lnTo>
                  <a:pt x="898477" y="886086"/>
                </a:lnTo>
                <a:lnTo>
                  <a:pt x="846335" y="881878"/>
                </a:lnTo>
                <a:lnTo>
                  <a:pt x="795407" y="876807"/>
                </a:lnTo>
                <a:lnTo>
                  <a:pt x="745769" y="870770"/>
                </a:lnTo>
                <a:lnTo>
                  <a:pt x="697499" y="863666"/>
                </a:lnTo>
                <a:lnTo>
                  <a:pt x="650676" y="855394"/>
                </a:lnTo>
                <a:lnTo>
                  <a:pt x="605378" y="845853"/>
                </a:lnTo>
                <a:lnTo>
                  <a:pt x="561682" y="834939"/>
                </a:lnTo>
                <a:lnTo>
                  <a:pt x="519666" y="822552"/>
                </a:lnTo>
                <a:lnTo>
                  <a:pt x="479409" y="808591"/>
                </a:lnTo>
                <a:lnTo>
                  <a:pt x="440988" y="792953"/>
                </a:lnTo>
                <a:lnTo>
                  <a:pt x="392906" y="768214"/>
                </a:lnTo>
                <a:lnTo>
                  <a:pt x="346014" y="739441"/>
                </a:lnTo>
                <a:lnTo>
                  <a:pt x="300808" y="707262"/>
                </a:lnTo>
                <a:lnTo>
                  <a:pt x="257782" y="672304"/>
                </a:lnTo>
                <a:lnTo>
                  <a:pt x="217431" y="635193"/>
                </a:lnTo>
                <a:lnTo>
                  <a:pt x="180252" y="596556"/>
                </a:lnTo>
                <a:lnTo>
                  <a:pt x="146739" y="557021"/>
                </a:lnTo>
                <a:lnTo>
                  <a:pt x="117387" y="517213"/>
                </a:lnTo>
                <a:lnTo>
                  <a:pt x="92692" y="477760"/>
                </a:lnTo>
                <a:lnTo>
                  <a:pt x="73149" y="439290"/>
                </a:lnTo>
                <a:lnTo>
                  <a:pt x="59252" y="402428"/>
                </a:lnTo>
                <a:lnTo>
                  <a:pt x="44692" y="368096"/>
                </a:lnTo>
                <a:lnTo>
                  <a:pt x="30617" y="331343"/>
                </a:lnTo>
                <a:lnTo>
                  <a:pt x="18070" y="292950"/>
                </a:lnTo>
                <a:lnTo>
                  <a:pt x="8090" y="253697"/>
                </a:lnTo>
                <a:lnTo>
                  <a:pt x="1720" y="214364"/>
                </a:lnTo>
                <a:lnTo>
                  <a:pt x="0" y="175733"/>
                </a:lnTo>
                <a:lnTo>
                  <a:pt x="3981" y="138547"/>
                </a:lnTo>
                <a:lnTo>
                  <a:pt x="33147" y="71851"/>
                </a:lnTo>
                <a:lnTo>
                  <a:pt x="60435" y="43829"/>
                </a:lnTo>
                <a:lnTo>
                  <a:pt x="97579" y="20411"/>
                </a:lnTo>
                <a:lnTo>
                  <a:pt x="145617" y="2378"/>
                </a:lnTo>
                <a:lnTo>
                  <a:pt x="232767" y="605"/>
                </a:lnTo>
                <a:lnTo>
                  <a:pt x="323679" y="0"/>
                </a:lnTo>
                <a:lnTo>
                  <a:pt x="515006" y="1978"/>
                </a:lnTo>
                <a:lnTo>
                  <a:pt x="767392" y="9637"/>
                </a:lnTo>
                <a:lnTo>
                  <a:pt x="1132951" y="27881"/>
                </a:lnTo>
                <a:lnTo>
                  <a:pt x="1937098" y="79548"/>
                </a:lnTo>
                <a:lnTo>
                  <a:pt x="2103705" y="92676"/>
                </a:lnTo>
                <a:lnTo>
                  <a:pt x="2210349" y="102498"/>
                </a:lnTo>
                <a:lnTo>
                  <a:pt x="2311546" y="113329"/>
                </a:lnTo>
                <a:lnTo>
                  <a:pt x="2359593" y="119165"/>
                </a:lnTo>
                <a:lnTo>
                  <a:pt x="2405668" y="125302"/>
                </a:lnTo>
                <a:lnTo>
                  <a:pt x="2449566" y="131757"/>
                </a:lnTo>
                <a:lnTo>
                  <a:pt x="2491083" y="138547"/>
                </a:lnTo>
                <a:lnTo>
                  <a:pt x="2530016" y="145688"/>
                </a:lnTo>
                <a:lnTo>
                  <a:pt x="2599313" y="161089"/>
                </a:lnTo>
                <a:lnTo>
                  <a:pt x="2695161" y="194641"/>
                </a:lnTo>
                <a:lnTo>
                  <a:pt x="2746382" y="224152"/>
                </a:lnTo>
                <a:lnTo>
                  <a:pt x="2784500" y="256813"/>
                </a:lnTo>
                <a:lnTo>
                  <a:pt x="2811081" y="291524"/>
                </a:lnTo>
                <a:lnTo>
                  <a:pt x="2827693" y="327184"/>
                </a:lnTo>
                <a:lnTo>
                  <a:pt x="2837270" y="396944"/>
                </a:lnTo>
                <a:lnTo>
                  <a:pt x="2833369" y="428842"/>
                </a:lnTo>
                <a:lnTo>
                  <a:pt x="2816021" y="481168"/>
                </a:lnTo>
                <a:lnTo>
                  <a:pt x="2765082" y="520651"/>
                </a:lnTo>
                <a:lnTo>
                  <a:pt x="2722975" y="534837"/>
                </a:lnTo>
                <a:lnTo>
                  <a:pt x="2673700" y="546797"/>
                </a:lnTo>
                <a:lnTo>
                  <a:pt x="2565420" y="568469"/>
                </a:lnTo>
                <a:lnTo>
                  <a:pt x="2512303" y="580397"/>
                </a:lnTo>
                <a:lnTo>
                  <a:pt x="2463791" y="594531"/>
                </a:lnTo>
                <a:lnTo>
                  <a:pt x="2422828" y="611978"/>
                </a:lnTo>
                <a:lnTo>
                  <a:pt x="2370491" y="657698"/>
                </a:lnTo>
                <a:lnTo>
                  <a:pt x="2339232" y="711696"/>
                </a:lnTo>
                <a:lnTo>
                  <a:pt x="2322568" y="739331"/>
                </a:lnTo>
                <a:lnTo>
                  <a:pt x="2269289" y="790930"/>
                </a:lnTo>
                <a:lnTo>
                  <a:pt x="2225523" y="812920"/>
                </a:lnTo>
                <a:lnTo>
                  <a:pt x="2165571" y="831053"/>
                </a:lnTo>
                <a:lnTo>
                  <a:pt x="2095103" y="844664"/>
                </a:lnTo>
                <a:lnTo>
                  <a:pt x="2054313" y="850952"/>
                </a:lnTo>
                <a:lnTo>
                  <a:pt x="2010316" y="856885"/>
                </a:lnTo>
                <a:lnTo>
                  <a:pt x="1963486" y="862456"/>
                </a:lnTo>
                <a:lnTo>
                  <a:pt x="1914195" y="867657"/>
                </a:lnTo>
                <a:lnTo>
                  <a:pt x="1862816" y="872483"/>
                </a:lnTo>
                <a:lnTo>
                  <a:pt x="1755289" y="880977"/>
                </a:lnTo>
                <a:lnTo>
                  <a:pt x="1643887" y="887880"/>
                </a:lnTo>
                <a:lnTo>
                  <a:pt x="1531595" y="893136"/>
                </a:lnTo>
                <a:lnTo>
                  <a:pt x="1421397" y="896686"/>
                </a:lnTo>
                <a:lnTo>
                  <a:pt x="1316278" y="898474"/>
                </a:lnTo>
                <a:lnTo>
                  <a:pt x="1266556" y="89869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97026" y="2735489"/>
            <a:ext cx="1091745" cy="791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600" y="2920999"/>
            <a:ext cx="629104" cy="4232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65300" y="2794000"/>
            <a:ext cx="607806" cy="350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65400" y="3568700"/>
            <a:ext cx="684213" cy="2460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18191" y="3269796"/>
            <a:ext cx="503555" cy="311785"/>
          </a:xfrm>
          <a:custGeom>
            <a:avLst/>
            <a:gdLst/>
            <a:ahLst/>
            <a:cxnLst/>
            <a:rect l="l" t="t" r="r" b="b"/>
            <a:pathLst>
              <a:path w="503555" h="311785">
                <a:moveTo>
                  <a:pt x="0" y="0"/>
                </a:moveTo>
                <a:lnTo>
                  <a:pt x="503237" y="31160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42103" y="3690257"/>
            <a:ext cx="949325" cy="1905"/>
          </a:xfrm>
          <a:custGeom>
            <a:avLst/>
            <a:gdLst/>
            <a:ahLst/>
            <a:cxnLst/>
            <a:rect l="l" t="t" r="r" b="b"/>
            <a:pathLst>
              <a:path w="949325" h="1904">
                <a:moveTo>
                  <a:pt x="0" y="1590"/>
                </a:moveTo>
                <a:lnTo>
                  <a:pt x="9488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94072" y="3864428"/>
            <a:ext cx="1383665" cy="8255"/>
          </a:xfrm>
          <a:custGeom>
            <a:avLst/>
            <a:gdLst/>
            <a:ahLst/>
            <a:cxnLst/>
            <a:rect l="l" t="t" r="r" b="b"/>
            <a:pathLst>
              <a:path w="1383665" h="8254">
                <a:moveTo>
                  <a:pt x="0" y="7743"/>
                </a:moveTo>
                <a:lnTo>
                  <a:pt x="13836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00500" y="4902200"/>
            <a:ext cx="906462" cy="788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9320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Mobility:</a:t>
            </a:r>
            <a:r>
              <a:rPr dirty="0" spc="-90"/>
              <a:t> </a:t>
            </a:r>
            <a:r>
              <a:rPr dirty="0"/>
              <a:t>vocabulary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2464" y="1376966"/>
            <a:ext cx="2973070" cy="880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home network:</a:t>
            </a:r>
            <a:r>
              <a:rPr dirty="0" sz="2000" spc="-105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permanent  “home” 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mobile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latin typeface="Arial"/>
                <a:cs typeface="Arial"/>
              </a:rPr>
              <a:t>(e.g.,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128.119.40/24)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414" y="4283678"/>
            <a:ext cx="2664460" cy="1490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permanent address:  </a:t>
            </a:r>
            <a:r>
              <a:rPr dirty="0" sz="2000" spc="-5">
                <a:latin typeface="Arial"/>
                <a:cs typeface="Arial"/>
              </a:rPr>
              <a:t>address in home  network, </a:t>
            </a:r>
            <a:r>
              <a:rPr dirty="0" sz="2000" i="1">
                <a:latin typeface="Arial"/>
                <a:cs typeface="Arial"/>
              </a:rPr>
              <a:t>can </a:t>
            </a:r>
            <a:r>
              <a:rPr dirty="0" sz="2000" spc="-5" i="1">
                <a:latin typeface="Arial"/>
                <a:cs typeface="Arial"/>
              </a:rPr>
              <a:t>always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  used to </a:t>
            </a:r>
            <a:r>
              <a:rPr dirty="0" sz="2000">
                <a:latin typeface="Arial"/>
                <a:cs typeface="Arial"/>
              </a:rPr>
              <a:t>reach mobile  </a:t>
            </a:r>
            <a:r>
              <a:rPr dirty="0" sz="1600" spc="-5">
                <a:latin typeface="Arial"/>
                <a:cs typeface="Arial"/>
              </a:rPr>
              <a:t>e.g.,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128.119.40.186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1015" y="1449991"/>
            <a:ext cx="363791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home agent: </a:t>
            </a:r>
            <a:r>
              <a:rPr dirty="0" sz="2000" spc="-5" i="1">
                <a:latin typeface="Arial"/>
                <a:cs typeface="Arial"/>
              </a:rPr>
              <a:t>entity that will  </a:t>
            </a:r>
            <a:r>
              <a:rPr dirty="0" sz="2000" spc="-5" i="1">
                <a:latin typeface="Arial"/>
                <a:cs typeface="Arial"/>
              </a:rPr>
              <a:t>perform </a:t>
            </a:r>
            <a:r>
              <a:rPr dirty="0" sz="2000" i="1">
                <a:latin typeface="Arial"/>
                <a:cs typeface="Arial"/>
              </a:rPr>
              <a:t>mobility </a:t>
            </a:r>
            <a:r>
              <a:rPr dirty="0" sz="2000" spc="-5" i="1">
                <a:latin typeface="Arial"/>
                <a:cs typeface="Arial"/>
              </a:rPr>
              <a:t>functions on  behalf of </a:t>
            </a:r>
            <a:r>
              <a:rPr dirty="0" sz="2000" i="1">
                <a:latin typeface="Arial"/>
                <a:cs typeface="Arial"/>
              </a:rPr>
              <a:t>mobile, </a:t>
            </a:r>
            <a:r>
              <a:rPr dirty="0" sz="2000" spc="-5" i="1">
                <a:latin typeface="Arial"/>
                <a:cs typeface="Arial"/>
              </a:rPr>
              <a:t>when </a:t>
            </a:r>
            <a:r>
              <a:rPr dirty="0" sz="2000" i="1">
                <a:latin typeface="Arial"/>
                <a:cs typeface="Arial"/>
              </a:rPr>
              <a:t>mobile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is  </a:t>
            </a:r>
            <a:r>
              <a:rPr dirty="0" sz="2000" i="1">
                <a:latin typeface="Arial"/>
                <a:cs typeface="Arial"/>
              </a:rPr>
              <a:t>remote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9987" y="2298700"/>
            <a:ext cx="511175" cy="713105"/>
          </a:xfrm>
          <a:custGeom>
            <a:avLst/>
            <a:gdLst/>
            <a:ahLst/>
            <a:cxnLst/>
            <a:rect l="l" t="t" r="r" b="b"/>
            <a:pathLst>
              <a:path w="511175" h="713105">
                <a:moveTo>
                  <a:pt x="0" y="0"/>
                </a:moveTo>
                <a:lnTo>
                  <a:pt x="511175" y="712788"/>
                </a:lnTo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55687" y="3359150"/>
            <a:ext cx="767080" cy="973455"/>
          </a:xfrm>
          <a:custGeom>
            <a:avLst/>
            <a:gdLst/>
            <a:ahLst/>
            <a:cxnLst/>
            <a:rect l="l" t="t" r="r" b="b"/>
            <a:pathLst>
              <a:path w="767080" h="973454">
                <a:moveTo>
                  <a:pt x="0" y="973137"/>
                </a:moveTo>
                <a:lnTo>
                  <a:pt x="766761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94025" y="2003425"/>
            <a:ext cx="1262380" cy="1567180"/>
          </a:xfrm>
          <a:custGeom>
            <a:avLst/>
            <a:gdLst/>
            <a:ahLst/>
            <a:cxnLst/>
            <a:rect l="l" t="t" r="r" b="b"/>
            <a:pathLst>
              <a:path w="1262379" h="1567179">
                <a:moveTo>
                  <a:pt x="0" y="1566862"/>
                </a:moveTo>
                <a:lnTo>
                  <a:pt x="1262063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9600" y="1041400"/>
            <a:ext cx="5027611" cy="173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230" y="298572"/>
            <a:ext cx="63601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Mobility: more</a:t>
            </a:r>
            <a:r>
              <a:rPr dirty="0" spc="-90"/>
              <a:t> </a:t>
            </a:r>
            <a:r>
              <a:rPr dirty="0"/>
              <a:t>vocabulary</a:t>
            </a:r>
          </a:p>
        </p:txBody>
      </p:sp>
      <p:sp>
        <p:nvSpPr>
          <p:cNvPr id="3" name="object 3"/>
          <p:cNvSpPr/>
          <p:nvPr/>
        </p:nvSpPr>
        <p:spPr>
          <a:xfrm>
            <a:off x="1657844" y="2634962"/>
            <a:ext cx="1762125" cy="1531620"/>
          </a:xfrm>
          <a:custGeom>
            <a:avLst/>
            <a:gdLst/>
            <a:ahLst/>
            <a:cxnLst/>
            <a:rect l="l" t="t" r="r" b="b"/>
            <a:pathLst>
              <a:path w="1762125" h="1531620">
                <a:moveTo>
                  <a:pt x="187673" y="1150703"/>
                </a:moveTo>
                <a:lnTo>
                  <a:pt x="145309" y="1148384"/>
                </a:lnTo>
                <a:lnTo>
                  <a:pt x="62683" y="1122389"/>
                </a:lnTo>
                <a:lnTo>
                  <a:pt x="32708" y="1097854"/>
                </a:lnTo>
                <a:lnTo>
                  <a:pt x="9084" y="1032327"/>
                </a:lnTo>
                <a:lnTo>
                  <a:pt x="5942" y="990447"/>
                </a:lnTo>
                <a:lnTo>
                  <a:pt x="2253" y="941895"/>
                </a:lnTo>
                <a:lnTo>
                  <a:pt x="0" y="899804"/>
                </a:lnTo>
                <a:lnTo>
                  <a:pt x="1063" y="852334"/>
                </a:lnTo>
                <a:lnTo>
                  <a:pt x="4708" y="800611"/>
                </a:lnTo>
                <a:lnTo>
                  <a:pt x="10197" y="745761"/>
                </a:lnTo>
                <a:lnTo>
                  <a:pt x="16793" y="688910"/>
                </a:lnTo>
                <a:lnTo>
                  <a:pt x="23761" y="631182"/>
                </a:lnTo>
                <a:lnTo>
                  <a:pt x="30362" y="573706"/>
                </a:lnTo>
                <a:lnTo>
                  <a:pt x="35861" y="517605"/>
                </a:lnTo>
                <a:lnTo>
                  <a:pt x="36891" y="475701"/>
                </a:lnTo>
                <a:lnTo>
                  <a:pt x="34084" y="430741"/>
                </a:lnTo>
                <a:lnTo>
                  <a:pt x="28852" y="383773"/>
                </a:lnTo>
                <a:lnTo>
                  <a:pt x="22609" y="335842"/>
                </a:lnTo>
                <a:lnTo>
                  <a:pt x="16768" y="287996"/>
                </a:lnTo>
                <a:lnTo>
                  <a:pt x="12743" y="241280"/>
                </a:lnTo>
                <a:lnTo>
                  <a:pt x="11945" y="196742"/>
                </a:lnTo>
                <a:lnTo>
                  <a:pt x="15789" y="155427"/>
                </a:lnTo>
                <a:lnTo>
                  <a:pt x="25687" y="118383"/>
                </a:lnTo>
                <a:lnTo>
                  <a:pt x="69298" y="61292"/>
                </a:lnTo>
                <a:lnTo>
                  <a:pt x="139140" y="30261"/>
                </a:lnTo>
                <a:lnTo>
                  <a:pt x="184893" y="19020"/>
                </a:lnTo>
                <a:lnTo>
                  <a:pt x="236087" y="10483"/>
                </a:lnTo>
                <a:lnTo>
                  <a:pt x="291387" y="4540"/>
                </a:lnTo>
                <a:lnTo>
                  <a:pt x="349457" y="1082"/>
                </a:lnTo>
                <a:lnTo>
                  <a:pt x="408961" y="0"/>
                </a:lnTo>
                <a:lnTo>
                  <a:pt x="468564" y="1184"/>
                </a:lnTo>
                <a:lnTo>
                  <a:pt x="526930" y="4525"/>
                </a:lnTo>
                <a:lnTo>
                  <a:pt x="582724" y="9914"/>
                </a:lnTo>
                <a:lnTo>
                  <a:pt x="634611" y="17242"/>
                </a:lnTo>
                <a:lnTo>
                  <a:pt x="681255" y="26399"/>
                </a:lnTo>
                <a:lnTo>
                  <a:pt x="721320" y="37276"/>
                </a:lnTo>
                <a:lnTo>
                  <a:pt x="760227" y="54958"/>
                </a:lnTo>
                <a:lnTo>
                  <a:pt x="792094" y="79391"/>
                </a:lnTo>
                <a:lnTo>
                  <a:pt x="818447" y="109134"/>
                </a:lnTo>
                <a:lnTo>
                  <a:pt x="840811" y="142747"/>
                </a:lnTo>
                <a:lnTo>
                  <a:pt x="860714" y="178792"/>
                </a:lnTo>
                <a:lnTo>
                  <a:pt x="879681" y="215828"/>
                </a:lnTo>
                <a:lnTo>
                  <a:pt x="899238" y="252417"/>
                </a:lnTo>
                <a:lnTo>
                  <a:pt x="920912" y="287118"/>
                </a:lnTo>
                <a:lnTo>
                  <a:pt x="946228" y="318492"/>
                </a:lnTo>
                <a:lnTo>
                  <a:pt x="976714" y="345099"/>
                </a:lnTo>
                <a:lnTo>
                  <a:pt x="1013894" y="365501"/>
                </a:lnTo>
                <a:lnTo>
                  <a:pt x="1051939" y="378804"/>
                </a:lnTo>
                <a:lnTo>
                  <a:pt x="1095868" y="388369"/>
                </a:lnTo>
                <a:lnTo>
                  <a:pt x="1144544" y="394863"/>
                </a:lnTo>
                <a:lnTo>
                  <a:pt x="1196825" y="398951"/>
                </a:lnTo>
                <a:lnTo>
                  <a:pt x="1251574" y="401301"/>
                </a:lnTo>
                <a:lnTo>
                  <a:pt x="1419233" y="404592"/>
                </a:lnTo>
                <a:lnTo>
                  <a:pt x="1472459" y="406658"/>
                </a:lnTo>
                <a:lnTo>
                  <a:pt x="1522458" y="410320"/>
                </a:lnTo>
                <a:lnTo>
                  <a:pt x="1568088" y="416244"/>
                </a:lnTo>
                <a:lnTo>
                  <a:pt x="1608212" y="425099"/>
                </a:lnTo>
                <a:lnTo>
                  <a:pt x="1681197" y="465324"/>
                </a:lnTo>
                <a:lnTo>
                  <a:pt x="1706901" y="495875"/>
                </a:lnTo>
                <a:lnTo>
                  <a:pt x="1728835" y="571192"/>
                </a:lnTo>
                <a:lnTo>
                  <a:pt x="1731030" y="618899"/>
                </a:lnTo>
                <a:lnTo>
                  <a:pt x="1731354" y="675264"/>
                </a:lnTo>
                <a:lnTo>
                  <a:pt x="1732789" y="741758"/>
                </a:lnTo>
                <a:lnTo>
                  <a:pt x="1735095" y="778479"/>
                </a:lnTo>
                <a:lnTo>
                  <a:pt x="1738865" y="820765"/>
                </a:lnTo>
                <a:lnTo>
                  <a:pt x="1748626" y="918244"/>
                </a:lnTo>
                <a:lnTo>
                  <a:pt x="1753533" y="971545"/>
                </a:lnTo>
                <a:lnTo>
                  <a:pt x="1757733" y="1026625"/>
                </a:lnTo>
                <a:lnTo>
                  <a:pt x="1760686" y="1082538"/>
                </a:lnTo>
                <a:lnTo>
                  <a:pt x="1761694" y="1130981"/>
                </a:lnTo>
                <a:lnTo>
                  <a:pt x="577732" y="1130981"/>
                </a:lnTo>
                <a:lnTo>
                  <a:pt x="523213" y="1131240"/>
                </a:lnTo>
                <a:lnTo>
                  <a:pt x="465620" y="1133878"/>
                </a:lnTo>
                <a:lnTo>
                  <a:pt x="290436" y="1146910"/>
                </a:lnTo>
                <a:lnTo>
                  <a:pt x="236583" y="1149906"/>
                </a:lnTo>
                <a:lnTo>
                  <a:pt x="187673" y="1150703"/>
                </a:lnTo>
                <a:close/>
              </a:path>
              <a:path w="1762125" h="1531620">
                <a:moveTo>
                  <a:pt x="1236029" y="1531195"/>
                </a:moveTo>
                <a:lnTo>
                  <a:pt x="1176990" y="1529725"/>
                </a:lnTo>
                <a:lnTo>
                  <a:pt x="1119139" y="1526719"/>
                </a:lnTo>
                <a:lnTo>
                  <a:pt x="1063363" y="1522352"/>
                </a:lnTo>
                <a:lnTo>
                  <a:pt x="1010552" y="1516800"/>
                </a:lnTo>
                <a:lnTo>
                  <a:pt x="961593" y="1510240"/>
                </a:lnTo>
                <a:lnTo>
                  <a:pt x="917373" y="1502847"/>
                </a:lnTo>
                <a:lnTo>
                  <a:pt x="878783" y="1494798"/>
                </a:lnTo>
                <a:lnTo>
                  <a:pt x="809737" y="1468606"/>
                </a:lnTo>
                <a:lnTo>
                  <a:pt x="770767" y="1412902"/>
                </a:lnTo>
                <a:lnTo>
                  <a:pt x="761454" y="1341465"/>
                </a:lnTo>
                <a:lnTo>
                  <a:pt x="761415" y="1295586"/>
                </a:lnTo>
                <a:lnTo>
                  <a:pt x="761245" y="1264896"/>
                </a:lnTo>
                <a:lnTo>
                  <a:pt x="749855" y="1198258"/>
                </a:lnTo>
                <a:lnTo>
                  <a:pt x="706820" y="1153641"/>
                </a:lnTo>
                <a:lnTo>
                  <a:pt x="627575" y="1134018"/>
                </a:lnTo>
                <a:lnTo>
                  <a:pt x="577732" y="1130981"/>
                </a:lnTo>
                <a:lnTo>
                  <a:pt x="1761694" y="1130981"/>
                </a:lnTo>
                <a:lnTo>
                  <a:pt x="1760676" y="1193075"/>
                </a:lnTo>
                <a:lnTo>
                  <a:pt x="1756629" y="1245807"/>
                </a:lnTo>
                <a:lnTo>
                  <a:pt x="1749164" y="1295586"/>
                </a:lnTo>
                <a:lnTo>
                  <a:pt x="1737738" y="1341465"/>
                </a:lnTo>
                <a:lnTo>
                  <a:pt x="1721810" y="1382498"/>
                </a:lnTo>
                <a:lnTo>
                  <a:pt x="1700836" y="1417739"/>
                </a:lnTo>
                <a:lnTo>
                  <a:pt x="1674275" y="1446240"/>
                </a:lnTo>
                <a:lnTo>
                  <a:pt x="1607949" y="1483677"/>
                </a:lnTo>
                <a:lnTo>
                  <a:pt x="1565465" y="1497891"/>
                </a:lnTo>
                <a:lnTo>
                  <a:pt x="1517952" y="1509336"/>
                </a:lnTo>
                <a:lnTo>
                  <a:pt x="1466297" y="1518189"/>
                </a:lnTo>
                <a:lnTo>
                  <a:pt x="1411389" y="1524625"/>
                </a:lnTo>
                <a:lnTo>
                  <a:pt x="1354117" y="1528821"/>
                </a:lnTo>
                <a:lnTo>
                  <a:pt x="1295367" y="1530952"/>
                </a:lnTo>
                <a:lnTo>
                  <a:pt x="1236029" y="153119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16040" y="2560426"/>
            <a:ext cx="1829435" cy="1610995"/>
          </a:xfrm>
          <a:custGeom>
            <a:avLst/>
            <a:gdLst/>
            <a:ahLst/>
            <a:cxnLst/>
            <a:rect l="l" t="t" r="r" b="b"/>
            <a:pathLst>
              <a:path w="1829434" h="1610995">
                <a:moveTo>
                  <a:pt x="761488" y="1610591"/>
                </a:moveTo>
                <a:lnTo>
                  <a:pt x="711467" y="1607537"/>
                </a:lnTo>
                <a:lnTo>
                  <a:pt x="660627" y="1596888"/>
                </a:lnTo>
                <a:lnTo>
                  <a:pt x="622264" y="1584623"/>
                </a:lnTo>
                <a:lnTo>
                  <a:pt x="582001" y="1569700"/>
                </a:lnTo>
                <a:lnTo>
                  <a:pt x="540344" y="1552170"/>
                </a:lnTo>
                <a:lnTo>
                  <a:pt x="497795" y="1532084"/>
                </a:lnTo>
                <a:lnTo>
                  <a:pt x="454857" y="1509495"/>
                </a:lnTo>
                <a:lnTo>
                  <a:pt x="412034" y="1484454"/>
                </a:lnTo>
                <a:lnTo>
                  <a:pt x="369828" y="1457012"/>
                </a:lnTo>
                <a:lnTo>
                  <a:pt x="328743" y="1427222"/>
                </a:lnTo>
                <a:lnTo>
                  <a:pt x="289282" y="1395133"/>
                </a:lnTo>
                <a:lnTo>
                  <a:pt x="251948" y="1360799"/>
                </a:lnTo>
                <a:lnTo>
                  <a:pt x="217244" y="1324271"/>
                </a:lnTo>
                <a:lnTo>
                  <a:pt x="189836" y="1290588"/>
                </a:lnTo>
                <a:lnTo>
                  <a:pt x="162819" y="1254073"/>
                </a:lnTo>
                <a:lnTo>
                  <a:pt x="136582" y="1214899"/>
                </a:lnTo>
                <a:lnTo>
                  <a:pt x="111516" y="1173242"/>
                </a:lnTo>
                <a:lnTo>
                  <a:pt x="88012" y="1129275"/>
                </a:lnTo>
                <a:lnTo>
                  <a:pt x="66459" y="1083170"/>
                </a:lnTo>
                <a:lnTo>
                  <a:pt x="47250" y="1035103"/>
                </a:lnTo>
                <a:lnTo>
                  <a:pt x="30772" y="985248"/>
                </a:lnTo>
                <a:lnTo>
                  <a:pt x="17418" y="933777"/>
                </a:lnTo>
                <a:lnTo>
                  <a:pt x="7578" y="880864"/>
                </a:lnTo>
                <a:lnTo>
                  <a:pt x="1642" y="826684"/>
                </a:lnTo>
                <a:lnTo>
                  <a:pt x="0" y="771411"/>
                </a:lnTo>
                <a:lnTo>
                  <a:pt x="1521" y="725478"/>
                </a:lnTo>
                <a:lnTo>
                  <a:pt x="6087" y="677732"/>
                </a:lnTo>
                <a:lnTo>
                  <a:pt x="13696" y="628847"/>
                </a:lnTo>
                <a:lnTo>
                  <a:pt x="24350" y="579498"/>
                </a:lnTo>
                <a:lnTo>
                  <a:pt x="38047" y="530362"/>
                </a:lnTo>
                <a:lnTo>
                  <a:pt x="54787" y="482112"/>
                </a:lnTo>
                <a:lnTo>
                  <a:pt x="74572" y="435425"/>
                </a:lnTo>
                <a:lnTo>
                  <a:pt x="97400" y="390975"/>
                </a:lnTo>
                <a:lnTo>
                  <a:pt x="123272" y="349438"/>
                </a:lnTo>
                <a:lnTo>
                  <a:pt x="152188" y="311488"/>
                </a:lnTo>
                <a:lnTo>
                  <a:pt x="184147" y="277801"/>
                </a:lnTo>
                <a:lnTo>
                  <a:pt x="219150" y="249053"/>
                </a:lnTo>
                <a:lnTo>
                  <a:pt x="252352" y="229045"/>
                </a:lnTo>
                <a:lnTo>
                  <a:pt x="289104" y="212759"/>
                </a:lnTo>
                <a:lnTo>
                  <a:pt x="329048" y="199745"/>
                </a:lnTo>
                <a:lnTo>
                  <a:pt x="371825" y="189555"/>
                </a:lnTo>
                <a:lnTo>
                  <a:pt x="417078" y="181741"/>
                </a:lnTo>
                <a:lnTo>
                  <a:pt x="464447" y="175851"/>
                </a:lnTo>
                <a:lnTo>
                  <a:pt x="513575" y="171439"/>
                </a:lnTo>
                <a:lnTo>
                  <a:pt x="564102" y="168055"/>
                </a:lnTo>
                <a:lnTo>
                  <a:pt x="720502" y="159582"/>
                </a:lnTo>
                <a:lnTo>
                  <a:pt x="773047" y="155821"/>
                </a:lnTo>
                <a:lnTo>
                  <a:pt x="825200" y="150843"/>
                </a:lnTo>
                <a:lnTo>
                  <a:pt x="876603" y="144200"/>
                </a:lnTo>
                <a:lnTo>
                  <a:pt x="919867" y="136479"/>
                </a:lnTo>
                <a:lnTo>
                  <a:pt x="965525" y="126233"/>
                </a:lnTo>
                <a:lnTo>
                  <a:pt x="1013149" y="113996"/>
                </a:lnTo>
                <a:lnTo>
                  <a:pt x="1062310" y="100306"/>
                </a:lnTo>
                <a:lnTo>
                  <a:pt x="1214738" y="55862"/>
                </a:lnTo>
                <a:lnTo>
                  <a:pt x="1265768" y="41709"/>
                </a:lnTo>
                <a:lnTo>
                  <a:pt x="1316194" y="28779"/>
                </a:lnTo>
                <a:lnTo>
                  <a:pt x="1365588" y="17608"/>
                </a:lnTo>
                <a:lnTo>
                  <a:pt x="1413522" y="8730"/>
                </a:lnTo>
                <a:lnTo>
                  <a:pt x="1459568" y="2682"/>
                </a:lnTo>
                <a:lnTo>
                  <a:pt x="1503298" y="0"/>
                </a:lnTo>
                <a:lnTo>
                  <a:pt x="1544283" y="1217"/>
                </a:lnTo>
                <a:lnTo>
                  <a:pt x="1582095" y="6871"/>
                </a:lnTo>
                <a:lnTo>
                  <a:pt x="1646488" y="33628"/>
                </a:lnTo>
                <a:lnTo>
                  <a:pt x="1696893" y="84687"/>
                </a:lnTo>
                <a:lnTo>
                  <a:pt x="1718099" y="118878"/>
                </a:lnTo>
                <a:lnTo>
                  <a:pt x="1736852" y="157920"/>
                </a:lnTo>
                <a:lnTo>
                  <a:pt x="1753311" y="201123"/>
                </a:lnTo>
                <a:lnTo>
                  <a:pt x="1767633" y="247795"/>
                </a:lnTo>
                <a:lnTo>
                  <a:pt x="1779977" y="297245"/>
                </a:lnTo>
                <a:lnTo>
                  <a:pt x="1790501" y="348781"/>
                </a:lnTo>
                <a:lnTo>
                  <a:pt x="1799363" y="401711"/>
                </a:lnTo>
                <a:lnTo>
                  <a:pt x="1806722" y="455344"/>
                </a:lnTo>
                <a:lnTo>
                  <a:pt x="1812735" y="508989"/>
                </a:lnTo>
                <a:lnTo>
                  <a:pt x="1817562" y="561954"/>
                </a:lnTo>
                <a:lnTo>
                  <a:pt x="1821360" y="613548"/>
                </a:lnTo>
                <a:lnTo>
                  <a:pt x="1824288" y="663079"/>
                </a:lnTo>
                <a:lnTo>
                  <a:pt x="1826503" y="709856"/>
                </a:lnTo>
                <a:lnTo>
                  <a:pt x="1828165" y="753187"/>
                </a:lnTo>
                <a:lnTo>
                  <a:pt x="1829431" y="792381"/>
                </a:lnTo>
                <a:lnTo>
                  <a:pt x="1829395" y="848330"/>
                </a:lnTo>
                <a:lnTo>
                  <a:pt x="1825995" y="902143"/>
                </a:lnTo>
                <a:lnTo>
                  <a:pt x="1819488" y="953826"/>
                </a:lnTo>
                <a:lnTo>
                  <a:pt x="1810131" y="1003387"/>
                </a:lnTo>
                <a:lnTo>
                  <a:pt x="1798183" y="1050831"/>
                </a:lnTo>
                <a:lnTo>
                  <a:pt x="1783902" y="1096166"/>
                </a:lnTo>
                <a:lnTo>
                  <a:pt x="1767544" y="1139398"/>
                </a:lnTo>
                <a:lnTo>
                  <a:pt x="1749368" y="1180534"/>
                </a:lnTo>
                <a:lnTo>
                  <a:pt x="1729631" y="1219581"/>
                </a:lnTo>
                <a:lnTo>
                  <a:pt x="1708592" y="1256545"/>
                </a:lnTo>
                <a:lnTo>
                  <a:pt x="1686507" y="1291432"/>
                </a:lnTo>
                <a:lnTo>
                  <a:pt x="1656223" y="1328571"/>
                </a:lnTo>
                <a:lnTo>
                  <a:pt x="1621156" y="1361987"/>
                </a:lnTo>
                <a:lnTo>
                  <a:pt x="1582402" y="1392039"/>
                </a:lnTo>
                <a:lnTo>
                  <a:pt x="1541060" y="1419084"/>
                </a:lnTo>
                <a:lnTo>
                  <a:pt x="1498229" y="1443480"/>
                </a:lnTo>
                <a:lnTo>
                  <a:pt x="1455005" y="1465586"/>
                </a:lnTo>
                <a:lnTo>
                  <a:pt x="1412487" y="1485758"/>
                </a:lnTo>
                <a:lnTo>
                  <a:pt x="1333960" y="1521734"/>
                </a:lnTo>
                <a:lnTo>
                  <a:pt x="1282393" y="1538154"/>
                </a:lnTo>
                <a:lnTo>
                  <a:pt x="1234372" y="1548001"/>
                </a:lnTo>
                <a:lnTo>
                  <a:pt x="1187939" y="1553417"/>
                </a:lnTo>
                <a:lnTo>
                  <a:pt x="1092003" y="1559515"/>
                </a:lnTo>
                <a:lnTo>
                  <a:pt x="1038583" y="1564479"/>
                </a:lnTo>
                <a:lnTo>
                  <a:pt x="995664" y="1571345"/>
                </a:lnTo>
                <a:lnTo>
                  <a:pt x="951300" y="1580803"/>
                </a:lnTo>
                <a:lnTo>
                  <a:pt x="905596" y="1591154"/>
                </a:lnTo>
                <a:lnTo>
                  <a:pt x="858657" y="1600701"/>
                </a:lnTo>
                <a:lnTo>
                  <a:pt x="810586" y="1607746"/>
                </a:lnTo>
                <a:lnTo>
                  <a:pt x="761488" y="1610591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56367" y="3441369"/>
            <a:ext cx="2063750" cy="1222375"/>
          </a:xfrm>
          <a:custGeom>
            <a:avLst/>
            <a:gdLst/>
            <a:ahLst/>
            <a:cxnLst/>
            <a:rect l="l" t="t" r="r" b="b"/>
            <a:pathLst>
              <a:path w="2063750" h="1222375">
                <a:moveTo>
                  <a:pt x="426482" y="1152973"/>
                </a:moveTo>
                <a:lnTo>
                  <a:pt x="384636" y="1152901"/>
                </a:lnTo>
                <a:lnTo>
                  <a:pt x="334855" y="1143557"/>
                </a:lnTo>
                <a:lnTo>
                  <a:pt x="283434" y="1128289"/>
                </a:lnTo>
                <a:lnTo>
                  <a:pt x="232543" y="1107204"/>
                </a:lnTo>
                <a:lnTo>
                  <a:pt x="184349" y="1080406"/>
                </a:lnTo>
                <a:lnTo>
                  <a:pt x="141021" y="1048003"/>
                </a:lnTo>
                <a:lnTo>
                  <a:pt x="104727" y="1010098"/>
                </a:lnTo>
                <a:lnTo>
                  <a:pt x="78841" y="972628"/>
                </a:lnTo>
                <a:lnTo>
                  <a:pt x="56263" y="930273"/>
                </a:lnTo>
                <a:lnTo>
                  <a:pt x="37194" y="883666"/>
                </a:lnTo>
                <a:lnTo>
                  <a:pt x="21833" y="833439"/>
                </a:lnTo>
                <a:lnTo>
                  <a:pt x="10381" y="780226"/>
                </a:lnTo>
                <a:lnTo>
                  <a:pt x="3036" y="724660"/>
                </a:lnTo>
                <a:lnTo>
                  <a:pt x="0" y="667372"/>
                </a:lnTo>
                <a:lnTo>
                  <a:pt x="435" y="624441"/>
                </a:lnTo>
                <a:lnTo>
                  <a:pt x="2873" y="577542"/>
                </a:lnTo>
                <a:lnTo>
                  <a:pt x="7300" y="527848"/>
                </a:lnTo>
                <a:lnTo>
                  <a:pt x="13699" y="476532"/>
                </a:lnTo>
                <a:lnTo>
                  <a:pt x="22056" y="424766"/>
                </a:lnTo>
                <a:lnTo>
                  <a:pt x="32355" y="373724"/>
                </a:lnTo>
                <a:lnTo>
                  <a:pt x="44581" y="324579"/>
                </a:lnTo>
                <a:lnTo>
                  <a:pt x="58718" y="278502"/>
                </a:lnTo>
                <a:lnTo>
                  <a:pt x="74752" y="236668"/>
                </a:lnTo>
                <a:lnTo>
                  <a:pt x="92668" y="200249"/>
                </a:lnTo>
                <a:lnTo>
                  <a:pt x="116105" y="160134"/>
                </a:lnTo>
                <a:lnTo>
                  <a:pt x="140212" y="123404"/>
                </a:lnTo>
                <a:lnTo>
                  <a:pt x="166371" y="90526"/>
                </a:lnTo>
                <a:lnTo>
                  <a:pt x="195967" y="61969"/>
                </a:lnTo>
                <a:lnTo>
                  <a:pt x="230383" y="38202"/>
                </a:lnTo>
                <a:lnTo>
                  <a:pt x="271002" y="19693"/>
                </a:lnTo>
                <a:lnTo>
                  <a:pt x="319208" y="6912"/>
                </a:lnTo>
                <a:lnTo>
                  <a:pt x="376385" y="326"/>
                </a:lnTo>
                <a:lnTo>
                  <a:pt x="414199" y="0"/>
                </a:lnTo>
                <a:lnTo>
                  <a:pt x="456274" y="2844"/>
                </a:lnTo>
                <a:lnTo>
                  <a:pt x="502051" y="8476"/>
                </a:lnTo>
                <a:lnTo>
                  <a:pt x="550970" y="16509"/>
                </a:lnTo>
                <a:lnTo>
                  <a:pt x="602474" y="26561"/>
                </a:lnTo>
                <a:lnTo>
                  <a:pt x="656004" y="38245"/>
                </a:lnTo>
                <a:lnTo>
                  <a:pt x="711001" y="51179"/>
                </a:lnTo>
                <a:lnTo>
                  <a:pt x="988448" y="121129"/>
                </a:lnTo>
                <a:lnTo>
                  <a:pt x="1040519" y="133484"/>
                </a:lnTo>
                <a:lnTo>
                  <a:pt x="1090148" y="144398"/>
                </a:lnTo>
                <a:lnTo>
                  <a:pt x="1141522" y="154461"/>
                </a:lnTo>
                <a:lnTo>
                  <a:pt x="1194879" y="163454"/>
                </a:lnTo>
                <a:lnTo>
                  <a:pt x="1249552" y="171661"/>
                </a:lnTo>
                <a:lnTo>
                  <a:pt x="1414821" y="194384"/>
                </a:lnTo>
                <a:lnTo>
                  <a:pt x="1468106" y="202269"/>
                </a:lnTo>
                <a:lnTo>
                  <a:pt x="1519381" y="210779"/>
                </a:lnTo>
                <a:lnTo>
                  <a:pt x="1567978" y="220197"/>
                </a:lnTo>
                <a:lnTo>
                  <a:pt x="1613232" y="230806"/>
                </a:lnTo>
                <a:lnTo>
                  <a:pt x="1654478" y="242888"/>
                </a:lnTo>
                <a:lnTo>
                  <a:pt x="1691049" y="256726"/>
                </a:lnTo>
                <a:lnTo>
                  <a:pt x="1758231" y="302028"/>
                </a:lnTo>
                <a:lnTo>
                  <a:pt x="1779041" y="335218"/>
                </a:lnTo>
                <a:lnTo>
                  <a:pt x="1791436" y="410804"/>
                </a:lnTo>
                <a:lnTo>
                  <a:pt x="1791123" y="452159"/>
                </a:lnTo>
                <a:lnTo>
                  <a:pt x="1791869" y="495196"/>
                </a:lnTo>
                <a:lnTo>
                  <a:pt x="1797725" y="539393"/>
                </a:lnTo>
                <a:lnTo>
                  <a:pt x="1812741" y="584229"/>
                </a:lnTo>
                <a:lnTo>
                  <a:pt x="1832166" y="618396"/>
                </a:lnTo>
                <a:lnTo>
                  <a:pt x="1858549" y="655046"/>
                </a:lnTo>
                <a:lnTo>
                  <a:pt x="1889753" y="693546"/>
                </a:lnTo>
                <a:lnTo>
                  <a:pt x="1958076" y="773565"/>
                </a:lnTo>
                <a:lnTo>
                  <a:pt x="1990920" y="813818"/>
                </a:lnTo>
                <a:lnTo>
                  <a:pt x="2020036" y="853390"/>
                </a:lnTo>
                <a:lnTo>
                  <a:pt x="2043286" y="891647"/>
                </a:lnTo>
                <a:lnTo>
                  <a:pt x="2058534" y="927957"/>
                </a:lnTo>
                <a:lnTo>
                  <a:pt x="2063641" y="961688"/>
                </a:lnTo>
                <a:lnTo>
                  <a:pt x="2056471" y="992206"/>
                </a:lnTo>
                <a:lnTo>
                  <a:pt x="2038366" y="1017510"/>
                </a:lnTo>
                <a:lnTo>
                  <a:pt x="2010662" y="1041879"/>
                </a:lnTo>
                <a:lnTo>
                  <a:pt x="1974717" y="1065204"/>
                </a:lnTo>
                <a:lnTo>
                  <a:pt x="1934042" y="1086260"/>
                </a:lnTo>
                <a:lnTo>
                  <a:pt x="685490" y="1086260"/>
                </a:lnTo>
                <a:lnTo>
                  <a:pt x="642711" y="1089218"/>
                </a:lnTo>
                <a:lnTo>
                  <a:pt x="599421" y="1099749"/>
                </a:lnTo>
                <a:lnTo>
                  <a:pt x="555886" y="1114620"/>
                </a:lnTo>
                <a:lnTo>
                  <a:pt x="512374" y="1130602"/>
                </a:lnTo>
                <a:lnTo>
                  <a:pt x="469151" y="1144463"/>
                </a:lnTo>
                <a:lnTo>
                  <a:pt x="426482" y="1152973"/>
                </a:lnTo>
                <a:close/>
              </a:path>
              <a:path w="2063750" h="1222375">
                <a:moveTo>
                  <a:pt x="1338022" y="1221768"/>
                </a:moveTo>
                <a:lnTo>
                  <a:pt x="1281927" y="1219721"/>
                </a:lnTo>
                <a:lnTo>
                  <a:pt x="1226504" y="1215637"/>
                </a:lnTo>
                <a:lnTo>
                  <a:pt x="1172356" y="1210082"/>
                </a:lnTo>
                <a:lnTo>
                  <a:pt x="1120089" y="1203624"/>
                </a:lnTo>
                <a:lnTo>
                  <a:pt x="980632" y="1184492"/>
                </a:lnTo>
                <a:lnTo>
                  <a:pt x="918262" y="1169420"/>
                </a:lnTo>
                <a:lnTo>
                  <a:pt x="865466" y="1149638"/>
                </a:lnTo>
                <a:lnTo>
                  <a:pt x="819018" y="1128289"/>
                </a:lnTo>
                <a:lnTo>
                  <a:pt x="775690" y="1108515"/>
                </a:lnTo>
                <a:lnTo>
                  <a:pt x="732256" y="1093458"/>
                </a:lnTo>
                <a:lnTo>
                  <a:pt x="685490" y="1086260"/>
                </a:lnTo>
                <a:lnTo>
                  <a:pt x="1934042" y="1086260"/>
                </a:lnTo>
                <a:lnTo>
                  <a:pt x="1883529" y="1108282"/>
                </a:lnTo>
                <a:lnTo>
                  <a:pt x="1831002" y="1127816"/>
                </a:lnTo>
                <a:lnTo>
                  <a:pt x="1775662" y="1145866"/>
                </a:lnTo>
                <a:lnTo>
                  <a:pt x="1718866" y="1162322"/>
                </a:lnTo>
                <a:lnTo>
                  <a:pt x="1661972" y="1177076"/>
                </a:lnTo>
                <a:lnTo>
                  <a:pt x="1606336" y="1190017"/>
                </a:lnTo>
                <a:lnTo>
                  <a:pt x="1553316" y="1201036"/>
                </a:lnTo>
                <a:lnTo>
                  <a:pt x="1504270" y="1210022"/>
                </a:lnTo>
                <a:lnTo>
                  <a:pt x="1449798" y="1217485"/>
                </a:lnTo>
                <a:lnTo>
                  <a:pt x="1394180" y="1221211"/>
                </a:lnTo>
                <a:lnTo>
                  <a:pt x="1338022" y="1221768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00550" y="3756445"/>
            <a:ext cx="90614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" marR="5080" indent="-8445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wide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area  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8855" y="5003009"/>
            <a:ext cx="2837815" cy="899160"/>
          </a:xfrm>
          <a:custGeom>
            <a:avLst/>
            <a:gdLst/>
            <a:ahLst/>
            <a:cxnLst/>
            <a:rect l="l" t="t" r="r" b="b"/>
            <a:pathLst>
              <a:path w="2837815" h="899160">
                <a:moveTo>
                  <a:pt x="1266555" y="898690"/>
                </a:moveTo>
                <a:lnTo>
                  <a:pt x="1219221" y="898443"/>
                </a:lnTo>
                <a:lnTo>
                  <a:pt x="1117612" y="896314"/>
                </a:lnTo>
                <a:lnTo>
                  <a:pt x="1006086" y="892318"/>
                </a:lnTo>
                <a:lnTo>
                  <a:pt x="951752" y="889532"/>
                </a:lnTo>
                <a:lnTo>
                  <a:pt x="898476" y="886086"/>
                </a:lnTo>
                <a:lnTo>
                  <a:pt x="846334" y="881878"/>
                </a:lnTo>
                <a:lnTo>
                  <a:pt x="795405" y="876807"/>
                </a:lnTo>
                <a:lnTo>
                  <a:pt x="745767" y="870770"/>
                </a:lnTo>
                <a:lnTo>
                  <a:pt x="697498" y="863666"/>
                </a:lnTo>
                <a:lnTo>
                  <a:pt x="650675" y="855394"/>
                </a:lnTo>
                <a:lnTo>
                  <a:pt x="605377" y="845853"/>
                </a:lnTo>
                <a:lnTo>
                  <a:pt x="561681" y="834939"/>
                </a:lnTo>
                <a:lnTo>
                  <a:pt x="519665" y="822552"/>
                </a:lnTo>
                <a:lnTo>
                  <a:pt x="479408" y="808591"/>
                </a:lnTo>
                <a:lnTo>
                  <a:pt x="440987" y="792953"/>
                </a:lnTo>
                <a:lnTo>
                  <a:pt x="392907" y="768214"/>
                </a:lnTo>
                <a:lnTo>
                  <a:pt x="346017" y="739441"/>
                </a:lnTo>
                <a:lnTo>
                  <a:pt x="300811" y="707262"/>
                </a:lnTo>
                <a:lnTo>
                  <a:pt x="257786" y="672304"/>
                </a:lnTo>
                <a:lnTo>
                  <a:pt x="217436" y="635193"/>
                </a:lnTo>
                <a:lnTo>
                  <a:pt x="180256" y="596556"/>
                </a:lnTo>
                <a:lnTo>
                  <a:pt x="146743" y="557021"/>
                </a:lnTo>
                <a:lnTo>
                  <a:pt x="117392" y="517213"/>
                </a:lnTo>
                <a:lnTo>
                  <a:pt x="92698" y="477760"/>
                </a:lnTo>
                <a:lnTo>
                  <a:pt x="73156" y="439290"/>
                </a:lnTo>
                <a:lnTo>
                  <a:pt x="59262" y="402428"/>
                </a:lnTo>
                <a:lnTo>
                  <a:pt x="44699" y="368096"/>
                </a:lnTo>
                <a:lnTo>
                  <a:pt x="30622" y="331343"/>
                </a:lnTo>
                <a:lnTo>
                  <a:pt x="18073" y="292950"/>
                </a:lnTo>
                <a:lnTo>
                  <a:pt x="8092" y="253697"/>
                </a:lnTo>
                <a:lnTo>
                  <a:pt x="1721" y="214364"/>
                </a:lnTo>
                <a:lnTo>
                  <a:pt x="0" y="175733"/>
                </a:lnTo>
                <a:lnTo>
                  <a:pt x="3980" y="138547"/>
                </a:lnTo>
                <a:lnTo>
                  <a:pt x="33146" y="71851"/>
                </a:lnTo>
                <a:lnTo>
                  <a:pt x="60434" y="43829"/>
                </a:lnTo>
                <a:lnTo>
                  <a:pt x="97577" y="20411"/>
                </a:lnTo>
                <a:lnTo>
                  <a:pt x="145616" y="2378"/>
                </a:lnTo>
                <a:lnTo>
                  <a:pt x="231829" y="605"/>
                </a:lnTo>
                <a:lnTo>
                  <a:pt x="322130" y="0"/>
                </a:lnTo>
                <a:lnTo>
                  <a:pt x="513024" y="1978"/>
                </a:lnTo>
                <a:lnTo>
                  <a:pt x="765869" y="9637"/>
                </a:lnTo>
                <a:lnTo>
                  <a:pt x="1132640" y="27881"/>
                </a:lnTo>
                <a:lnTo>
                  <a:pt x="1937097" y="79548"/>
                </a:lnTo>
                <a:lnTo>
                  <a:pt x="2103704" y="92676"/>
                </a:lnTo>
                <a:lnTo>
                  <a:pt x="2210347" y="102498"/>
                </a:lnTo>
                <a:lnTo>
                  <a:pt x="2311545" y="113329"/>
                </a:lnTo>
                <a:lnTo>
                  <a:pt x="2359592" y="119165"/>
                </a:lnTo>
                <a:lnTo>
                  <a:pt x="2405667" y="125302"/>
                </a:lnTo>
                <a:lnTo>
                  <a:pt x="2449565" y="131757"/>
                </a:lnTo>
                <a:lnTo>
                  <a:pt x="2491082" y="138547"/>
                </a:lnTo>
                <a:lnTo>
                  <a:pt x="2530015" y="145688"/>
                </a:lnTo>
                <a:lnTo>
                  <a:pt x="2599312" y="161089"/>
                </a:lnTo>
                <a:lnTo>
                  <a:pt x="2695160" y="194641"/>
                </a:lnTo>
                <a:lnTo>
                  <a:pt x="2746381" y="224152"/>
                </a:lnTo>
                <a:lnTo>
                  <a:pt x="2784499" y="256813"/>
                </a:lnTo>
                <a:lnTo>
                  <a:pt x="2811080" y="291524"/>
                </a:lnTo>
                <a:lnTo>
                  <a:pt x="2827691" y="327184"/>
                </a:lnTo>
                <a:lnTo>
                  <a:pt x="2837269" y="396944"/>
                </a:lnTo>
                <a:lnTo>
                  <a:pt x="2833368" y="428842"/>
                </a:lnTo>
                <a:lnTo>
                  <a:pt x="2816019" y="481168"/>
                </a:lnTo>
                <a:lnTo>
                  <a:pt x="2765081" y="520651"/>
                </a:lnTo>
                <a:lnTo>
                  <a:pt x="2722974" y="534837"/>
                </a:lnTo>
                <a:lnTo>
                  <a:pt x="2673699" y="546797"/>
                </a:lnTo>
                <a:lnTo>
                  <a:pt x="2565419" y="568469"/>
                </a:lnTo>
                <a:lnTo>
                  <a:pt x="2512302" y="580397"/>
                </a:lnTo>
                <a:lnTo>
                  <a:pt x="2463790" y="594531"/>
                </a:lnTo>
                <a:lnTo>
                  <a:pt x="2422827" y="611978"/>
                </a:lnTo>
                <a:lnTo>
                  <a:pt x="2370490" y="657698"/>
                </a:lnTo>
                <a:lnTo>
                  <a:pt x="2339231" y="711696"/>
                </a:lnTo>
                <a:lnTo>
                  <a:pt x="2322567" y="739331"/>
                </a:lnTo>
                <a:lnTo>
                  <a:pt x="2269288" y="790930"/>
                </a:lnTo>
                <a:lnTo>
                  <a:pt x="2225522" y="812920"/>
                </a:lnTo>
                <a:lnTo>
                  <a:pt x="2165569" y="831053"/>
                </a:lnTo>
                <a:lnTo>
                  <a:pt x="2095101" y="844664"/>
                </a:lnTo>
                <a:lnTo>
                  <a:pt x="2054311" y="850952"/>
                </a:lnTo>
                <a:lnTo>
                  <a:pt x="2010315" y="856885"/>
                </a:lnTo>
                <a:lnTo>
                  <a:pt x="1963485" y="862456"/>
                </a:lnTo>
                <a:lnTo>
                  <a:pt x="1914194" y="867657"/>
                </a:lnTo>
                <a:lnTo>
                  <a:pt x="1862815" y="872483"/>
                </a:lnTo>
                <a:lnTo>
                  <a:pt x="1755287" y="880977"/>
                </a:lnTo>
                <a:lnTo>
                  <a:pt x="1643886" y="887880"/>
                </a:lnTo>
                <a:lnTo>
                  <a:pt x="1531594" y="893136"/>
                </a:lnTo>
                <a:lnTo>
                  <a:pt x="1421396" y="896686"/>
                </a:lnTo>
                <a:lnTo>
                  <a:pt x="1316277" y="898474"/>
                </a:lnTo>
                <a:lnTo>
                  <a:pt x="1266555" y="89869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5400" y="3568700"/>
            <a:ext cx="684213" cy="246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1675" y="3690937"/>
            <a:ext cx="949325" cy="1905"/>
          </a:xfrm>
          <a:custGeom>
            <a:avLst/>
            <a:gdLst/>
            <a:ahLst/>
            <a:cxnLst/>
            <a:rect l="l" t="t" r="r" b="b"/>
            <a:pathLst>
              <a:path w="949325" h="1904">
                <a:moveTo>
                  <a:pt x="0" y="1587"/>
                </a:moveTo>
                <a:lnTo>
                  <a:pt x="9493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94350" y="3862387"/>
            <a:ext cx="1383030" cy="1905"/>
          </a:xfrm>
          <a:custGeom>
            <a:avLst/>
            <a:gdLst/>
            <a:ahLst/>
            <a:cxnLst/>
            <a:rect l="l" t="t" r="r" b="b"/>
            <a:pathLst>
              <a:path w="1383029" h="1904">
                <a:moveTo>
                  <a:pt x="0" y="0"/>
                </a:moveTo>
                <a:lnTo>
                  <a:pt x="1382713" y="15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21500" y="3708400"/>
            <a:ext cx="684212" cy="246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81863" y="3378200"/>
            <a:ext cx="346075" cy="322580"/>
          </a:xfrm>
          <a:custGeom>
            <a:avLst/>
            <a:gdLst/>
            <a:ahLst/>
            <a:cxnLst/>
            <a:rect l="l" t="t" r="r" b="b"/>
            <a:pathLst>
              <a:path w="346075" h="322579">
                <a:moveTo>
                  <a:pt x="346075" y="0"/>
                </a:moveTo>
                <a:lnTo>
                  <a:pt x="0" y="3222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50088" y="2811462"/>
            <a:ext cx="1092200" cy="792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00900" y="2997200"/>
            <a:ext cx="629365" cy="423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13600" y="2870200"/>
            <a:ext cx="608059" cy="351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00500" y="4902200"/>
            <a:ext cx="906462" cy="7889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93389" y="2321528"/>
            <a:ext cx="2844800" cy="880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C00000"/>
                </a:solidFill>
                <a:latin typeface="Arial"/>
                <a:cs typeface="Arial"/>
              </a:rPr>
              <a:t>care-of-address:</a:t>
            </a:r>
            <a:r>
              <a:rPr dirty="0" sz="2000" spc="-125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address  in </a:t>
            </a:r>
            <a:r>
              <a:rPr dirty="0" sz="2000">
                <a:latin typeface="Arial"/>
                <a:cs typeface="Arial"/>
              </a:rPr>
              <a:t>visited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latin typeface="Arial"/>
                <a:cs typeface="Arial"/>
              </a:rPr>
              <a:t>(e.g.,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79,129.13.2)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3115" y="1246791"/>
            <a:ext cx="30016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C00000"/>
                </a:solidFill>
                <a:latin typeface="Arial"/>
                <a:cs typeface="Arial"/>
              </a:rPr>
              <a:t>visited </a:t>
            </a: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network: </a:t>
            </a:r>
            <a:r>
              <a:rPr dirty="0" sz="2000" spc="-5">
                <a:latin typeface="Arial"/>
                <a:cs typeface="Arial"/>
              </a:rPr>
              <a:t>network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3115" y="1551591"/>
            <a:ext cx="268795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which </a:t>
            </a:r>
            <a:r>
              <a:rPr dirty="0" sz="2000">
                <a:latin typeface="Arial"/>
                <a:cs typeface="Arial"/>
              </a:rPr>
              <a:t>mobile currently  resides </a:t>
            </a:r>
            <a:r>
              <a:rPr dirty="0" sz="1600">
                <a:latin typeface="Arial"/>
                <a:cs typeface="Arial"/>
              </a:rPr>
              <a:t>(e.g.,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79.129.13/24)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48814" y="1356328"/>
            <a:ext cx="32550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permanent address:</a:t>
            </a:r>
            <a:r>
              <a:rPr dirty="0" sz="2000" spc="-110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remains  constant </a:t>
            </a:r>
            <a:r>
              <a:rPr dirty="0" sz="2000" spc="-10">
                <a:latin typeface="Arial"/>
                <a:cs typeface="Arial"/>
              </a:rPr>
              <a:t>(</a:t>
            </a:r>
            <a:r>
              <a:rPr dirty="0" sz="1600" spc="-10">
                <a:latin typeface="Arial"/>
                <a:cs typeface="Arial"/>
              </a:rPr>
              <a:t>e.g.,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128.119.40.186)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60515" y="4396392"/>
            <a:ext cx="25209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00000"/>
                </a:solidFill>
                <a:latin typeface="Arial"/>
                <a:cs typeface="Arial"/>
              </a:rPr>
              <a:t>foreign agent</a:t>
            </a:r>
            <a:r>
              <a:rPr dirty="0" sz="2000" spc="-5" i="1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dirty="0" sz="2000" spc="-5" i="1">
                <a:latin typeface="Arial"/>
                <a:cs typeface="Arial"/>
              </a:rPr>
              <a:t>entity</a:t>
            </a:r>
            <a:r>
              <a:rPr dirty="0" sz="2000" spc="-8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60515" y="4701192"/>
            <a:ext cx="243522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latin typeface="Arial"/>
                <a:cs typeface="Arial"/>
              </a:rPr>
              <a:t>visited </a:t>
            </a:r>
            <a:r>
              <a:rPr dirty="0" sz="2000" spc="-5" i="1">
                <a:latin typeface="Arial"/>
                <a:cs typeface="Arial"/>
              </a:rPr>
              <a:t>network that  </a:t>
            </a:r>
            <a:r>
              <a:rPr dirty="0" sz="2000" spc="-5" i="1">
                <a:latin typeface="Arial"/>
                <a:cs typeface="Arial"/>
              </a:rPr>
              <a:t>performs </a:t>
            </a:r>
            <a:r>
              <a:rPr dirty="0" sz="2000" i="1">
                <a:latin typeface="Arial"/>
                <a:cs typeface="Arial"/>
              </a:rPr>
              <a:t>mobility  </a:t>
            </a:r>
            <a:r>
              <a:rPr dirty="0" sz="2000" spc="-5" i="1">
                <a:latin typeface="Arial"/>
                <a:cs typeface="Arial"/>
              </a:rPr>
              <a:t>functions on behalf</a:t>
            </a:r>
            <a:r>
              <a:rPr dirty="0" sz="2000" spc="-9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of  </a:t>
            </a:r>
            <a:r>
              <a:rPr dirty="0" sz="2000" i="1">
                <a:latin typeface="Arial"/>
                <a:cs typeface="Arial"/>
              </a:rPr>
              <a:t>mobile.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1365" y="5261578"/>
            <a:ext cx="24511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C00000"/>
                </a:solidFill>
                <a:latin typeface="Arial"/>
                <a:cs typeface="Arial"/>
              </a:rPr>
              <a:t>correspondent:</a:t>
            </a:r>
            <a:r>
              <a:rPr dirty="0" sz="2000" spc="-120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wants  </a:t>
            </a:r>
            <a:r>
              <a:rPr dirty="0" sz="2000" spc="-5" i="1">
                <a:latin typeface="Arial"/>
                <a:cs typeface="Arial"/>
              </a:rPr>
              <a:t>to </a:t>
            </a:r>
            <a:r>
              <a:rPr dirty="0" sz="2000" i="1">
                <a:latin typeface="Arial"/>
                <a:cs typeface="Arial"/>
              </a:rPr>
              <a:t>communicate </a:t>
            </a:r>
            <a:r>
              <a:rPr dirty="0" sz="2000" spc="-5" i="1">
                <a:latin typeface="Arial"/>
                <a:cs typeface="Arial"/>
              </a:rPr>
              <a:t>with  </a:t>
            </a:r>
            <a:r>
              <a:rPr dirty="0" sz="2000" i="1">
                <a:latin typeface="Arial"/>
                <a:cs typeface="Arial"/>
              </a:rPr>
              <a:t>mobile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44838" y="5403850"/>
            <a:ext cx="1170305" cy="311150"/>
          </a:xfrm>
          <a:custGeom>
            <a:avLst/>
            <a:gdLst/>
            <a:ahLst/>
            <a:cxnLst/>
            <a:rect l="l" t="t" r="r" b="b"/>
            <a:pathLst>
              <a:path w="1170304" h="311150">
                <a:moveTo>
                  <a:pt x="0" y="311150"/>
                </a:moveTo>
                <a:lnTo>
                  <a:pt x="1169986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72062" y="2776538"/>
            <a:ext cx="2047875" cy="457200"/>
          </a:xfrm>
          <a:custGeom>
            <a:avLst/>
            <a:gdLst/>
            <a:ahLst/>
            <a:cxnLst/>
            <a:rect l="l" t="t" r="r" b="b"/>
            <a:pathLst>
              <a:path w="2047875" h="457200">
                <a:moveTo>
                  <a:pt x="0" y="0"/>
                </a:moveTo>
                <a:lnTo>
                  <a:pt x="2047875" y="45720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26037" y="1781175"/>
            <a:ext cx="2037080" cy="1343025"/>
          </a:xfrm>
          <a:custGeom>
            <a:avLst/>
            <a:gdLst/>
            <a:ahLst/>
            <a:cxnLst/>
            <a:rect l="l" t="t" r="r" b="b"/>
            <a:pathLst>
              <a:path w="2037079" h="1343025">
                <a:moveTo>
                  <a:pt x="0" y="0"/>
                </a:moveTo>
                <a:lnTo>
                  <a:pt x="2036762" y="1343025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47025" y="2252663"/>
            <a:ext cx="0" cy="544830"/>
          </a:xfrm>
          <a:custGeom>
            <a:avLst/>
            <a:gdLst/>
            <a:ahLst/>
            <a:cxnLst/>
            <a:rect l="l" t="t" r="r" b="b"/>
            <a:pathLst>
              <a:path w="0" h="544830">
                <a:moveTo>
                  <a:pt x="0" y="0"/>
                </a:moveTo>
                <a:lnTo>
                  <a:pt x="0" y="544511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26313" y="4027487"/>
            <a:ext cx="217804" cy="376555"/>
          </a:xfrm>
          <a:custGeom>
            <a:avLst/>
            <a:gdLst/>
            <a:ahLst/>
            <a:cxnLst/>
            <a:rect l="l" t="t" r="r" b="b"/>
            <a:pathLst>
              <a:path w="217804" h="376554">
                <a:moveTo>
                  <a:pt x="0" y="0"/>
                </a:moveTo>
                <a:lnTo>
                  <a:pt x="217487" y="376237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1000" y="876300"/>
            <a:ext cx="5942011" cy="173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6475" y="4378325"/>
            <a:ext cx="2152650" cy="2094230"/>
          </a:xfrm>
          <a:custGeom>
            <a:avLst/>
            <a:gdLst/>
            <a:ahLst/>
            <a:cxnLst/>
            <a:rect l="l" t="t" r="r" b="b"/>
            <a:pathLst>
              <a:path w="2152650" h="2094229">
                <a:moveTo>
                  <a:pt x="1076325" y="2093913"/>
                </a:moveTo>
                <a:lnTo>
                  <a:pt x="1027056" y="2092835"/>
                </a:lnTo>
                <a:lnTo>
                  <a:pt x="978357" y="2089634"/>
                </a:lnTo>
                <a:lnTo>
                  <a:pt x="930274" y="2084355"/>
                </a:lnTo>
                <a:lnTo>
                  <a:pt x="882854" y="2077045"/>
                </a:lnTo>
                <a:lnTo>
                  <a:pt x="836145" y="2067749"/>
                </a:lnTo>
                <a:lnTo>
                  <a:pt x="790195" y="2056514"/>
                </a:lnTo>
                <a:lnTo>
                  <a:pt x="745051" y="2043387"/>
                </a:lnTo>
                <a:lnTo>
                  <a:pt x="700760" y="2028413"/>
                </a:lnTo>
                <a:lnTo>
                  <a:pt x="657370" y="2011638"/>
                </a:lnTo>
                <a:lnTo>
                  <a:pt x="614929" y="1993109"/>
                </a:lnTo>
                <a:lnTo>
                  <a:pt x="573484" y="1972872"/>
                </a:lnTo>
                <a:lnTo>
                  <a:pt x="533083" y="1950973"/>
                </a:lnTo>
                <a:lnTo>
                  <a:pt x="493772" y="1927458"/>
                </a:lnTo>
                <a:lnTo>
                  <a:pt x="455600" y="1902374"/>
                </a:lnTo>
                <a:lnTo>
                  <a:pt x="418614" y="1875766"/>
                </a:lnTo>
                <a:lnTo>
                  <a:pt x="382862" y="1847682"/>
                </a:lnTo>
                <a:lnTo>
                  <a:pt x="348391" y="1818166"/>
                </a:lnTo>
                <a:lnTo>
                  <a:pt x="315248" y="1787266"/>
                </a:lnTo>
                <a:lnTo>
                  <a:pt x="283481" y="1755028"/>
                </a:lnTo>
                <a:lnTo>
                  <a:pt x="253138" y="1721497"/>
                </a:lnTo>
                <a:lnTo>
                  <a:pt x="224265" y="1686720"/>
                </a:lnTo>
                <a:lnTo>
                  <a:pt x="196912" y="1650743"/>
                </a:lnTo>
                <a:lnTo>
                  <a:pt x="171124" y="1613613"/>
                </a:lnTo>
                <a:lnTo>
                  <a:pt x="146949" y="1575375"/>
                </a:lnTo>
                <a:lnTo>
                  <a:pt x="124436" y="1536076"/>
                </a:lnTo>
                <a:lnTo>
                  <a:pt x="103631" y="1495762"/>
                </a:lnTo>
                <a:lnTo>
                  <a:pt x="84582" y="1454479"/>
                </a:lnTo>
                <a:lnTo>
                  <a:pt x="67337" y="1412273"/>
                </a:lnTo>
                <a:lnTo>
                  <a:pt x="51943" y="1369191"/>
                </a:lnTo>
                <a:lnTo>
                  <a:pt x="38447" y="1325279"/>
                </a:lnTo>
                <a:lnTo>
                  <a:pt x="26897" y="1280582"/>
                </a:lnTo>
                <a:lnTo>
                  <a:pt x="17341" y="1235148"/>
                </a:lnTo>
                <a:lnTo>
                  <a:pt x="9825" y="1189022"/>
                </a:lnTo>
                <a:lnTo>
                  <a:pt x="4398" y="1142251"/>
                </a:lnTo>
                <a:lnTo>
                  <a:pt x="1107" y="1094880"/>
                </a:lnTo>
                <a:lnTo>
                  <a:pt x="0" y="1046956"/>
                </a:lnTo>
                <a:lnTo>
                  <a:pt x="1107" y="999032"/>
                </a:lnTo>
                <a:lnTo>
                  <a:pt x="4398" y="951662"/>
                </a:lnTo>
                <a:lnTo>
                  <a:pt x="9825" y="904890"/>
                </a:lnTo>
                <a:lnTo>
                  <a:pt x="17341" y="858764"/>
                </a:lnTo>
                <a:lnTo>
                  <a:pt x="26897" y="813330"/>
                </a:lnTo>
                <a:lnTo>
                  <a:pt x="38447" y="768634"/>
                </a:lnTo>
                <a:lnTo>
                  <a:pt x="51943" y="724721"/>
                </a:lnTo>
                <a:lnTo>
                  <a:pt x="67337" y="681639"/>
                </a:lnTo>
                <a:lnTo>
                  <a:pt x="84582" y="639433"/>
                </a:lnTo>
                <a:lnTo>
                  <a:pt x="103631" y="598150"/>
                </a:lnTo>
                <a:lnTo>
                  <a:pt x="124436" y="557836"/>
                </a:lnTo>
                <a:lnTo>
                  <a:pt x="146949" y="518537"/>
                </a:lnTo>
                <a:lnTo>
                  <a:pt x="171124" y="480299"/>
                </a:lnTo>
                <a:lnTo>
                  <a:pt x="196912" y="443169"/>
                </a:lnTo>
                <a:lnTo>
                  <a:pt x="224265" y="407192"/>
                </a:lnTo>
                <a:lnTo>
                  <a:pt x="253138" y="372415"/>
                </a:lnTo>
                <a:lnTo>
                  <a:pt x="283481" y="338885"/>
                </a:lnTo>
                <a:lnTo>
                  <a:pt x="315248" y="306646"/>
                </a:lnTo>
                <a:lnTo>
                  <a:pt x="348391" y="275746"/>
                </a:lnTo>
                <a:lnTo>
                  <a:pt x="382862" y="246231"/>
                </a:lnTo>
                <a:lnTo>
                  <a:pt x="418614" y="218146"/>
                </a:lnTo>
                <a:lnTo>
                  <a:pt x="455600" y="191539"/>
                </a:lnTo>
                <a:lnTo>
                  <a:pt x="493772" y="166454"/>
                </a:lnTo>
                <a:lnTo>
                  <a:pt x="533083" y="142940"/>
                </a:lnTo>
                <a:lnTo>
                  <a:pt x="573484" y="121041"/>
                </a:lnTo>
                <a:lnTo>
                  <a:pt x="614929" y="100804"/>
                </a:lnTo>
                <a:lnTo>
                  <a:pt x="657370" y="82275"/>
                </a:lnTo>
                <a:lnTo>
                  <a:pt x="700760" y="65500"/>
                </a:lnTo>
                <a:lnTo>
                  <a:pt x="745051" y="50525"/>
                </a:lnTo>
                <a:lnTo>
                  <a:pt x="790195" y="37398"/>
                </a:lnTo>
                <a:lnTo>
                  <a:pt x="836145" y="26163"/>
                </a:lnTo>
                <a:lnTo>
                  <a:pt x="882854" y="16867"/>
                </a:lnTo>
                <a:lnTo>
                  <a:pt x="930274" y="9557"/>
                </a:lnTo>
                <a:lnTo>
                  <a:pt x="978357" y="4278"/>
                </a:lnTo>
                <a:lnTo>
                  <a:pt x="1027056" y="1077"/>
                </a:lnTo>
                <a:lnTo>
                  <a:pt x="1076325" y="0"/>
                </a:lnTo>
                <a:lnTo>
                  <a:pt x="1125593" y="1077"/>
                </a:lnTo>
                <a:lnTo>
                  <a:pt x="1174292" y="4278"/>
                </a:lnTo>
                <a:lnTo>
                  <a:pt x="1222375" y="9557"/>
                </a:lnTo>
                <a:lnTo>
                  <a:pt x="1269795" y="16867"/>
                </a:lnTo>
                <a:lnTo>
                  <a:pt x="1316504" y="26163"/>
                </a:lnTo>
                <a:lnTo>
                  <a:pt x="1362454" y="37398"/>
                </a:lnTo>
                <a:lnTo>
                  <a:pt x="1407598" y="50525"/>
                </a:lnTo>
                <a:lnTo>
                  <a:pt x="1451889" y="65500"/>
                </a:lnTo>
                <a:lnTo>
                  <a:pt x="1495279" y="82275"/>
                </a:lnTo>
                <a:lnTo>
                  <a:pt x="1537720" y="100804"/>
                </a:lnTo>
                <a:lnTo>
                  <a:pt x="1579165" y="121041"/>
                </a:lnTo>
                <a:lnTo>
                  <a:pt x="1619566" y="142940"/>
                </a:lnTo>
                <a:lnTo>
                  <a:pt x="1658877" y="166454"/>
                </a:lnTo>
                <a:lnTo>
                  <a:pt x="1697049" y="191539"/>
                </a:lnTo>
                <a:lnTo>
                  <a:pt x="1734035" y="218146"/>
                </a:lnTo>
                <a:lnTo>
                  <a:pt x="1769787" y="246231"/>
                </a:lnTo>
                <a:lnTo>
                  <a:pt x="1804258" y="275746"/>
                </a:lnTo>
                <a:lnTo>
                  <a:pt x="1837401" y="306646"/>
                </a:lnTo>
                <a:lnTo>
                  <a:pt x="1869168" y="338885"/>
                </a:lnTo>
                <a:lnTo>
                  <a:pt x="1899511" y="372415"/>
                </a:lnTo>
                <a:lnTo>
                  <a:pt x="1928384" y="407192"/>
                </a:lnTo>
                <a:lnTo>
                  <a:pt x="1955737" y="443169"/>
                </a:lnTo>
                <a:lnTo>
                  <a:pt x="1981525" y="480299"/>
                </a:lnTo>
                <a:lnTo>
                  <a:pt x="2005700" y="518537"/>
                </a:lnTo>
                <a:lnTo>
                  <a:pt x="2028213" y="557836"/>
                </a:lnTo>
                <a:lnTo>
                  <a:pt x="2049018" y="598150"/>
                </a:lnTo>
                <a:lnTo>
                  <a:pt x="2068067" y="639433"/>
                </a:lnTo>
                <a:lnTo>
                  <a:pt x="2085312" y="681639"/>
                </a:lnTo>
                <a:lnTo>
                  <a:pt x="2100706" y="724721"/>
                </a:lnTo>
                <a:lnTo>
                  <a:pt x="2114202" y="768634"/>
                </a:lnTo>
                <a:lnTo>
                  <a:pt x="2125752" y="813330"/>
                </a:lnTo>
                <a:lnTo>
                  <a:pt x="2135308" y="858764"/>
                </a:lnTo>
                <a:lnTo>
                  <a:pt x="2142824" y="904890"/>
                </a:lnTo>
                <a:lnTo>
                  <a:pt x="2148251" y="951662"/>
                </a:lnTo>
                <a:lnTo>
                  <a:pt x="2151542" y="999032"/>
                </a:lnTo>
                <a:lnTo>
                  <a:pt x="2152650" y="1046956"/>
                </a:lnTo>
                <a:lnTo>
                  <a:pt x="2151542" y="1094880"/>
                </a:lnTo>
                <a:lnTo>
                  <a:pt x="2148251" y="1142251"/>
                </a:lnTo>
                <a:lnTo>
                  <a:pt x="2142824" y="1189022"/>
                </a:lnTo>
                <a:lnTo>
                  <a:pt x="2135308" y="1235148"/>
                </a:lnTo>
                <a:lnTo>
                  <a:pt x="2125752" y="1280582"/>
                </a:lnTo>
                <a:lnTo>
                  <a:pt x="2114202" y="1325279"/>
                </a:lnTo>
                <a:lnTo>
                  <a:pt x="2100706" y="1369191"/>
                </a:lnTo>
                <a:lnTo>
                  <a:pt x="2085312" y="1412273"/>
                </a:lnTo>
                <a:lnTo>
                  <a:pt x="2068067" y="1454479"/>
                </a:lnTo>
                <a:lnTo>
                  <a:pt x="2049018" y="1495762"/>
                </a:lnTo>
                <a:lnTo>
                  <a:pt x="2028213" y="1536076"/>
                </a:lnTo>
                <a:lnTo>
                  <a:pt x="2005700" y="1575375"/>
                </a:lnTo>
                <a:lnTo>
                  <a:pt x="1981525" y="1613613"/>
                </a:lnTo>
                <a:lnTo>
                  <a:pt x="1955737" y="1650743"/>
                </a:lnTo>
                <a:lnTo>
                  <a:pt x="1928384" y="1686720"/>
                </a:lnTo>
                <a:lnTo>
                  <a:pt x="1899511" y="1721497"/>
                </a:lnTo>
                <a:lnTo>
                  <a:pt x="1869168" y="1755028"/>
                </a:lnTo>
                <a:lnTo>
                  <a:pt x="1837401" y="1787266"/>
                </a:lnTo>
                <a:lnTo>
                  <a:pt x="1804258" y="1818166"/>
                </a:lnTo>
                <a:lnTo>
                  <a:pt x="1769787" y="1847682"/>
                </a:lnTo>
                <a:lnTo>
                  <a:pt x="1734035" y="1875766"/>
                </a:lnTo>
                <a:lnTo>
                  <a:pt x="1697049" y="1902374"/>
                </a:lnTo>
                <a:lnTo>
                  <a:pt x="1658877" y="1927458"/>
                </a:lnTo>
                <a:lnTo>
                  <a:pt x="1619566" y="1950973"/>
                </a:lnTo>
                <a:lnTo>
                  <a:pt x="1579165" y="1972872"/>
                </a:lnTo>
                <a:lnTo>
                  <a:pt x="1537720" y="1993109"/>
                </a:lnTo>
                <a:lnTo>
                  <a:pt x="1495279" y="2011638"/>
                </a:lnTo>
                <a:lnTo>
                  <a:pt x="1451889" y="2028413"/>
                </a:lnTo>
                <a:lnTo>
                  <a:pt x="1407598" y="2043387"/>
                </a:lnTo>
                <a:lnTo>
                  <a:pt x="1362454" y="2056514"/>
                </a:lnTo>
                <a:lnTo>
                  <a:pt x="1316504" y="2067749"/>
                </a:lnTo>
                <a:lnTo>
                  <a:pt x="1269795" y="2077045"/>
                </a:lnTo>
                <a:lnTo>
                  <a:pt x="1222375" y="2084355"/>
                </a:lnTo>
                <a:lnTo>
                  <a:pt x="1174292" y="2089634"/>
                </a:lnTo>
                <a:lnTo>
                  <a:pt x="1125593" y="2092835"/>
                </a:lnTo>
                <a:lnTo>
                  <a:pt x="1076325" y="209391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875" y="1290637"/>
            <a:ext cx="2252980" cy="2286000"/>
          </a:xfrm>
          <a:custGeom>
            <a:avLst/>
            <a:gdLst/>
            <a:ahLst/>
            <a:cxnLst/>
            <a:rect l="l" t="t" r="r" b="b"/>
            <a:pathLst>
              <a:path w="2252980" h="2286000">
                <a:moveTo>
                  <a:pt x="1126331" y="2286000"/>
                </a:moveTo>
                <a:lnTo>
                  <a:pt x="1078719" y="2284997"/>
                </a:lnTo>
                <a:lnTo>
                  <a:pt x="1031612" y="2282015"/>
                </a:lnTo>
                <a:lnTo>
                  <a:pt x="985046" y="2277094"/>
                </a:lnTo>
                <a:lnTo>
                  <a:pt x="939063" y="2270273"/>
                </a:lnTo>
                <a:lnTo>
                  <a:pt x="893701" y="2261592"/>
                </a:lnTo>
                <a:lnTo>
                  <a:pt x="848999" y="2251091"/>
                </a:lnTo>
                <a:lnTo>
                  <a:pt x="804996" y="2238809"/>
                </a:lnTo>
                <a:lnTo>
                  <a:pt x="761731" y="2224787"/>
                </a:lnTo>
                <a:lnTo>
                  <a:pt x="719244" y="2209063"/>
                </a:lnTo>
                <a:lnTo>
                  <a:pt x="677573" y="2191677"/>
                </a:lnTo>
                <a:lnTo>
                  <a:pt x="636758" y="2172669"/>
                </a:lnTo>
                <a:lnTo>
                  <a:pt x="596837" y="2152079"/>
                </a:lnTo>
                <a:lnTo>
                  <a:pt x="557850" y="2129946"/>
                </a:lnTo>
                <a:lnTo>
                  <a:pt x="519836" y="2106311"/>
                </a:lnTo>
                <a:lnTo>
                  <a:pt x="482834" y="2081212"/>
                </a:lnTo>
                <a:lnTo>
                  <a:pt x="446882" y="2054690"/>
                </a:lnTo>
                <a:lnTo>
                  <a:pt x="412021" y="2026783"/>
                </a:lnTo>
                <a:lnTo>
                  <a:pt x="378289" y="1997532"/>
                </a:lnTo>
                <a:lnTo>
                  <a:pt x="345726" y="1966977"/>
                </a:lnTo>
                <a:lnTo>
                  <a:pt x="314370" y="1935157"/>
                </a:lnTo>
                <a:lnTo>
                  <a:pt x="284260" y="1902111"/>
                </a:lnTo>
                <a:lnTo>
                  <a:pt x="255436" y="1867880"/>
                </a:lnTo>
                <a:lnTo>
                  <a:pt x="227936" y="1832503"/>
                </a:lnTo>
                <a:lnTo>
                  <a:pt x="201801" y="1796020"/>
                </a:lnTo>
                <a:lnTo>
                  <a:pt x="177068" y="1758470"/>
                </a:lnTo>
                <a:lnTo>
                  <a:pt x="153777" y="1719893"/>
                </a:lnTo>
                <a:lnTo>
                  <a:pt x="131967" y="1680330"/>
                </a:lnTo>
                <a:lnTo>
                  <a:pt x="111677" y="1639818"/>
                </a:lnTo>
                <a:lnTo>
                  <a:pt x="92947" y="1598399"/>
                </a:lnTo>
                <a:lnTo>
                  <a:pt x="75814" y="1556111"/>
                </a:lnTo>
                <a:lnTo>
                  <a:pt x="60320" y="1512995"/>
                </a:lnTo>
                <a:lnTo>
                  <a:pt x="46501" y="1469090"/>
                </a:lnTo>
                <a:lnTo>
                  <a:pt x="34399" y="1424436"/>
                </a:lnTo>
                <a:lnTo>
                  <a:pt x="24051" y="1379072"/>
                </a:lnTo>
                <a:lnTo>
                  <a:pt x="15497" y="1333039"/>
                </a:lnTo>
                <a:lnTo>
                  <a:pt x="8775" y="1286375"/>
                </a:lnTo>
                <a:lnTo>
                  <a:pt x="3926" y="1239121"/>
                </a:lnTo>
                <a:lnTo>
                  <a:pt x="988" y="1191316"/>
                </a:lnTo>
                <a:lnTo>
                  <a:pt x="0" y="1143000"/>
                </a:lnTo>
                <a:lnTo>
                  <a:pt x="988" y="1094683"/>
                </a:lnTo>
                <a:lnTo>
                  <a:pt x="3926" y="1046878"/>
                </a:lnTo>
                <a:lnTo>
                  <a:pt x="8775" y="999624"/>
                </a:lnTo>
                <a:lnTo>
                  <a:pt x="15497" y="952960"/>
                </a:lnTo>
                <a:lnTo>
                  <a:pt x="24051" y="906927"/>
                </a:lnTo>
                <a:lnTo>
                  <a:pt x="34399" y="861563"/>
                </a:lnTo>
                <a:lnTo>
                  <a:pt x="46501" y="816909"/>
                </a:lnTo>
                <a:lnTo>
                  <a:pt x="60320" y="773004"/>
                </a:lnTo>
                <a:lnTo>
                  <a:pt x="75814" y="729888"/>
                </a:lnTo>
                <a:lnTo>
                  <a:pt x="92947" y="687600"/>
                </a:lnTo>
                <a:lnTo>
                  <a:pt x="111677" y="646181"/>
                </a:lnTo>
                <a:lnTo>
                  <a:pt x="131967" y="605669"/>
                </a:lnTo>
                <a:lnTo>
                  <a:pt x="153777" y="566106"/>
                </a:lnTo>
                <a:lnTo>
                  <a:pt x="177068" y="527529"/>
                </a:lnTo>
                <a:lnTo>
                  <a:pt x="201801" y="489979"/>
                </a:lnTo>
                <a:lnTo>
                  <a:pt x="227936" y="453496"/>
                </a:lnTo>
                <a:lnTo>
                  <a:pt x="255436" y="418119"/>
                </a:lnTo>
                <a:lnTo>
                  <a:pt x="284260" y="383888"/>
                </a:lnTo>
                <a:lnTo>
                  <a:pt x="314370" y="350842"/>
                </a:lnTo>
                <a:lnTo>
                  <a:pt x="345726" y="319022"/>
                </a:lnTo>
                <a:lnTo>
                  <a:pt x="378289" y="288467"/>
                </a:lnTo>
                <a:lnTo>
                  <a:pt x="412021" y="259216"/>
                </a:lnTo>
                <a:lnTo>
                  <a:pt x="446882" y="231309"/>
                </a:lnTo>
                <a:lnTo>
                  <a:pt x="482834" y="204787"/>
                </a:lnTo>
                <a:lnTo>
                  <a:pt x="519836" y="179688"/>
                </a:lnTo>
                <a:lnTo>
                  <a:pt x="557850" y="156053"/>
                </a:lnTo>
                <a:lnTo>
                  <a:pt x="596837" y="133920"/>
                </a:lnTo>
                <a:lnTo>
                  <a:pt x="636758" y="113330"/>
                </a:lnTo>
                <a:lnTo>
                  <a:pt x="677573" y="94322"/>
                </a:lnTo>
                <a:lnTo>
                  <a:pt x="719244" y="76936"/>
                </a:lnTo>
                <a:lnTo>
                  <a:pt x="761731" y="61212"/>
                </a:lnTo>
                <a:lnTo>
                  <a:pt x="804996" y="47190"/>
                </a:lnTo>
                <a:lnTo>
                  <a:pt x="848999" y="34908"/>
                </a:lnTo>
                <a:lnTo>
                  <a:pt x="893701" y="24407"/>
                </a:lnTo>
                <a:lnTo>
                  <a:pt x="939063" y="15726"/>
                </a:lnTo>
                <a:lnTo>
                  <a:pt x="985046" y="8905"/>
                </a:lnTo>
                <a:lnTo>
                  <a:pt x="1031612" y="3984"/>
                </a:lnTo>
                <a:lnTo>
                  <a:pt x="1078719" y="1002"/>
                </a:lnTo>
                <a:lnTo>
                  <a:pt x="1126331" y="0"/>
                </a:lnTo>
                <a:lnTo>
                  <a:pt x="1173943" y="1002"/>
                </a:lnTo>
                <a:lnTo>
                  <a:pt x="1221051" y="3984"/>
                </a:lnTo>
                <a:lnTo>
                  <a:pt x="1267616" y="8905"/>
                </a:lnTo>
                <a:lnTo>
                  <a:pt x="1313599" y="15726"/>
                </a:lnTo>
                <a:lnTo>
                  <a:pt x="1358961" y="24407"/>
                </a:lnTo>
                <a:lnTo>
                  <a:pt x="1403663" y="34908"/>
                </a:lnTo>
                <a:lnTo>
                  <a:pt x="1447666" y="47190"/>
                </a:lnTo>
                <a:lnTo>
                  <a:pt x="1490931" y="61212"/>
                </a:lnTo>
                <a:lnTo>
                  <a:pt x="1533418" y="76936"/>
                </a:lnTo>
                <a:lnTo>
                  <a:pt x="1575089" y="94322"/>
                </a:lnTo>
                <a:lnTo>
                  <a:pt x="1615905" y="113330"/>
                </a:lnTo>
                <a:lnTo>
                  <a:pt x="1655825" y="133920"/>
                </a:lnTo>
                <a:lnTo>
                  <a:pt x="1694812" y="156053"/>
                </a:lnTo>
                <a:lnTo>
                  <a:pt x="1732826" y="179688"/>
                </a:lnTo>
                <a:lnTo>
                  <a:pt x="1769829" y="204787"/>
                </a:lnTo>
                <a:lnTo>
                  <a:pt x="1805780" y="231309"/>
                </a:lnTo>
                <a:lnTo>
                  <a:pt x="1840641" y="259216"/>
                </a:lnTo>
                <a:lnTo>
                  <a:pt x="1874373" y="288467"/>
                </a:lnTo>
                <a:lnTo>
                  <a:pt x="1906936" y="319022"/>
                </a:lnTo>
                <a:lnTo>
                  <a:pt x="1938293" y="350842"/>
                </a:lnTo>
                <a:lnTo>
                  <a:pt x="1968402" y="383888"/>
                </a:lnTo>
                <a:lnTo>
                  <a:pt x="1997226" y="418119"/>
                </a:lnTo>
                <a:lnTo>
                  <a:pt x="2024726" y="453496"/>
                </a:lnTo>
                <a:lnTo>
                  <a:pt x="2050862" y="489979"/>
                </a:lnTo>
                <a:lnTo>
                  <a:pt x="2075594" y="527529"/>
                </a:lnTo>
                <a:lnTo>
                  <a:pt x="2098885" y="566106"/>
                </a:lnTo>
                <a:lnTo>
                  <a:pt x="2120695" y="605669"/>
                </a:lnTo>
                <a:lnTo>
                  <a:pt x="2140985" y="646181"/>
                </a:lnTo>
                <a:lnTo>
                  <a:pt x="2159716" y="687600"/>
                </a:lnTo>
                <a:lnTo>
                  <a:pt x="2176848" y="729888"/>
                </a:lnTo>
                <a:lnTo>
                  <a:pt x="2192343" y="773004"/>
                </a:lnTo>
                <a:lnTo>
                  <a:pt x="2206161" y="816909"/>
                </a:lnTo>
                <a:lnTo>
                  <a:pt x="2218263" y="861563"/>
                </a:lnTo>
                <a:lnTo>
                  <a:pt x="2228611" y="906927"/>
                </a:lnTo>
                <a:lnTo>
                  <a:pt x="2237166" y="952960"/>
                </a:lnTo>
                <a:lnTo>
                  <a:pt x="2243887" y="999624"/>
                </a:lnTo>
                <a:lnTo>
                  <a:pt x="2248736" y="1046878"/>
                </a:lnTo>
                <a:lnTo>
                  <a:pt x="2251675" y="1094683"/>
                </a:lnTo>
                <a:lnTo>
                  <a:pt x="2252663" y="1143000"/>
                </a:lnTo>
                <a:lnTo>
                  <a:pt x="2251675" y="1191316"/>
                </a:lnTo>
                <a:lnTo>
                  <a:pt x="2248736" y="1239121"/>
                </a:lnTo>
                <a:lnTo>
                  <a:pt x="2243887" y="1286375"/>
                </a:lnTo>
                <a:lnTo>
                  <a:pt x="2237166" y="1333039"/>
                </a:lnTo>
                <a:lnTo>
                  <a:pt x="2228611" y="1379072"/>
                </a:lnTo>
                <a:lnTo>
                  <a:pt x="2218263" y="1424436"/>
                </a:lnTo>
                <a:lnTo>
                  <a:pt x="2206161" y="1469090"/>
                </a:lnTo>
                <a:lnTo>
                  <a:pt x="2192343" y="1512995"/>
                </a:lnTo>
                <a:lnTo>
                  <a:pt x="2176848" y="1556111"/>
                </a:lnTo>
                <a:lnTo>
                  <a:pt x="2159716" y="1598399"/>
                </a:lnTo>
                <a:lnTo>
                  <a:pt x="2140985" y="1639818"/>
                </a:lnTo>
                <a:lnTo>
                  <a:pt x="2120695" y="1680330"/>
                </a:lnTo>
                <a:lnTo>
                  <a:pt x="2098885" y="1719893"/>
                </a:lnTo>
                <a:lnTo>
                  <a:pt x="2075594" y="1758470"/>
                </a:lnTo>
                <a:lnTo>
                  <a:pt x="2050862" y="1796020"/>
                </a:lnTo>
                <a:lnTo>
                  <a:pt x="2024726" y="1832503"/>
                </a:lnTo>
                <a:lnTo>
                  <a:pt x="1997226" y="1867880"/>
                </a:lnTo>
                <a:lnTo>
                  <a:pt x="1968402" y="1902111"/>
                </a:lnTo>
                <a:lnTo>
                  <a:pt x="1938293" y="1935157"/>
                </a:lnTo>
                <a:lnTo>
                  <a:pt x="1906936" y="1966977"/>
                </a:lnTo>
                <a:lnTo>
                  <a:pt x="1874373" y="1997532"/>
                </a:lnTo>
                <a:lnTo>
                  <a:pt x="1840641" y="2026783"/>
                </a:lnTo>
                <a:lnTo>
                  <a:pt x="1805780" y="2054690"/>
                </a:lnTo>
                <a:lnTo>
                  <a:pt x="1769829" y="2081212"/>
                </a:lnTo>
                <a:lnTo>
                  <a:pt x="1732826" y="2106311"/>
                </a:lnTo>
                <a:lnTo>
                  <a:pt x="1694812" y="2129946"/>
                </a:lnTo>
                <a:lnTo>
                  <a:pt x="1655825" y="2152079"/>
                </a:lnTo>
                <a:lnTo>
                  <a:pt x="1615905" y="2172669"/>
                </a:lnTo>
                <a:lnTo>
                  <a:pt x="1575089" y="2191677"/>
                </a:lnTo>
                <a:lnTo>
                  <a:pt x="1533418" y="2209063"/>
                </a:lnTo>
                <a:lnTo>
                  <a:pt x="1490931" y="2224787"/>
                </a:lnTo>
                <a:lnTo>
                  <a:pt x="1447666" y="2238809"/>
                </a:lnTo>
                <a:lnTo>
                  <a:pt x="1403663" y="2251091"/>
                </a:lnTo>
                <a:lnTo>
                  <a:pt x="1358961" y="2261592"/>
                </a:lnTo>
                <a:lnTo>
                  <a:pt x="1313599" y="2270273"/>
                </a:lnTo>
                <a:lnTo>
                  <a:pt x="1267616" y="2277094"/>
                </a:lnTo>
                <a:lnTo>
                  <a:pt x="1221051" y="2282015"/>
                </a:lnTo>
                <a:lnTo>
                  <a:pt x="1173943" y="2284997"/>
                </a:lnTo>
                <a:lnTo>
                  <a:pt x="1126331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8638" y="2447925"/>
            <a:ext cx="1278255" cy="655955"/>
          </a:xfrm>
          <a:custGeom>
            <a:avLst/>
            <a:gdLst/>
            <a:ahLst/>
            <a:cxnLst/>
            <a:rect l="l" t="t" r="r" b="b"/>
            <a:pathLst>
              <a:path w="1278255" h="655955">
                <a:moveTo>
                  <a:pt x="0" y="0"/>
                </a:moveTo>
                <a:lnTo>
                  <a:pt x="1277937" y="6556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4033838"/>
            <a:ext cx="1038225" cy="1005205"/>
          </a:xfrm>
          <a:custGeom>
            <a:avLst/>
            <a:gdLst/>
            <a:ahLst/>
            <a:cxnLst/>
            <a:rect l="l" t="t" r="r" b="b"/>
            <a:pathLst>
              <a:path w="1038225" h="1005204">
                <a:moveTo>
                  <a:pt x="519112" y="1004887"/>
                </a:moveTo>
                <a:lnTo>
                  <a:pt x="469115" y="1002628"/>
                </a:lnTo>
                <a:lnTo>
                  <a:pt x="420466" y="995983"/>
                </a:lnTo>
                <a:lnTo>
                  <a:pt x="373379" y="985146"/>
                </a:lnTo>
                <a:lnTo>
                  <a:pt x="328071" y="970312"/>
                </a:lnTo>
                <a:lnTo>
                  <a:pt x="284761" y="951676"/>
                </a:lnTo>
                <a:lnTo>
                  <a:pt x="243665" y="929432"/>
                </a:lnTo>
                <a:lnTo>
                  <a:pt x="205001" y="903777"/>
                </a:lnTo>
                <a:lnTo>
                  <a:pt x="168988" y="874904"/>
                </a:lnTo>
                <a:lnTo>
                  <a:pt x="135841" y="843010"/>
                </a:lnTo>
                <a:lnTo>
                  <a:pt x="105780" y="808288"/>
                </a:lnTo>
                <a:lnTo>
                  <a:pt x="79021" y="770933"/>
                </a:lnTo>
                <a:lnTo>
                  <a:pt x="55782" y="731141"/>
                </a:lnTo>
                <a:lnTo>
                  <a:pt x="36280" y="689107"/>
                </a:lnTo>
                <a:lnTo>
                  <a:pt x="20734" y="645025"/>
                </a:lnTo>
                <a:lnTo>
                  <a:pt x="9360" y="599090"/>
                </a:lnTo>
                <a:lnTo>
                  <a:pt x="2376" y="551498"/>
                </a:lnTo>
                <a:lnTo>
                  <a:pt x="0" y="502443"/>
                </a:lnTo>
                <a:lnTo>
                  <a:pt x="2376" y="454054"/>
                </a:lnTo>
                <a:lnTo>
                  <a:pt x="9360" y="406967"/>
                </a:lnTo>
                <a:lnTo>
                  <a:pt x="20734" y="361392"/>
                </a:lnTo>
                <a:lnTo>
                  <a:pt x="36281" y="317539"/>
                </a:lnTo>
                <a:lnTo>
                  <a:pt x="55783" y="275619"/>
                </a:lnTo>
                <a:lnTo>
                  <a:pt x="79022" y="235843"/>
                </a:lnTo>
                <a:lnTo>
                  <a:pt x="105781" y="198420"/>
                </a:lnTo>
                <a:lnTo>
                  <a:pt x="135843" y="163563"/>
                </a:lnTo>
                <a:lnTo>
                  <a:pt x="168989" y="131481"/>
                </a:lnTo>
                <a:lnTo>
                  <a:pt x="205003" y="102384"/>
                </a:lnTo>
                <a:lnTo>
                  <a:pt x="243667" y="76484"/>
                </a:lnTo>
                <a:lnTo>
                  <a:pt x="284763" y="53991"/>
                </a:lnTo>
                <a:lnTo>
                  <a:pt x="328073" y="35116"/>
                </a:lnTo>
                <a:lnTo>
                  <a:pt x="373381" y="20068"/>
                </a:lnTo>
                <a:lnTo>
                  <a:pt x="420469" y="9059"/>
                </a:lnTo>
                <a:lnTo>
                  <a:pt x="469118" y="2300"/>
                </a:lnTo>
                <a:lnTo>
                  <a:pt x="519112" y="0"/>
                </a:lnTo>
                <a:lnTo>
                  <a:pt x="569106" y="2300"/>
                </a:lnTo>
                <a:lnTo>
                  <a:pt x="617755" y="9059"/>
                </a:lnTo>
                <a:lnTo>
                  <a:pt x="664843" y="20068"/>
                </a:lnTo>
                <a:lnTo>
                  <a:pt x="710151" y="35116"/>
                </a:lnTo>
                <a:lnTo>
                  <a:pt x="753461" y="53991"/>
                </a:lnTo>
                <a:lnTo>
                  <a:pt x="794557" y="76484"/>
                </a:lnTo>
                <a:lnTo>
                  <a:pt x="833221" y="102384"/>
                </a:lnTo>
                <a:lnTo>
                  <a:pt x="869235" y="131481"/>
                </a:lnTo>
                <a:lnTo>
                  <a:pt x="902381" y="163563"/>
                </a:lnTo>
                <a:lnTo>
                  <a:pt x="932443" y="198420"/>
                </a:lnTo>
                <a:lnTo>
                  <a:pt x="959202" y="235843"/>
                </a:lnTo>
                <a:lnTo>
                  <a:pt x="982441" y="275619"/>
                </a:lnTo>
                <a:lnTo>
                  <a:pt x="1001943" y="317539"/>
                </a:lnTo>
                <a:lnTo>
                  <a:pt x="1017490" y="361392"/>
                </a:lnTo>
                <a:lnTo>
                  <a:pt x="1028864" y="406967"/>
                </a:lnTo>
                <a:lnTo>
                  <a:pt x="1035848" y="454054"/>
                </a:lnTo>
                <a:lnTo>
                  <a:pt x="1038224" y="502443"/>
                </a:lnTo>
                <a:lnTo>
                  <a:pt x="1035848" y="551499"/>
                </a:lnTo>
                <a:lnTo>
                  <a:pt x="1028864" y="599091"/>
                </a:lnTo>
                <a:lnTo>
                  <a:pt x="1017489" y="645026"/>
                </a:lnTo>
                <a:lnTo>
                  <a:pt x="1001942" y="689109"/>
                </a:lnTo>
                <a:lnTo>
                  <a:pt x="982440" y="731143"/>
                </a:lnTo>
                <a:lnTo>
                  <a:pt x="959201" y="770935"/>
                </a:lnTo>
                <a:lnTo>
                  <a:pt x="932441" y="808289"/>
                </a:lnTo>
                <a:lnTo>
                  <a:pt x="902379" y="843011"/>
                </a:lnTo>
                <a:lnTo>
                  <a:pt x="869233" y="874906"/>
                </a:lnTo>
                <a:lnTo>
                  <a:pt x="833219" y="903778"/>
                </a:lnTo>
                <a:lnTo>
                  <a:pt x="794555" y="929434"/>
                </a:lnTo>
                <a:lnTo>
                  <a:pt x="753459" y="951677"/>
                </a:lnTo>
                <a:lnTo>
                  <a:pt x="710148" y="970313"/>
                </a:lnTo>
                <a:lnTo>
                  <a:pt x="664840" y="985146"/>
                </a:lnTo>
                <a:lnTo>
                  <a:pt x="617752" y="995983"/>
                </a:lnTo>
                <a:lnTo>
                  <a:pt x="569097" y="1002629"/>
                </a:lnTo>
                <a:lnTo>
                  <a:pt x="519112" y="100488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97100" y="3636962"/>
            <a:ext cx="1257300" cy="809625"/>
          </a:xfrm>
          <a:custGeom>
            <a:avLst/>
            <a:gdLst/>
            <a:ahLst/>
            <a:cxnLst/>
            <a:rect l="l" t="t" r="r" b="b"/>
            <a:pathLst>
              <a:path w="1257300" h="809625">
                <a:moveTo>
                  <a:pt x="0" y="809625"/>
                </a:moveTo>
                <a:lnTo>
                  <a:pt x="1257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325" y="4440237"/>
            <a:ext cx="2278380" cy="2052955"/>
          </a:xfrm>
          <a:custGeom>
            <a:avLst/>
            <a:gdLst/>
            <a:ahLst/>
            <a:cxnLst/>
            <a:rect l="l" t="t" r="r" b="b"/>
            <a:pathLst>
              <a:path w="2278379" h="2052954">
                <a:moveTo>
                  <a:pt x="1139031" y="2052637"/>
                </a:moveTo>
                <a:lnTo>
                  <a:pt x="1088294" y="2051653"/>
                </a:lnTo>
                <a:lnTo>
                  <a:pt x="1038125" y="2048730"/>
                </a:lnTo>
                <a:lnTo>
                  <a:pt x="988571" y="2043905"/>
                </a:lnTo>
                <a:lnTo>
                  <a:pt x="939678" y="2037217"/>
                </a:lnTo>
                <a:lnTo>
                  <a:pt x="891492" y="2028706"/>
                </a:lnTo>
                <a:lnTo>
                  <a:pt x="844059" y="2018410"/>
                </a:lnTo>
                <a:lnTo>
                  <a:pt x="797427" y="2006368"/>
                </a:lnTo>
                <a:lnTo>
                  <a:pt x="751640" y="1992619"/>
                </a:lnTo>
                <a:lnTo>
                  <a:pt x="706746" y="1977203"/>
                </a:lnTo>
                <a:lnTo>
                  <a:pt x="662791" y="1960157"/>
                </a:lnTo>
                <a:lnTo>
                  <a:pt x="619820" y="1941521"/>
                </a:lnTo>
                <a:lnTo>
                  <a:pt x="577881" y="1921334"/>
                </a:lnTo>
                <a:lnTo>
                  <a:pt x="537020" y="1899634"/>
                </a:lnTo>
                <a:lnTo>
                  <a:pt x="497282" y="1876461"/>
                </a:lnTo>
                <a:lnTo>
                  <a:pt x="458715" y="1851854"/>
                </a:lnTo>
                <a:lnTo>
                  <a:pt x="421364" y="1825850"/>
                </a:lnTo>
                <a:lnTo>
                  <a:pt x="385276" y="1798491"/>
                </a:lnTo>
                <a:lnTo>
                  <a:pt x="350497" y="1769813"/>
                </a:lnTo>
                <a:lnTo>
                  <a:pt x="317073" y="1739857"/>
                </a:lnTo>
                <a:lnTo>
                  <a:pt x="285051" y="1708660"/>
                </a:lnTo>
                <a:lnTo>
                  <a:pt x="254477" y="1676263"/>
                </a:lnTo>
                <a:lnTo>
                  <a:pt x="225398" y="1642703"/>
                </a:lnTo>
                <a:lnTo>
                  <a:pt x="197859" y="1608021"/>
                </a:lnTo>
                <a:lnTo>
                  <a:pt x="171907" y="1572254"/>
                </a:lnTo>
                <a:lnTo>
                  <a:pt x="147588" y="1535441"/>
                </a:lnTo>
                <a:lnTo>
                  <a:pt x="124948" y="1497622"/>
                </a:lnTo>
                <a:lnTo>
                  <a:pt x="104034" y="1458836"/>
                </a:lnTo>
                <a:lnTo>
                  <a:pt x="84893" y="1419121"/>
                </a:lnTo>
                <a:lnTo>
                  <a:pt x="67569" y="1378516"/>
                </a:lnTo>
                <a:lnTo>
                  <a:pt x="52111" y="1337061"/>
                </a:lnTo>
                <a:lnTo>
                  <a:pt x="38563" y="1294793"/>
                </a:lnTo>
                <a:lnTo>
                  <a:pt x="26973" y="1251753"/>
                </a:lnTo>
                <a:lnTo>
                  <a:pt x="17386" y="1207978"/>
                </a:lnTo>
                <a:lnTo>
                  <a:pt x="9849" y="1163509"/>
                </a:lnTo>
                <a:lnTo>
                  <a:pt x="4408" y="1118383"/>
                </a:lnTo>
                <a:lnTo>
                  <a:pt x="1109" y="1072639"/>
                </a:lnTo>
                <a:lnTo>
                  <a:pt x="0" y="1026318"/>
                </a:lnTo>
                <a:lnTo>
                  <a:pt x="1109" y="980602"/>
                </a:lnTo>
                <a:lnTo>
                  <a:pt x="4408" y="935397"/>
                </a:lnTo>
                <a:lnTo>
                  <a:pt x="9849" y="890747"/>
                </a:lnTo>
                <a:lnTo>
                  <a:pt x="17386" y="846692"/>
                </a:lnTo>
                <a:lnTo>
                  <a:pt x="26973" y="803275"/>
                </a:lnTo>
                <a:lnTo>
                  <a:pt x="38564" y="760536"/>
                </a:lnTo>
                <a:lnTo>
                  <a:pt x="52111" y="718518"/>
                </a:lnTo>
                <a:lnTo>
                  <a:pt x="67570" y="677262"/>
                </a:lnTo>
                <a:lnTo>
                  <a:pt x="84893" y="636811"/>
                </a:lnTo>
                <a:lnTo>
                  <a:pt x="104035" y="597205"/>
                </a:lnTo>
                <a:lnTo>
                  <a:pt x="124949" y="558487"/>
                </a:lnTo>
                <a:lnTo>
                  <a:pt x="147589" y="520698"/>
                </a:lnTo>
                <a:lnTo>
                  <a:pt x="171908" y="483880"/>
                </a:lnTo>
                <a:lnTo>
                  <a:pt x="197860" y="448075"/>
                </a:lnTo>
                <a:lnTo>
                  <a:pt x="225399" y="413324"/>
                </a:lnTo>
                <a:lnTo>
                  <a:pt x="254479" y="379669"/>
                </a:lnTo>
                <a:lnTo>
                  <a:pt x="285053" y="347152"/>
                </a:lnTo>
                <a:lnTo>
                  <a:pt x="317075" y="315815"/>
                </a:lnTo>
                <a:lnTo>
                  <a:pt x="350498" y="285698"/>
                </a:lnTo>
                <a:lnTo>
                  <a:pt x="385277" y="256845"/>
                </a:lnTo>
                <a:lnTo>
                  <a:pt x="421365" y="229297"/>
                </a:lnTo>
                <a:lnTo>
                  <a:pt x="458716" y="203095"/>
                </a:lnTo>
                <a:lnTo>
                  <a:pt x="497284" y="178281"/>
                </a:lnTo>
                <a:lnTo>
                  <a:pt x="537021" y="154896"/>
                </a:lnTo>
                <a:lnTo>
                  <a:pt x="577883" y="132984"/>
                </a:lnTo>
                <a:lnTo>
                  <a:pt x="619822" y="112585"/>
                </a:lnTo>
                <a:lnTo>
                  <a:pt x="662792" y="93740"/>
                </a:lnTo>
                <a:lnTo>
                  <a:pt x="706747" y="76493"/>
                </a:lnTo>
                <a:lnTo>
                  <a:pt x="751641" y="60884"/>
                </a:lnTo>
                <a:lnTo>
                  <a:pt x="797428" y="46955"/>
                </a:lnTo>
                <a:lnTo>
                  <a:pt x="844060" y="34747"/>
                </a:lnTo>
                <a:lnTo>
                  <a:pt x="891493" y="24304"/>
                </a:lnTo>
                <a:lnTo>
                  <a:pt x="939679" y="15665"/>
                </a:lnTo>
                <a:lnTo>
                  <a:pt x="988572" y="8874"/>
                </a:lnTo>
                <a:lnTo>
                  <a:pt x="1038126" y="3972"/>
                </a:lnTo>
                <a:lnTo>
                  <a:pt x="1088294" y="999"/>
                </a:lnTo>
                <a:lnTo>
                  <a:pt x="1139031" y="0"/>
                </a:lnTo>
                <a:lnTo>
                  <a:pt x="1189768" y="999"/>
                </a:lnTo>
                <a:lnTo>
                  <a:pt x="1239937" y="3972"/>
                </a:lnTo>
                <a:lnTo>
                  <a:pt x="1289491" y="8874"/>
                </a:lnTo>
                <a:lnTo>
                  <a:pt x="1338384" y="15665"/>
                </a:lnTo>
                <a:lnTo>
                  <a:pt x="1386570" y="24304"/>
                </a:lnTo>
                <a:lnTo>
                  <a:pt x="1434002" y="34747"/>
                </a:lnTo>
                <a:lnTo>
                  <a:pt x="1480635" y="46955"/>
                </a:lnTo>
                <a:lnTo>
                  <a:pt x="1526421" y="60884"/>
                </a:lnTo>
                <a:lnTo>
                  <a:pt x="1571315" y="76493"/>
                </a:lnTo>
                <a:lnTo>
                  <a:pt x="1615270" y="93740"/>
                </a:lnTo>
                <a:lnTo>
                  <a:pt x="1658241" y="112585"/>
                </a:lnTo>
                <a:lnTo>
                  <a:pt x="1700180" y="132984"/>
                </a:lnTo>
                <a:lnTo>
                  <a:pt x="1741041" y="154896"/>
                </a:lnTo>
                <a:lnTo>
                  <a:pt x="1780779" y="178281"/>
                </a:lnTo>
                <a:lnTo>
                  <a:pt x="1819346" y="203095"/>
                </a:lnTo>
                <a:lnTo>
                  <a:pt x="1856697" y="229297"/>
                </a:lnTo>
                <a:lnTo>
                  <a:pt x="1892785" y="256845"/>
                </a:lnTo>
                <a:lnTo>
                  <a:pt x="1927564" y="285698"/>
                </a:lnTo>
                <a:lnTo>
                  <a:pt x="1960988" y="315815"/>
                </a:lnTo>
                <a:lnTo>
                  <a:pt x="1993010" y="347152"/>
                </a:lnTo>
                <a:lnTo>
                  <a:pt x="2023583" y="379669"/>
                </a:lnTo>
                <a:lnTo>
                  <a:pt x="2052663" y="413324"/>
                </a:lnTo>
                <a:lnTo>
                  <a:pt x="2080202" y="448075"/>
                </a:lnTo>
                <a:lnTo>
                  <a:pt x="2106155" y="483880"/>
                </a:lnTo>
                <a:lnTo>
                  <a:pt x="2130474" y="520698"/>
                </a:lnTo>
                <a:lnTo>
                  <a:pt x="2153113" y="558487"/>
                </a:lnTo>
                <a:lnTo>
                  <a:pt x="2174027" y="597205"/>
                </a:lnTo>
                <a:lnTo>
                  <a:pt x="2193169" y="636811"/>
                </a:lnTo>
                <a:lnTo>
                  <a:pt x="2210492" y="677262"/>
                </a:lnTo>
                <a:lnTo>
                  <a:pt x="2225951" y="718518"/>
                </a:lnTo>
                <a:lnTo>
                  <a:pt x="2239499" y="760536"/>
                </a:lnTo>
                <a:lnTo>
                  <a:pt x="2251089" y="803275"/>
                </a:lnTo>
                <a:lnTo>
                  <a:pt x="2260676" y="846692"/>
                </a:lnTo>
                <a:lnTo>
                  <a:pt x="2268213" y="890747"/>
                </a:lnTo>
                <a:lnTo>
                  <a:pt x="2273654" y="935397"/>
                </a:lnTo>
                <a:lnTo>
                  <a:pt x="2276953" y="980602"/>
                </a:lnTo>
                <a:lnTo>
                  <a:pt x="2278063" y="1026318"/>
                </a:lnTo>
                <a:lnTo>
                  <a:pt x="2276953" y="1072640"/>
                </a:lnTo>
                <a:lnTo>
                  <a:pt x="2273654" y="1118384"/>
                </a:lnTo>
                <a:lnTo>
                  <a:pt x="2268213" y="1163510"/>
                </a:lnTo>
                <a:lnTo>
                  <a:pt x="2260676" y="1207979"/>
                </a:lnTo>
                <a:lnTo>
                  <a:pt x="2251089" y="1251754"/>
                </a:lnTo>
                <a:lnTo>
                  <a:pt x="2239498" y="1294795"/>
                </a:lnTo>
                <a:lnTo>
                  <a:pt x="2225950" y="1337062"/>
                </a:lnTo>
                <a:lnTo>
                  <a:pt x="2210491" y="1378518"/>
                </a:lnTo>
                <a:lnTo>
                  <a:pt x="2193168" y="1419123"/>
                </a:lnTo>
                <a:lnTo>
                  <a:pt x="2174026" y="1458838"/>
                </a:lnTo>
                <a:lnTo>
                  <a:pt x="2153112" y="1497624"/>
                </a:lnTo>
                <a:lnTo>
                  <a:pt x="2130472" y="1535443"/>
                </a:lnTo>
                <a:lnTo>
                  <a:pt x="2106153" y="1572255"/>
                </a:lnTo>
                <a:lnTo>
                  <a:pt x="2080201" y="1608022"/>
                </a:lnTo>
                <a:lnTo>
                  <a:pt x="2052662" y="1642705"/>
                </a:lnTo>
                <a:lnTo>
                  <a:pt x="2023582" y="1676265"/>
                </a:lnTo>
                <a:lnTo>
                  <a:pt x="1993008" y="1708662"/>
                </a:lnTo>
                <a:lnTo>
                  <a:pt x="1960986" y="1739858"/>
                </a:lnTo>
                <a:lnTo>
                  <a:pt x="1927562" y="1769815"/>
                </a:lnTo>
                <a:lnTo>
                  <a:pt x="1892783" y="1798492"/>
                </a:lnTo>
                <a:lnTo>
                  <a:pt x="1856695" y="1825852"/>
                </a:lnTo>
                <a:lnTo>
                  <a:pt x="1819344" y="1851855"/>
                </a:lnTo>
                <a:lnTo>
                  <a:pt x="1780777" y="1876462"/>
                </a:lnTo>
                <a:lnTo>
                  <a:pt x="1741039" y="1899635"/>
                </a:lnTo>
                <a:lnTo>
                  <a:pt x="1700178" y="1921335"/>
                </a:lnTo>
                <a:lnTo>
                  <a:pt x="1658239" y="1941522"/>
                </a:lnTo>
                <a:lnTo>
                  <a:pt x="1615269" y="1960158"/>
                </a:lnTo>
                <a:lnTo>
                  <a:pt x="1571313" y="1977203"/>
                </a:lnTo>
                <a:lnTo>
                  <a:pt x="1526420" y="1992620"/>
                </a:lnTo>
                <a:lnTo>
                  <a:pt x="1480633" y="2006368"/>
                </a:lnTo>
                <a:lnTo>
                  <a:pt x="1434001" y="2018410"/>
                </a:lnTo>
                <a:lnTo>
                  <a:pt x="1386569" y="2028706"/>
                </a:lnTo>
                <a:lnTo>
                  <a:pt x="1338383" y="2037217"/>
                </a:lnTo>
                <a:lnTo>
                  <a:pt x="1289490" y="2043905"/>
                </a:lnTo>
                <a:lnTo>
                  <a:pt x="1239936" y="2048730"/>
                </a:lnTo>
                <a:lnTo>
                  <a:pt x="1189768" y="2051653"/>
                </a:lnTo>
                <a:lnTo>
                  <a:pt x="1139031" y="205263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60987" y="5386387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31749"/>
                </a:moveTo>
                <a:lnTo>
                  <a:pt x="228600" y="0"/>
                </a:lnTo>
                <a:lnTo>
                  <a:pt x="292099" y="31749"/>
                </a:lnTo>
                <a:lnTo>
                  <a:pt x="228600" y="31749"/>
                </a:lnTo>
                <a:close/>
              </a:path>
              <a:path w="304800" h="76200">
                <a:moveTo>
                  <a:pt x="228600" y="44449"/>
                </a:moveTo>
                <a:lnTo>
                  <a:pt x="228600" y="31749"/>
                </a:lnTo>
                <a:lnTo>
                  <a:pt x="270519" y="31749"/>
                </a:lnTo>
                <a:lnTo>
                  <a:pt x="270519" y="44449"/>
                </a:lnTo>
                <a:lnTo>
                  <a:pt x="228600" y="44449"/>
                </a:lnTo>
                <a:close/>
              </a:path>
              <a:path w="304800" h="76200">
                <a:moveTo>
                  <a:pt x="228600" y="76200"/>
                </a:moveTo>
                <a:lnTo>
                  <a:pt x="228600" y="44449"/>
                </a:lnTo>
                <a:lnTo>
                  <a:pt x="270519" y="44449"/>
                </a:lnTo>
                <a:lnTo>
                  <a:pt x="270519" y="31749"/>
                </a:lnTo>
                <a:lnTo>
                  <a:pt x="292100" y="31750"/>
                </a:lnTo>
                <a:lnTo>
                  <a:pt x="304800" y="38100"/>
                </a:lnTo>
                <a:lnTo>
                  <a:pt x="228600" y="76200"/>
                </a:lnTo>
                <a:close/>
              </a:path>
              <a:path w="304800" h="76200">
                <a:moveTo>
                  <a:pt x="0" y="44450"/>
                </a:moveTo>
                <a:lnTo>
                  <a:pt x="0" y="31750"/>
                </a:lnTo>
                <a:lnTo>
                  <a:pt x="228600" y="31749"/>
                </a:lnTo>
                <a:lnTo>
                  <a:pt x="228600" y="44449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3625" y="53276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7912" y="54038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30762" y="547052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67275" y="4105275"/>
            <a:ext cx="949325" cy="1294130"/>
          </a:xfrm>
          <a:custGeom>
            <a:avLst/>
            <a:gdLst/>
            <a:ahLst/>
            <a:cxnLst/>
            <a:rect l="l" t="t" r="r" b="b"/>
            <a:pathLst>
              <a:path w="949325" h="1294129">
                <a:moveTo>
                  <a:pt x="949325" y="12938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8475" y="4144962"/>
            <a:ext cx="50800" cy="1117600"/>
          </a:xfrm>
          <a:custGeom>
            <a:avLst/>
            <a:gdLst/>
            <a:ahLst/>
            <a:cxnLst/>
            <a:rect l="l" t="t" r="r" b="b"/>
            <a:pathLst>
              <a:path w="50800" h="1117600">
                <a:moveTo>
                  <a:pt x="0" y="1117600"/>
                </a:moveTo>
                <a:lnTo>
                  <a:pt x="5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8900" y="4953000"/>
            <a:ext cx="331787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51600" y="4864100"/>
            <a:ext cx="320555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95500" y="4241800"/>
            <a:ext cx="290101" cy="338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70100" y="4191000"/>
            <a:ext cx="396875" cy="116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40648" y="5122628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90391" y="5122629"/>
            <a:ext cx="149860" cy="411480"/>
          </a:xfrm>
          <a:custGeom>
            <a:avLst/>
            <a:gdLst/>
            <a:ahLst/>
            <a:cxnLst/>
            <a:rect l="l" t="t" r="r" b="b"/>
            <a:pathLst>
              <a:path w="149860" h="411479">
                <a:moveTo>
                  <a:pt x="0" y="0"/>
                </a:moveTo>
                <a:lnTo>
                  <a:pt x="149742" y="41099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42888" y="5533627"/>
            <a:ext cx="147955" cy="45085"/>
          </a:xfrm>
          <a:custGeom>
            <a:avLst/>
            <a:gdLst/>
            <a:ahLst/>
            <a:cxnLst/>
            <a:rect l="l" t="t" r="r" b="b"/>
            <a:pathLst>
              <a:path w="147954" h="45085">
                <a:moveTo>
                  <a:pt x="0" y="0"/>
                </a:moveTo>
                <a:lnTo>
                  <a:pt x="147503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90391" y="553362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2" y="0"/>
                </a:moveTo>
                <a:lnTo>
                  <a:pt x="0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90391" y="5141241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2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33363" y="5346555"/>
            <a:ext cx="316296" cy="207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90391" y="5295392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90391" y="5208637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26111" y="5288503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56790" y="520495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64200" y="49530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06800" y="5410200"/>
            <a:ext cx="173401" cy="333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03600" y="5359400"/>
            <a:ext cx="527050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65848" y="5152791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15591" y="5152791"/>
            <a:ext cx="149860" cy="422275"/>
          </a:xfrm>
          <a:custGeom>
            <a:avLst/>
            <a:gdLst/>
            <a:ahLst/>
            <a:cxnLst/>
            <a:rect l="l" t="t" r="r" b="b"/>
            <a:pathLst>
              <a:path w="149860" h="422275">
                <a:moveTo>
                  <a:pt x="0" y="0"/>
                </a:moveTo>
                <a:lnTo>
                  <a:pt x="149742" y="421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68088" y="5574510"/>
            <a:ext cx="147955" cy="34290"/>
          </a:xfrm>
          <a:custGeom>
            <a:avLst/>
            <a:gdLst/>
            <a:ahLst/>
            <a:cxnLst/>
            <a:rect l="l" t="t" r="r" b="b"/>
            <a:pathLst>
              <a:path w="147954" h="34289">
                <a:moveTo>
                  <a:pt x="0" y="0"/>
                </a:moveTo>
                <a:lnTo>
                  <a:pt x="147503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15591" y="5574510"/>
            <a:ext cx="149860" cy="34290"/>
          </a:xfrm>
          <a:custGeom>
            <a:avLst/>
            <a:gdLst/>
            <a:ahLst/>
            <a:cxnLst/>
            <a:rect l="l" t="t" r="r" b="b"/>
            <a:pathLst>
              <a:path w="149860" h="34289">
                <a:moveTo>
                  <a:pt x="149742" y="0"/>
                </a:moveTo>
                <a:lnTo>
                  <a:pt x="0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15591" y="5162006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6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58563" y="5376718"/>
            <a:ext cx="316296" cy="198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15591" y="532419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15591" y="5241521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51311" y="5318665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1990" y="5235114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89400" y="49911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78500" y="5867400"/>
            <a:ext cx="361950" cy="26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91200" y="5791200"/>
            <a:ext cx="349696" cy="224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46600" y="5892800"/>
            <a:ext cx="376237" cy="2688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59300" y="5816600"/>
            <a:ext cx="363499" cy="222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35400" y="5930900"/>
            <a:ext cx="382587" cy="337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35400" y="5829300"/>
            <a:ext cx="369634" cy="283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11600" y="4737100"/>
            <a:ext cx="159822" cy="3472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33800" y="4673600"/>
            <a:ext cx="485775" cy="927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89700" y="5397500"/>
            <a:ext cx="172879" cy="333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86500" y="5334000"/>
            <a:ext cx="525462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91100" y="5270500"/>
            <a:ext cx="376237" cy="2700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91100" y="5194300"/>
            <a:ext cx="363500" cy="2238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05000" y="4724400"/>
            <a:ext cx="282575" cy="2663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17700" y="46482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90700" y="4368800"/>
            <a:ext cx="146242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12900" y="4305300"/>
            <a:ext cx="444500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55621" y="2136119"/>
            <a:ext cx="149860" cy="412115"/>
          </a:xfrm>
          <a:custGeom>
            <a:avLst/>
            <a:gdLst/>
            <a:ahLst/>
            <a:cxnLst/>
            <a:rect l="l" t="t" r="r" b="b"/>
            <a:pathLst>
              <a:path w="149860" h="412114">
                <a:moveTo>
                  <a:pt x="149743" y="0"/>
                </a:moveTo>
                <a:lnTo>
                  <a:pt x="0" y="41178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96228" y="2136119"/>
            <a:ext cx="149860" cy="410209"/>
          </a:xfrm>
          <a:custGeom>
            <a:avLst/>
            <a:gdLst/>
            <a:ahLst/>
            <a:cxnLst/>
            <a:rect l="l" t="t" r="r" b="b"/>
            <a:pathLst>
              <a:path w="149860" h="410210">
                <a:moveTo>
                  <a:pt x="0" y="0"/>
                </a:moveTo>
                <a:lnTo>
                  <a:pt x="149743" y="4099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46485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0" y="0"/>
                </a:moveTo>
                <a:lnTo>
                  <a:pt x="149743" y="4473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96228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3" y="0"/>
                </a:moveTo>
                <a:lnTo>
                  <a:pt x="0" y="447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96228" y="2145310"/>
            <a:ext cx="0" cy="445770"/>
          </a:xfrm>
          <a:custGeom>
            <a:avLst/>
            <a:gdLst/>
            <a:ahLst/>
            <a:cxnLst/>
            <a:rect l="l" t="t" r="r" b="b"/>
            <a:pathLst>
              <a:path w="0" h="445769">
                <a:moveTo>
                  <a:pt x="0" y="0"/>
                </a:moveTo>
                <a:lnTo>
                  <a:pt x="0" y="4454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36960" y="2359449"/>
            <a:ext cx="318535" cy="1979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96228" y="230708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4">
                <a:moveTo>
                  <a:pt x="0" y="16544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96228" y="2221908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4" h="13335">
                <a:moveTo>
                  <a:pt x="0" y="12868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31948" y="2301569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0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62627" y="221823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5" y="220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74800" y="1968500"/>
            <a:ext cx="458787" cy="326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08200" y="2209800"/>
            <a:ext cx="465136" cy="3719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20900" y="2108200"/>
            <a:ext cx="449390" cy="3083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06600" y="2984500"/>
            <a:ext cx="333375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06600" y="2908300"/>
            <a:ext cx="322088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85900" y="3060699"/>
            <a:ext cx="282575" cy="2663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485900" y="29845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58900" y="2705100"/>
            <a:ext cx="146242" cy="3257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93800" y="2654300"/>
            <a:ext cx="444500" cy="880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62100" y="1485899"/>
            <a:ext cx="446087" cy="2982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74800" y="1397000"/>
            <a:ext cx="430986" cy="2472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27100" y="2590800"/>
            <a:ext cx="146764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2000" y="2527300"/>
            <a:ext cx="446088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00687" y="1785938"/>
            <a:ext cx="3376929" cy="2068830"/>
          </a:xfrm>
          <a:custGeom>
            <a:avLst/>
            <a:gdLst/>
            <a:ahLst/>
            <a:cxnLst/>
            <a:rect l="l" t="t" r="r" b="b"/>
            <a:pathLst>
              <a:path w="3376929" h="2068829">
                <a:moveTo>
                  <a:pt x="0" y="0"/>
                </a:moveTo>
                <a:lnTo>
                  <a:pt x="3376611" y="0"/>
                </a:lnTo>
                <a:lnTo>
                  <a:pt x="3376611" y="2068511"/>
                </a:lnTo>
                <a:lnTo>
                  <a:pt x="0" y="206851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84824" y="1631950"/>
            <a:ext cx="1913255" cy="281305"/>
          </a:xfrm>
          <a:custGeom>
            <a:avLst/>
            <a:gdLst/>
            <a:ahLst/>
            <a:cxnLst/>
            <a:rect l="l" t="t" r="r" b="b"/>
            <a:pathLst>
              <a:path w="1913254" h="281305">
                <a:moveTo>
                  <a:pt x="0" y="0"/>
                </a:moveTo>
                <a:lnTo>
                  <a:pt x="1912937" y="0"/>
                </a:lnTo>
                <a:lnTo>
                  <a:pt x="1912937" y="280988"/>
                </a:lnTo>
                <a:lnTo>
                  <a:pt x="0" y="280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661026" y="1559693"/>
            <a:ext cx="1938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wireless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hosts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61026" y="1928420"/>
            <a:ext cx="2931160" cy="18478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250825" indent="-238125">
              <a:lnSpc>
                <a:spcPct val="100000"/>
              </a:lnSpc>
              <a:spcBef>
                <a:spcPts val="285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50825" algn="l"/>
              </a:tabLst>
            </a:pPr>
            <a:r>
              <a:rPr dirty="0" sz="2000" spc="-5">
                <a:latin typeface="Arial"/>
                <a:cs typeface="Arial"/>
              </a:rPr>
              <a:t>laptop,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smartphone</a:t>
            </a:r>
            <a:endParaRPr sz="2000">
              <a:latin typeface="Arial"/>
              <a:cs typeface="Arial"/>
            </a:endParaRPr>
          </a:p>
          <a:p>
            <a:pPr marL="250825" indent="-238125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50825" algn="l"/>
              </a:tabLst>
            </a:pPr>
            <a:r>
              <a:rPr dirty="0" sz="2000">
                <a:latin typeface="Arial"/>
                <a:cs typeface="Arial"/>
              </a:rPr>
              <a:t>run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250825" marR="5080" indent="-238125">
              <a:lnSpc>
                <a:spcPts val="2140"/>
              </a:lnSpc>
              <a:spcBef>
                <a:spcPts val="545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50825" algn="l"/>
              </a:tabLst>
            </a:pPr>
            <a:r>
              <a:rPr dirty="0" sz="2000">
                <a:latin typeface="Arial"/>
                <a:cs typeface="Arial"/>
              </a:rPr>
              <a:t>may </a:t>
            </a:r>
            <a:r>
              <a:rPr dirty="0" sz="2000" spc="-5">
                <a:latin typeface="Arial"/>
                <a:cs typeface="Arial"/>
              </a:rPr>
              <a:t>be </a:t>
            </a:r>
            <a:r>
              <a:rPr dirty="0" sz="2000">
                <a:latin typeface="Arial"/>
                <a:cs typeface="Arial"/>
              </a:rPr>
              <a:t>stationary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(non-  mobile) </a:t>
            </a:r>
            <a:r>
              <a:rPr dirty="0" sz="2000" spc="-5">
                <a:latin typeface="Arial"/>
                <a:cs typeface="Arial"/>
              </a:rPr>
              <a:t>or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mobile</a:t>
            </a:r>
            <a:endParaRPr sz="2000">
              <a:latin typeface="Arial"/>
              <a:cs typeface="Arial"/>
            </a:endParaRPr>
          </a:p>
          <a:p>
            <a:pPr lvl="1" marL="647700" indent="-177800">
              <a:lnSpc>
                <a:spcPts val="2065"/>
              </a:lnSpc>
              <a:spcBef>
                <a:spcPts val="165"/>
              </a:spcBef>
              <a:buClr>
                <a:srgbClr val="000099"/>
              </a:buClr>
              <a:buSzPct val="102777"/>
              <a:buChar char="•"/>
              <a:tabLst>
                <a:tab pos="647700" algn="l"/>
              </a:tabLst>
            </a:pPr>
            <a:r>
              <a:rPr dirty="0" sz="1800" spc="-5">
                <a:latin typeface="Arial"/>
                <a:cs typeface="Arial"/>
              </a:rPr>
              <a:t>wireless does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  <a:p>
            <a:pPr marL="647700">
              <a:lnSpc>
                <a:spcPts val="2065"/>
              </a:lnSpc>
            </a:pPr>
            <a:r>
              <a:rPr dirty="0" sz="1800" spc="-5">
                <a:latin typeface="Arial"/>
                <a:cs typeface="Arial"/>
              </a:rPr>
              <a:t>always </a:t>
            </a:r>
            <a:r>
              <a:rPr dirty="0" sz="1800">
                <a:latin typeface="Arial"/>
                <a:cs typeface="Arial"/>
              </a:rPr>
              <a:t>mean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189662" y="3908723"/>
            <a:ext cx="963294" cy="1887855"/>
          </a:xfrm>
          <a:custGeom>
            <a:avLst/>
            <a:gdLst/>
            <a:ahLst/>
            <a:cxnLst/>
            <a:rect l="l" t="t" r="r" b="b"/>
            <a:pathLst>
              <a:path w="963295" h="1887854">
                <a:moveTo>
                  <a:pt x="32945" y="1818507"/>
                </a:moveTo>
                <a:lnTo>
                  <a:pt x="962923" y="5752"/>
                </a:lnTo>
                <a:lnTo>
                  <a:pt x="951600" y="0"/>
                </a:lnTo>
                <a:lnTo>
                  <a:pt x="28850" y="1816426"/>
                </a:lnTo>
                <a:lnTo>
                  <a:pt x="32945" y="1818507"/>
                </a:lnTo>
                <a:close/>
              </a:path>
              <a:path w="963295" h="1887854">
                <a:moveTo>
                  <a:pt x="176" y="1859544"/>
                </a:moveTo>
                <a:lnTo>
                  <a:pt x="11892" y="1859544"/>
                </a:lnTo>
                <a:lnTo>
                  <a:pt x="9868" y="1853791"/>
                </a:lnTo>
                <a:lnTo>
                  <a:pt x="28850" y="1816426"/>
                </a:lnTo>
                <a:lnTo>
                  <a:pt x="543" y="1802046"/>
                </a:lnTo>
                <a:lnTo>
                  <a:pt x="176" y="1859544"/>
                </a:lnTo>
                <a:close/>
              </a:path>
              <a:path w="963295" h="1887854">
                <a:moveTo>
                  <a:pt x="11892" y="1859544"/>
                </a:moveTo>
                <a:lnTo>
                  <a:pt x="32945" y="1818507"/>
                </a:lnTo>
                <a:lnTo>
                  <a:pt x="28850" y="1816426"/>
                </a:lnTo>
                <a:lnTo>
                  <a:pt x="9868" y="1853791"/>
                </a:lnTo>
                <a:lnTo>
                  <a:pt x="11892" y="1859544"/>
                </a:lnTo>
                <a:close/>
              </a:path>
              <a:path w="963295" h="1887854">
                <a:moveTo>
                  <a:pt x="0" y="1887239"/>
                </a:moveTo>
                <a:lnTo>
                  <a:pt x="68480" y="1836558"/>
                </a:lnTo>
                <a:lnTo>
                  <a:pt x="32945" y="1818507"/>
                </a:lnTo>
                <a:lnTo>
                  <a:pt x="11892" y="1859544"/>
                </a:lnTo>
                <a:lnTo>
                  <a:pt x="176" y="1859544"/>
                </a:lnTo>
                <a:lnTo>
                  <a:pt x="0" y="18872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257800" y="3890579"/>
            <a:ext cx="1889760" cy="1369060"/>
          </a:xfrm>
          <a:custGeom>
            <a:avLst/>
            <a:gdLst/>
            <a:ahLst/>
            <a:cxnLst/>
            <a:rect l="l" t="t" r="r" b="b"/>
            <a:pathLst>
              <a:path w="1889759" h="1369060">
                <a:moveTo>
                  <a:pt x="63547" y="1329146"/>
                </a:moveTo>
                <a:lnTo>
                  <a:pt x="1889670" y="10291"/>
                </a:lnTo>
                <a:lnTo>
                  <a:pt x="1882229" y="0"/>
                </a:lnTo>
                <a:lnTo>
                  <a:pt x="57155" y="1319644"/>
                </a:lnTo>
                <a:lnTo>
                  <a:pt x="63547" y="1329146"/>
                </a:lnTo>
                <a:close/>
              </a:path>
              <a:path w="1889759" h="1369060">
                <a:moveTo>
                  <a:pt x="7802" y="1353862"/>
                </a:moveTo>
                <a:lnTo>
                  <a:pt x="29323" y="1353862"/>
                </a:lnTo>
                <a:lnTo>
                  <a:pt x="24065" y="1343571"/>
                </a:lnTo>
                <a:lnTo>
                  <a:pt x="57155" y="1319644"/>
                </a:lnTo>
                <a:lnTo>
                  <a:pt x="39424" y="1293285"/>
                </a:lnTo>
                <a:lnTo>
                  <a:pt x="7802" y="1353862"/>
                </a:lnTo>
                <a:close/>
              </a:path>
              <a:path w="1889759" h="1369060">
                <a:moveTo>
                  <a:pt x="29323" y="1353862"/>
                </a:moveTo>
                <a:lnTo>
                  <a:pt x="63547" y="1329146"/>
                </a:lnTo>
                <a:lnTo>
                  <a:pt x="57155" y="1319644"/>
                </a:lnTo>
                <a:lnTo>
                  <a:pt x="24065" y="1343571"/>
                </a:lnTo>
                <a:lnTo>
                  <a:pt x="29323" y="1353862"/>
                </a:lnTo>
                <a:close/>
              </a:path>
              <a:path w="1889759" h="1369060">
                <a:moveTo>
                  <a:pt x="0" y="1368808"/>
                </a:moveTo>
                <a:lnTo>
                  <a:pt x="84073" y="1359660"/>
                </a:lnTo>
                <a:lnTo>
                  <a:pt x="63547" y="1329146"/>
                </a:lnTo>
                <a:lnTo>
                  <a:pt x="29323" y="1353862"/>
                </a:lnTo>
                <a:lnTo>
                  <a:pt x="7802" y="1353862"/>
                </a:lnTo>
                <a:lnTo>
                  <a:pt x="0" y="13688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988300" y="1384300"/>
            <a:ext cx="762000" cy="59652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001000" y="1206500"/>
            <a:ext cx="736203" cy="49456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645400" y="1447800"/>
            <a:ext cx="196905" cy="4379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416800" y="1371600"/>
            <a:ext cx="598488" cy="11836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Elements </a:t>
            </a:r>
            <a:r>
              <a:rPr dirty="0" spc="-5"/>
              <a:t>of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5"/>
              <a:t>wireless  network</a:t>
            </a:r>
          </a:p>
        </p:txBody>
      </p:sp>
      <p:sp>
        <p:nvSpPr>
          <p:cNvPr id="92" name="object 92"/>
          <p:cNvSpPr/>
          <p:nvPr/>
        </p:nvSpPr>
        <p:spPr>
          <a:xfrm>
            <a:off x="546100" y="876300"/>
            <a:ext cx="7313610" cy="17303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058725" y="2619494"/>
            <a:ext cx="2286000" cy="1656714"/>
          </a:xfrm>
          <a:custGeom>
            <a:avLst/>
            <a:gdLst/>
            <a:ahLst/>
            <a:cxnLst/>
            <a:rect l="l" t="t" r="r" b="b"/>
            <a:pathLst>
              <a:path w="2286000" h="1656714">
                <a:moveTo>
                  <a:pt x="1544069" y="1656426"/>
                </a:moveTo>
                <a:lnTo>
                  <a:pt x="1491137" y="1655359"/>
                </a:lnTo>
                <a:lnTo>
                  <a:pt x="1436616" y="1652148"/>
                </a:lnTo>
                <a:lnTo>
                  <a:pt x="1381052" y="1647038"/>
                </a:lnTo>
                <a:lnTo>
                  <a:pt x="1324992" y="1640272"/>
                </a:lnTo>
                <a:lnTo>
                  <a:pt x="1268981" y="1632097"/>
                </a:lnTo>
                <a:lnTo>
                  <a:pt x="1213566" y="1622756"/>
                </a:lnTo>
                <a:lnTo>
                  <a:pt x="1159291" y="1612494"/>
                </a:lnTo>
                <a:lnTo>
                  <a:pt x="1106704" y="1601557"/>
                </a:lnTo>
                <a:lnTo>
                  <a:pt x="1056351" y="1590188"/>
                </a:lnTo>
                <a:lnTo>
                  <a:pt x="1008776" y="1578633"/>
                </a:lnTo>
                <a:lnTo>
                  <a:pt x="964527" y="1567137"/>
                </a:lnTo>
                <a:lnTo>
                  <a:pt x="924149" y="1555943"/>
                </a:lnTo>
                <a:lnTo>
                  <a:pt x="830983" y="1525971"/>
                </a:lnTo>
                <a:lnTo>
                  <a:pt x="783096" y="1503413"/>
                </a:lnTo>
                <a:lnTo>
                  <a:pt x="742849" y="1478273"/>
                </a:lnTo>
                <a:lnTo>
                  <a:pt x="708564" y="1451198"/>
                </a:lnTo>
                <a:lnTo>
                  <a:pt x="678562" y="1422839"/>
                </a:lnTo>
                <a:lnTo>
                  <a:pt x="651165" y="1393843"/>
                </a:lnTo>
                <a:lnTo>
                  <a:pt x="624695" y="1364861"/>
                </a:lnTo>
                <a:lnTo>
                  <a:pt x="597474" y="1336539"/>
                </a:lnTo>
                <a:lnTo>
                  <a:pt x="567822" y="1309529"/>
                </a:lnTo>
                <a:lnTo>
                  <a:pt x="534063" y="1284477"/>
                </a:lnTo>
                <a:lnTo>
                  <a:pt x="489528" y="1256832"/>
                </a:lnTo>
                <a:lnTo>
                  <a:pt x="443578" y="1232492"/>
                </a:lnTo>
                <a:lnTo>
                  <a:pt x="350581" y="1187465"/>
                </a:lnTo>
                <a:lnTo>
                  <a:pt x="305107" y="1163647"/>
                </a:lnTo>
                <a:lnTo>
                  <a:pt x="261364" y="1136871"/>
                </a:lnTo>
                <a:lnTo>
                  <a:pt x="220141" y="1105573"/>
                </a:lnTo>
                <a:lnTo>
                  <a:pt x="182223" y="1068187"/>
                </a:lnTo>
                <a:lnTo>
                  <a:pt x="156090" y="1034141"/>
                </a:lnTo>
                <a:lnTo>
                  <a:pt x="130495" y="997600"/>
                </a:lnTo>
                <a:lnTo>
                  <a:pt x="105976" y="958681"/>
                </a:lnTo>
                <a:lnTo>
                  <a:pt x="83070" y="917497"/>
                </a:lnTo>
                <a:lnTo>
                  <a:pt x="62315" y="874163"/>
                </a:lnTo>
                <a:lnTo>
                  <a:pt x="44248" y="828793"/>
                </a:lnTo>
                <a:lnTo>
                  <a:pt x="29408" y="781502"/>
                </a:lnTo>
                <a:lnTo>
                  <a:pt x="18331" y="732404"/>
                </a:lnTo>
                <a:lnTo>
                  <a:pt x="11557" y="681614"/>
                </a:lnTo>
                <a:lnTo>
                  <a:pt x="9622" y="629246"/>
                </a:lnTo>
                <a:lnTo>
                  <a:pt x="6343" y="586715"/>
                </a:lnTo>
                <a:lnTo>
                  <a:pt x="3388" y="539001"/>
                </a:lnTo>
                <a:lnTo>
                  <a:pt x="1119" y="487316"/>
                </a:lnTo>
                <a:lnTo>
                  <a:pt x="88" y="441330"/>
                </a:lnTo>
                <a:lnTo>
                  <a:pt x="0" y="403007"/>
                </a:lnTo>
                <a:lnTo>
                  <a:pt x="88" y="376878"/>
                </a:lnTo>
                <a:lnTo>
                  <a:pt x="2052" y="320547"/>
                </a:lnTo>
                <a:lnTo>
                  <a:pt x="6153" y="265091"/>
                </a:lnTo>
                <a:lnTo>
                  <a:pt x="12752" y="211720"/>
                </a:lnTo>
                <a:lnTo>
                  <a:pt x="22213" y="161647"/>
                </a:lnTo>
                <a:lnTo>
                  <a:pt x="34897" y="116081"/>
                </a:lnTo>
                <a:lnTo>
                  <a:pt x="51169" y="76235"/>
                </a:lnTo>
                <a:lnTo>
                  <a:pt x="71390" y="43319"/>
                </a:lnTo>
                <a:lnTo>
                  <a:pt x="123397" y="5452"/>
                </a:lnTo>
                <a:lnTo>
                  <a:pt x="155649" y="0"/>
                </a:lnTo>
                <a:lnTo>
                  <a:pt x="192107" y="1131"/>
                </a:lnTo>
                <a:lnTo>
                  <a:pt x="232195" y="7789"/>
                </a:lnTo>
                <a:lnTo>
                  <a:pt x="275342" y="18917"/>
                </a:lnTo>
                <a:lnTo>
                  <a:pt x="320973" y="33457"/>
                </a:lnTo>
                <a:lnTo>
                  <a:pt x="368640" y="50400"/>
                </a:lnTo>
                <a:lnTo>
                  <a:pt x="467041" y="86983"/>
                </a:lnTo>
                <a:lnTo>
                  <a:pt x="516877" y="104602"/>
                </a:lnTo>
                <a:lnTo>
                  <a:pt x="566330" y="120348"/>
                </a:lnTo>
                <a:lnTo>
                  <a:pt x="614828" y="133164"/>
                </a:lnTo>
                <a:lnTo>
                  <a:pt x="661797" y="141992"/>
                </a:lnTo>
                <a:lnTo>
                  <a:pt x="706664" y="145775"/>
                </a:lnTo>
                <a:lnTo>
                  <a:pt x="1780360" y="145901"/>
                </a:lnTo>
                <a:lnTo>
                  <a:pt x="1823277" y="159530"/>
                </a:lnTo>
                <a:lnTo>
                  <a:pt x="1875239" y="177629"/>
                </a:lnTo>
                <a:lnTo>
                  <a:pt x="1925587" y="196973"/>
                </a:lnTo>
                <a:lnTo>
                  <a:pt x="1973855" y="217577"/>
                </a:lnTo>
                <a:lnTo>
                  <a:pt x="2019577" y="239454"/>
                </a:lnTo>
                <a:lnTo>
                  <a:pt x="2062287" y="262618"/>
                </a:lnTo>
                <a:lnTo>
                  <a:pt x="2101519" y="287083"/>
                </a:lnTo>
                <a:lnTo>
                  <a:pt x="2136807" y="312864"/>
                </a:lnTo>
                <a:lnTo>
                  <a:pt x="2167686" y="339974"/>
                </a:lnTo>
                <a:lnTo>
                  <a:pt x="2193688" y="368426"/>
                </a:lnTo>
                <a:lnTo>
                  <a:pt x="2217754" y="403007"/>
                </a:lnTo>
                <a:lnTo>
                  <a:pt x="2237773" y="441330"/>
                </a:lnTo>
                <a:lnTo>
                  <a:pt x="2253974" y="482933"/>
                </a:lnTo>
                <a:lnTo>
                  <a:pt x="2266584" y="527353"/>
                </a:lnTo>
                <a:lnTo>
                  <a:pt x="2275829" y="574128"/>
                </a:lnTo>
                <a:lnTo>
                  <a:pt x="2281936" y="622797"/>
                </a:lnTo>
                <a:lnTo>
                  <a:pt x="2285133" y="672896"/>
                </a:lnTo>
                <a:lnTo>
                  <a:pt x="2285647" y="723964"/>
                </a:lnTo>
                <a:lnTo>
                  <a:pt x="2283704" y="775538"/>
                </a:lnTo>
                <a:lnTo>
                  <a:pt x="2279531" y="827156"/>
                </a:lnTo>
                <a:lnTo>
                  <a:pt x="2273356" y="878356"/>
                </a:lnTo>
                <a:lnTo>
                  <a:pt x="2265405" y="928675"/>
                </a:lnTo>
                <a:lnTo>
                  <a:pt x="2255906" y="977652"/>
                </a:lnTo>
                <a:lnTo>
                  <a:pt x="2245086" y="1024824"/>
                </a:lnTo>
                <a:lnTo>
                  <a:pt x="2233171" y="1069728"/>
                </a:lnTo>
                <a:lnTo>
                  <a:pt x="2220388" y="1111903"/>
                </a:lnTo>
                <a:lnTo>
                  <a:pt x="2206966" y="1150886"/>
                </a:lnTo>
                <a:lnTo>
                  <a:pt x="2188833" y="1195983"/>
                </a:lnTo>
                <a:lnTo>
                  <a:pt x="2167715" y="1240652"/>
                </a:lnTo>
                <a:lnTo>
                  <a:pt x="2143743" y="1284592"/>
                </a:lnTo>
                <a:lnTo>
                  <a:pt x="2117046" y="1327505"/>
                </a:lnTo>
                <a:lnTo>
                  <a:pt x="2087756" y="1369092"/>
                </a:lnTo>
                <a:lnTo>
                  <a:pt x="2056002" y="1409054"/>
                </a:lnTo>
                <a:lnTo>
                  <a:pt x="2021917" y="1447092"/>
                </a:lnTo>
                <a:lnTo>
                  <a:pt x="1985630" y="1482906"/>
                </a:lnTo>
                <a:lnTo>
                  <a:pt x="1947273" y="1516198"/>
                </a:lnTo>
                <a:lnTo>
                  <a:pt x="1906975" y="1546669"/>
                </a:lnTo>
                <a:lnTo>
                  <a:pt x="1864867" y="1574020"/>
                </a:lnTo>
                <a:lnTo>
                  <a:pt x="1821081" y="1597950"/>
                </a:lnTo>
                <a:lnTo>
                  <a:pt x="1775746" y="1618163"/>
                </a:lnTo>
                <a:lnTo>
                  <a:pt x="1728993" y="1634357"/>
                </a:lnTo>
                <a:lnTo>
                  <a:pt x="1687875" y="1644314"/>
                </a:lnTo>
                <a:lnTo>
                  <a:pt x="1642984" y="1651149"/>
                </a:lnTo>
                <a:lnTo>
                  <a:pt x="1594867" y="1655104"/>
                </a:lnTo>
                <a:lnTo>
                  <a:pt x="1544069" y="1656426"/>
                </a:lnTo>
                <a:close/>
              </a:path>
              <a:path w="2286000" h="1656714">
                <a:moveTo>
                  <a:pt x="1780360" y="145901"/>
                </a:moveTo>
                <a:lnTo>
                  <a:pt x="753036" y="145901"/>
                </a:lnTo>
                <a:lnTo>
                  <a:pt x="798395" y="141173"/>
                </a:lnTo>
                <a:lnTo>
                  <a:pt x="843045" y="132554"/>
                </a:lnTo>
                <a:lnTo>
                  <a:pt x="887290" y="121006"/>
                </a:lnTo>
                <a:lnTo>
                  <a:pt x="931433" y="107492"/>
                </a:lnTo>
                <a:lnTo>
                  <a:pt x="1020632" y="78409"/>
                </a:lnTo>
                <a:lnTo>
                  <a:pt x="1066295" y="64764"/>
                </a:lnTo>
                <a:lnTo>
                  <a:pt x="1113072" y="53001"/>
                </a:lnTo>
                <a:lnTo>
                  <a:pt x="1161268" y="44080"/>
                </a:lnTo>
                <a:lnTo>
                  <a:pt x="1211187" y="38963"/>
                </a:lnTo>
                <a:lnTo>
                  <a:pt x="1263131" y="38613"/>
                </a:lnTo>
                <a:lnTo>
                  <a:pt x="1317406" y="43992"/>
                </a:lnTo>
                <a:lnTo>
                  <a:pt x="1359879" y="50400"/>
                </a:lnTo>
                <a:lnTo>
                  <a:pt x="1405397" y="57914"/>
                </a:lnTo>
                <a:lnTo>
                  <a:pt x="1453496" y="66549"/>
                </a:lnTo>
                <a:lnTo>
                  <a:pt x="1503708" y="76318"/>
                </a:lnTo>
                <a:lnTo>
                  <a:pt x="1555568" y="87235"/>
                </a:lnTo>
                <a:lnTo>
                  <a:pt x="1608610" y="99314"/>
                </a:lnTo>
                <a:lnTo>
                  <a:pt x="1662368" y="112569"/>
                </a:lnTo>
                <a:lnTo>
                  <a:pt x="1716375" y="127015"/>
                </a:lnTo>
                <a:lnTo>
                  <a:pt x="1770167" y="142664"/>
                </a:lnTo>
                <a:lnTo>
                  <a:pt x="1780360" y="14590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3612356" y="3049306"/>
            <a:ext cx="1358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49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network  infrastructure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65" y="122557"/>
            <a:ext cx="6547484" cy="1252855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35"/>
              </a:spcBef>
            </a:pPr>
            <a:r>
              <a:rPr dirty="0" sz="4000" spc="-5"/>
              <a:t>How do </a:t>
            </a:r>
            <a:r>
              <a:rPr dirty="0" sz="4000" i="1">
                <a:latin typeface="Arial"/>
                <a:cs typeface="Arial"/>
              </a:rPr>
              <a:t>you </a:t>
            </a:r>
            <a:r>
              <a:rPr dirty="0" sz="4000"/>
              <a:t>contact a</a:t>
            </a:r>
            <a:r>
              <a:rPr dirty="0" sz="4000" spc="-95"/>
              <a:t> </a:t>
            </a:r>
            <a:r>
              <a:rPr dirty="0" sz="4000" spc="-5"/>
              <a:t>mobile  friend: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39" y="3605485"/>
            <a:ext cx="3471545" cy="108775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4965" marR="508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expect her to let </a:t>
            </a:r>
            <a:r>
              <a:rPr dirty="0" sz="2400">
                <a:latin typeface="Arial"/>
                <a:cs typeface="Arial"/>
              </a:rPr>
              <a:t>you  know </a:t>
            </a:r>
            <a:r>
              <a:rPr dirty="0" sz="2400" spc="-5">
                <a:latin typeface="Arial"/>
                <a:cs typeface="Arial"/>
              </a:rPr>
              <a:t>where he/she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10">
                <a:latin typeface="Arial"/>
                <a:cs typeface="Arial"/>
              </a:rPr>
              <a:t>is?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Facebook!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0825" y="3729037"/>
            <a:ext cx="4813300" cy="248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26100" y="5359400"/>
            <a:ext cx="561975" cy="693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2100" y="3149599"/>
            <a:ext cx="676275" cy="690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460490" y="1640675"/>
            <a:ext cx="21901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I </a:t>
            </a:r>
            <a:r>
              <a:rPr dirty="0" sz="2400" spc="-5">
                <a:latin typeface="Arial"/>
                <a:cs typeface="Arial"/>
              </a:rPr>
              <a:t>wonder where  Alice </a:t>
            </a:r>
            <a:r>
              <a:rPr dirty="0" sz="2400">
                <a:latin typeface="Arial"/>
                <a:cs typeface="Arial"/>
              </a:rPr>
              <a:t>moved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to?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75350" y="1528762"/>
            <a:ext cx="3168650" cy="992505"/>
          </a:xfrm>
          <a:custGeom>
            <a:avLst/>
            <a:gdLst/>
            <a:ahLst/>
            <a:cxnLst/>
            <a:rect l="l" t="t" r="r" b="b"/>
            <a:pathLst>
              <a:path w="3168650" h="992505">
                <a:moveTo>
                  <a:pt x="0" y="496093"/>
                </a:moveTo>
                <a:lnTo>
                  <a:pt x="8179" y="445370"/>
                </a:lnTo>
                <a:lnTo>
                  <a:pt x="36129" y="396113"/>
                </a:lnTo>
                <a:lnTo>
                  <a:pt x="71228" y="348570"/>
                </a:lnTo>
                <a:lnTo>
                  <a:pt x="124504" y="302991"/>
                </a:lnTo>
                <a:lnTo>
                  <a:pt x="191219" y="259625"/>
                </a:lnTo>
                <a:lnTo>
                  <a:pt x="270577" y="218722"/>
                </a:lnTo>
                <a:lnTo>
                  <a:pt x="361782" y="180532"/>
                </a:lnTo>
                <a:lnTo>
                  <a:pt x="468429" y="145302"/>
                </a:lnTo>
                <a:lnTo>
                  <a:pt x="576546" y="113283"/>
                </a:lnTo>
                <a:lnTo>
                  <a:pt x="698513" y="90015"/>
                </a:lnTo>
                <a:lnTo>
                  <a:pt x="829141" y="70124"/>
                </a:lnTo>
                <a:lnTo>
                  <a:pt x="967633" y="38985"/>
                </a:lnTo>
                <a:lnTo>
                  <a:pt x="1113194" y="22303"/>
                </a:lnTo>
                <a:lnTo>
                  <a:pt x="1265028" y="10078"/>
                </a:lnTo>
                <a:lnTo>
                  <a:pt x="1422337" y="2561"/>
                </a:lnTo>
                <a:lnTo>
                  <a:pt x="1584325" y="0"/>
                </a:lnTo>
                <a:lnTo>
                  <a:pt x="1752528" y="2561"/>
                </a:lnTo>
                <a:lnTo>
                  <a:pt x="1903621" y="10078"/>
                </a:lnTo>
                <a:lnTo>
                  <a:pt x="2055455" y="22303"/>
                </a:lnTo>
                <a:lnTo>
                  <a:pt x="2201016" y="38985"/>
                </a:lnTo>
                <a:lnTo>
                  <a:pt x="2339508" y="70124"/>
                </a:lnTo>
                <a:lnTo>
                  <a:pt x="2470136" y="90015"/>
                </a:lnTo>
                <a:lnTo>
                  <a:pt x="2592103" y="113283"/>
                </a:lnTo>
                <a:lnTo>
                  <a:pt x="2704611" y="145302"/>
                </a:lnTo>
                <a:lnTo>
                  <a:pt x="2806867" y="180532"/>
                </a:lnTo>
                <a:lnTo>
                  <a:pt x="2898071" y="218722"/>
                </a:lnTo>
                <a:lnTo>
                  <a:pt x="2977430" y="259625"/>
                </a:lnTo>
                <a:lnTo>
                  <a:pt x="3044145" y="302991"/>
                </a:lnTo>
                <a:lnTo>
                  <a:pt x="3097421" y="348570"/>
                </a:lnTo>
                <a:lnTo>
                  <a:pt x="3136462" y="396113"/>
                </a:lnTo>
                <a:lnTo>
                  <a:pt x="3160470" y="445370"/>
                </a:lnTo>
                <a:lnTo>
                  <a:pt x="3168650" y="496093"/>
                </a:lnTo>
                <a:lnTo>
                  <a:pt x="3160470" y="546816"/>
                </a:lnTo>
                <a:lnTo>
                  <a:pt x="3136462" y="596073"/>
                </a:lnTo>
                <a:lnTo>
                  <a:pt x="3097421" y="649731"/>
                </a:lnTo>
                <a:lnTo>
                  <a:pt x="3044145" y="689195"/>
                </a:lnTo>
                <a:lnTo>
                  <a:pt x="2977430" y="739076"/>
                </a:lnTo>
                <a:lnTo>
                  <a:pt x="2898071" y="773464"/>
                </a:lnTo>
                <a:lnTo>
                  <a:pt x="2806867" y="811655"/>
                </a:lnTo>
                <a:lnTo>
                  <a:pt x="2704611" y="853613"/>
                </a:lnTo>
                <a:lnTo>
                  <a:pt x="2592103" y="878903"/>
                </a:lnTo>
                <a:lnTo>
                  <a:pt x="2470136" y="907462"/>
                </a:lnTo>
                <a:lnTo>
                  <a:pt x="2339508" y="932311"/>
                </a:lnTo>
                <a:lnTo>
                  <a:pt x="2201016" y="953201"/>
                </a:lnTo>
                <a:lnTo>
                  <a:pt x="2055455" y="969883"/>
                </a:lnTo>
                <a:lnTo>
                  <a:pt x="1903621" y="982108"/>
                </a:lnTo>
                <a:lnTo>
                  <a:pt x="1752528" y="989625"/>
                </a:lnTo>
                <a:lnTo>
                  <a:pt x="1584325" y="992187"/>
                </a:lnTo>
                <a:lnTo>
                  <a:pt x="1422337" y="989625"/>
                </a:lnTo>
                <a:lnTo>
                  <a:pt x="1265028" y="982108"/>
                </a:lnTo>
                <a:lnTo>
                  <a:pt x="1113194" y="969883"/>
                </a:lnTo>
                <a:lnTo>
                  <a:pt x="967633" y="953201"/>
                </a:lnTo>
                <a:lnTo>
                  <a:pt x="829141" y="932311"/>
                </a:lnTo>
                <a:lnTo>
                  <a:pt x="698513" y="907462"/>
                </a:lnTo>
                <a:lnTo>
                  <a:pt x="576546" y="878903"/>
                </a:lnTo>
                <a:lnTo>
                  <a:pt x="468429" y="853613"/>
                </a:lnTo>
                <a:lnTo>
                  <a:pt x="361782" y="811655"/>
                </a:lnTo>
                <a:lnTo>
                  <a:pt x="270577" y="773464"/>
                </a:lnTo>
                <a:lnTo>
                  <a:pt x="191219" y="739076"/>
                </a:lnTo>
                <a:lnTo>
                  <a:pt x="124504" y="689195"/>
                </a:lnTo>
                <a:lnTo>
                  <a:pt x="71228" y="649731"/>
                </a:lnTo>
                <a:lnTo>
                  <a:pt x="36129" y="596073"/>
                </a:lnTo>
                <a:lnTo>
                  <a:pt x="8179" y="546816"/>
                </a:lnTo>
                <a:lnTo>
                  <a:pt x="0" y="49609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73825" y="2420937"/>
            <a:ext cx="1387475" cy="268605"/>
          </a:xfrm>
          <a:custGeom>
            <a:avLst/>
            <a:gdLst/>
            <a:ahLst/>
            <a:cxnLst/>
            <a:rect l="l" t="t" r="r" b="b"/>
            <a:pathLst>
              <a:path w="1387475" h="268605">
                <a:moveTo>
                  <a:pt x="0" y="134143"/>
                </a:moveTo>
                <a:lnTo>
                  <a:pt x="7240" y="120428"/>
                </a:lnTo>
                <a:lnTo>
                  <a:pt x="14094" y="113830"/>
                </a:lnTo>
                <a:lnTo>
                  <a:pt x="59401" y="90630"/>
                </a:lnTo>
                <a:lnTo>
                  <a:pt x="118479" y="59142"/>
                </a:lnTo>
                <a:lnTo>
                  <a:pt x="203190" y="39289"/>
                </a:lnTo>
                <a:lnTo>
                  <a:pt x="305861" y="22909"/>
                </a:lnTo>
                <a:lnTo>
                  <a:pt x="423703" y="10541"/>
                </a:lnTo>
                <a:lnTo>
                  <a:pt x="553925" y="2725"/>
                </a:lnTo>
                <a:lnTo>
                  <a:pt x="693737" y="0"/>
                </a:lnTo>
                <a:lnTo>
                  <a:pt x="833549" y="2725"/>
                </a:lnTo>
                <a:lnTo>
                  <a:pt x="963771" y="10541"/>
                </a:lnTo>
                <a:lnTo>
                  <a:pt x="1081613" y="22909"/>
                </a:lnTo>
                <a:lnTo>
                  <a:pt x="1184284" y="39289"/>
                </a:lnTo>
                <a:lnTo>
                  <a:pt x="1268995" y="59142"/>
                </a:lnTo>
                <a:lnTo>
                  <a:pt x="1332957" y="90630"/>
                </a:lnTo>
                <a:lnTo>
                  <a:pt x="1373380" y="113830"/>
                </a:lnTo>
                <a:lnTo>
                  <a:pt x="1387475" y="134143"/>
                </a:lnTo>
                <a:lnTo>
                  <a:pt x="1332957" y="186358"/>
                </a:lnTo>
                <a:lnTo>
                  <a:pt x="1268995" y="219785"/>
                </a:lnTo>
                <a:lnTo>
                  <a:pt x="1184284" y="228997"/>
                </a:lnTo>
                <a:lnTo>
                  <a:pt x="1081613" y="245377"/>
                </a:lnTo>
                <a:lnTo>
                  <a:pt x="963771" y="257745"/>
                </a:lnTo>
                <a:lnTo>
                  <a:pt x="833549" y="265561"/>
                </a:lnTo>
                <a:lnTo>
                  <a:pt x="693737" y="268286"/>
                </a:lnTo>
                <a:lnTo>
                  <a:pt x="553925" y="265561"/>
                </a:lnTo>
                <a:lnTo>
                  <a:pt x="423703" y="257745"/>
                </a:lnTo>
                <a:lnTo>
                  <a:pt x="305861" y="245377"/>
                </a:lnTo>
                <a:lnTo>
                  <a:pt x="203190" y="228997"/>
                </a:lnTo>
                <a:lnTo>
                  <a:pt x="118479" y="219783"/>
                </a:lnTo>
                <a:lnTo>
                  <a:pt x="59401" y="186358"/>
                </a:lnTo>
                <a:lnTo>
                  <a:pt x="14094" y="161177"/>
                </a:lnTo>
                <a:lnTo>
                  <a:pt x="7240" y="147858"/>
                </a:lnTo>
                <a:lnTo>
                  <a:pt x="0" y="1341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05562" y="2760663"/>
            <a:ext cx="708025" cy="142875"/>
          </a:xfrm>
          <a:custGeom>
            <a:avLst/>
            <a:gdLst/>
            <a:ahLst/>
            <a:cxnLst/>
            <a:rect l="l" t="t" r="r" b="b"/>
            <a:pathLst>
              <a:path w="708025" h="142875">
                <a:moveTo>
                  <a:pt x="0" y="71437"/>
                </a:moveTo>
                <a:lnTo>
                  <a:pt x="27820" y="43630"/>
                </a:lnTo>
                <a:lnTo>
                  <a:pt x="103687" y="23503"/>
                </a:lnTo>
                <a:lnTo>
                  <a:pt x="216214" y="5613"/>
                </a:lnTo>
                <a:lnTo>
                  <a:pt x="354012" y="0"/>
                </a:lnTo>
                <a:lnTo>
                  <a:pt x="491810" y="5613"/>
                </a:lnTo>
                <a:lnTo>
                  <a:pt x="604337" y="23503"/>
                </a:lnTo>
                <a:lnTo>
                  <a:pt x="680204" y="43630"/>
                </a:lnTo>
                <a:lnTo>
                  <a:pt x="700832" y="57040"/>
                </a:lnTo>
                <a:lnTo>
                  <a:pt x="708025" y="71437"/>
                </a:lnTo>
                <a:lnTo>
                  <a:pt x="680204" y="99244"/>
                </a:lnTo>
                <a:lnTo>
                  <a:pt x="604337" y="121951"/>
                </a:lnTo>
                <a:lnTo>
                  <a:pt x="491810" y="137261"/>
                </a:lnTo>
                <a:lnTo>
                  <a:pt x="354012" y="142875"/>
                </a:lnTo>
                <a:lnTo>
                  <a:pt x="216214" y="137261"/>
                </a:lnTo>
                <a:lnTo>
                  <a:pt x="103687" y="121951"/>
                </a:lnTo>
                <a:lnTo>
                  <a:pt x="27820" y="99244"/>
                </a:lnTo>
                <a:lnTo>
                  <a:pt x="7192" y="85834"/>
                </a:lnTo>
                <a:lnTo>
                  <a:pt x="0" y="714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57962" y="2960688"/>
            <a:ext cx="281305" cy="95250"/>
          </a:xfrm>
          <a:custGeom>
            <a:avLst/>
            <a:gdLst/>
            <a:ahLst/>
            <a:cxnLst/>
            <a:rect l="l" t="t" r="r" b="b"/>
            <a:pathLst>
              <a:path w="281304" h="95250">
                <a:moveTo>
                  <a:pt x="0" y="47625"/>
                </a:moveTo>
                <a:lnTo>
                  <a:pt x="41150" y="13948"/>
                </a:lnTo>
                <a:lnTo>
                  <a:pt x="85807" y="3742"/>
                </a:lnTo>
                <a:lnTo>
                  <a:pt x="140494" y="0"/>
                </a:lnTo>
                <a:lnTo>
                  <a:pt x="195181" y="3742"/>
                </a:lnTo>
                <a:lnTo>
                  <a:pt x="239838" y="13948"/>
                </a:lnTo>
                <a:lnTo>
                  <a:pt x="269947" y="29087"/>
                </a:lnTo>
                <a:lnTo>
                  <a:pt x="278133" y="38026"/>
                </a:lnTo>
                <a:lnTo>
                  <a:pt x="280987" y="47625"/>
                </a:lnTo>
                <a:lnTo>
                  <a:pt x="278132" y="57223"/>
                </a:lnTo>
                <a:lnTo>
                  <a:pt x="269946" y="66162"/>
                </a:lnTo>
                <a:lnTo>
                  <a:pt x="239837" y="81301"/>
                </a:lnTo>
                <a:lnTo>
                  <a:pt x="195180" y="91507"/>
                </a:lnTo>
                <a:lnTo>
                  <a:pt x="140493" y="95250"/>
                </a:lnTo>
                <a:lnTo>
                  <a:pt x="85807" y="91507"/>
                </a:lnTo>
                <a:lnTo>
                  <a:pt x="41149" y="81301"/>
                </a:lnTo>
                <a:lnTo>
                  <a:pt x="11040" y="66162"/>
                </a:lnTo>
                <a:lnTo>
                  <a:pt x="2854" y="57223"/>
                </a:lnTo>
                <a:lnTo>
                  <a:pt x="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39" y="1526877"/>
            <a:ext cx="4944110" cy="2087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Consider friend frequently  </a:t>
            </a:r>
            <a:r>
              <a:rPr dirty="0" sz="2800">
                <a:solidFill>
                  <a:srgbClr val="000099"/>
                </a:solidFill>
                <a:latin typeface="Arial"/>
                <a:cs typeface="Arial"/>
              </a:rPr>
              <a:t>changing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addresses, how</a:t>
            </a:r>
            <a:r>
              <a:rPr dirty="0" sz="2800" spc="-10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  <a:p>
            <a:pPr marL="520065" marR="2179320" indent="-342900">
              <a:lnSpc>
                <a:spcPct val="82700"/>
              </a:lnSpc>
              <a:spcBef>
                <a:spcPts val="1330"/>
              </a:spcBef>
              <a:buSzPct val="87500"/>
              <a:buFont typeface="Wingdings"/>
              <a:buChar char=""/>
              <a:tabLst>
                <a:tab pos="381000" algn="l"/>
              </a:tabLst>
            </a:pPr>
            <a:r>
              <a:rPr dirty="0" baseline="14880" sz="4200" spc="-787">
                <a:solidFill>
                  <a:srgbClr val="000099"/>
                </a:solidFill>
                <a:latin typeface="Arial"/>
                <a:cs typeface="Arial"/>
              </a:rPr>
              <a:t>y</a:t>
            </a:r>
            <a:r>
              <a:rPr dirty="0" sz="2400" spc="-525">
                <a:latin typeface="Arial"/>
                <a:cs typeface="Arial"/>
              </a:rPr>
              <a:t>s</a:t>
            </a:r>
            <a:r>
              <a:rPr dirty="0" baseline="14880" sz="4200" spc="-787">
                <a:solidFill>
                  <a:srgbClr val="000099"/>
                </a:solidFill>
                <a:latin typeface="Arial"/>
                <a:cs typeface="Arial"/>
              </a:rPr>
              <a:t>o</a:t>
            </a:r>
            <a:r>
              <a:rPr dirty="0" sz="2400" spc="-525">
                <a:latin typeface="Arial"/>
                <a:cs typeface="Arial"/>
              </a:rPr>
              <a:t>e</a:t>
            </a:r>
            <a:r>
              <a:rPr dirty="0" baseline="14880" sz="4200" spc="-787">
                <a:solidFill>
                  <a:srgbClr val="000099"/>
                </a:solidFill>
                <a:latin typeface="Arial"/>
                <a:cs typeface="Arial"/>
              </a:rPr>
              <a:t>u</a:t>
            </a:r>
            <a:r>
              <a:rPr dirty="0" sz="2400" spc="-525">
                <a:latin typeface="Arial"/>
                <a:cs typeface="Arial"/>
              </a:rPr>
              <a:t>ar</a:t>
            </a:r>
            <a:r>
              <a:rPr dirty="0" baseline="14880" sz="4200" spc="-787">
                <a:solidFill>
                  <a:srgbClr val="000099"/>
                </a:solidFill>
                <a:latin typeface="Arial"/>
                <a:cs typeface="Arial"/>
              </a:rPr>
              <a:t>f</a:t>
            </a:r>
            <a:r>
              <a:rPr dirty="0" sz="2400" spc="-525">
                <a:latin typeface="Arial"/>
                <a:cs typeface="Arial"/>
              </a:rPr>
              <a:t>c</a:t>
            </a:r>
            <a:r>
              <a:rPr dirty="0" baseline="14880" sz="4200" spc="-787">
                <a:solidFill>
                  <a:srgbClr val="000099"/>
                </a:solidFill>
                <a:latin typeface="Arial"/>
                <a:cs typeface="Arial"/>
              </a:rPr>
              <a:t>in</a:t>
            </a:r>
            <a:r>
              <a:rPr dirty="0" sz="2400" spc="-525">
                <a:latin typeface="Arial"/>
                <a:cs typeface="Arial"/>
              </a:rPr>
              <a:t>h</a:t>
            </a:r>
            <a:r>
              <a:rPr dirty="0" baseline="14880" sz="4200" spc="-787">
                <a:solidFill>
                  <a:srgbClr val="000099"/>
                </a:solidFill>
                <a:latin typeface="Arial"/>
                <a:cs typeface="Arial"/>
              </a:rPr>
              <a:t>d</a:t>
            </a:r>
            <a:r>
              <a:rPr dirty="0" sz="2400" spc="-525">
                <a:latin typeface="Arial"/>
                <a:cs typeface="Arial"/>
              </a:rPr>
              <a:t>al</a:t>
            </a:r>
            <a:r>
              <a:rPr dirty="0" baseline="14880" sz="4200" spc="-787">
                <a:solidFill>
                  <a:srgbClr val="000099"/>
                </a:solidFill>
                <a:latin typeface="Arial"/>
                <a:cs typeface="Arial"/>
              </a:rPr>
              <a:t>h</a:t>
            </a:r>
            <a:r>
              <a:rPr dirty="0" sz="2400" spc="-525">
                <a:latin typeface="Arial"/>
                <a:cs typeface="Arial"/>
              </a:rPr>
              <a:t>l </a:t>
            </a:r>
            <a:r>
              <a:rPr dirty="0" sz="2400" spc="-509">
                <a:latin typeface="Arial"/>
                <a:cs typeface="Arial"/>
              </a:rPr>
              <a:t>p</a:t>
            </a:r>
            <a:r>
              <a:rPr dirty="0" baseline="14880" sz="4200" spc="-765">
                <a:solidFill>
                  <a:srgbClr val="000099"/>
                </a:solidFill>
                <a:latin typeface="Arial"/>
                <a:cs typeface="Arial"/>
              </a:rPr>
              <a:t>e</a:t>
            </a:r>
            <a:r>
              <a:rPr dirty="0" sz="2400" spc="-509">
                <a:latin typeface="Arial"/>
                <a:cs typeface="Arial"/>
              </a:rPr>
              <a:t>h</a:t>
            </a:r>
            <a:r>
              <a:rPr dirty="0" baseline="14880" sz="4200" spc="-765">
                <a:solidFill>
                  <a:srgbClr val="000099"/>
                </a:solidFill>
                <a:latin typeface="Arial"/>
                <a:cs typeface="Arial"/>
              </a:rPr>
              <a:t>r?</a:t>
            </a:r>
            <a:r>
              <a:rPr dirty="0" sz="2400" spc="-509">
                <a:latin typeface="Arial"/>
                <a:cs typeface="Arial"/>
              </a:rPr>
              <a:t>one  </a:t>
            </a:r>
            <a:r>
              <a:rPr dirty="0" sz="2400" spc="-5">
                <a:latin typeface="Arial"/>
                <a:cs typeface="Arial"/>
              </a:rPr>
              <a:t>books?</a:t>
            </a:r>
            <a:endParaRPr sz="2400">
              <a:latin typeface="Arial"/>
              <a:cs typeface="Arial"/>
            </a:endParaRPr>
          </a:p>
          <a:p>
            <a:pPr marL="520700" indent="-34290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520065" algn="l"/>
                <a:tab pos="520700" algn="l"/>
              </a:tabLst>
            </a:pPr>
            <a:r>
              <a:rPr dirty="0" sz="2400">
                <a:latin typeface="Arial"/>
                <a:cs typeface="Arial"/>
              </a:rPr>
              <a:t>call </a:t>
            </a:r>
            <a:r>
              <a:rPr dirty="0" sz="2400" spc="-5">
                <a:latin typeface="Arial"/>
                <a:cs typeface="Arial"/>
              </a:rPr>
              <a:t>her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parents?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9100" y="977900"/>
            <a:ext cx="7769225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515" y="295397"/>
            <a:ext cx="51492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Mobility:</a:t>
            </a:r>
            <a:r>
              <a:rPr dirty="0" spc="-90"/>
              <a:t> </a:t>
            </a:r>
            <a:r>
              <a:rPr dirty="0" spc="-5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864" y="1438850"/>
            <a:ext cx="7739380" cy="48171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4102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let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routing </a:t>
            </a: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handle it: </a:t>
            </a:r>
            <a:r>
              <a:rPr dirty="0" sz="2800">
                <a:latin typeface="Arial"/>
                <a:cs typeface="Arial"/>
              </a:rPr>
              <a:t>routers </a:t>
            </a:r>
            <a:r>
              <a:rPr dirty="0" sz="2800" spc="-5">
                <a:latin typeface="Arial"/>
                <a:cs typeface="Arial"/>
              </a:rPr>
              <a:t>advertise  permanent address of </a:t>
            </a:r>
            <a:r>
              <a:rPr dirty="0" sz="2800">
                <a:latin typeface="Arial"/>
                <a:cs typeface="Arial"/>
              </a:rPr>
              <a:t>mobile-nodes-in-  residence via </a:t>
            </a:r>
            <a:r>
              <a:rPr dirty="0" sz="2800" spc="-5">
                <a:latin typeface="Arial"/>
                <a:cs typeface="Arial"/>
              </a:rPr>
              <a:t>usual </a:t>
            </a:r>
            <a:r>
              <a:rPr dirty="0" sz="2800">
                <a:latin typeface="Arial"/>
                <a:cs typeface="Arial"/>
              </a:rPr>
              <a:t>routing </a:t>
            </a:r>
            <a:r>
              <a:rPr dirty="0" sz="2800" spc="-5">
                <a:latin typeface="Arial"/>
                <a:cs typeface="Arial"/>
              </a:rPr>
              <a:t>table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exchange.</a:t>
            </a:r>
            <a:endParaRPr sz="2800">
              <a:latin typeface="Arial"/>
              <a:cs typeface="Arial"/>
            </a:endParaRPr>
          </a:p>
          <a:p>
            <a:pPr lvl="1" marL="755015" marR="439420" indent="-285750">
              <a:lnSpc>
                <a:spcPts val="2860"/>
              </a:lnSpc>
              <a:spcBef>
                <a:spcPts val="660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routing </a:t>
            </a:r>
            <a:r>
              <a:rPr dirty="0" sz="2800" spc="-5">
                <a:latin typeface="Arial"/>
                <a:cs typeface="Arial"/>
              </a:rPr>
              <a:t>tables indicate where each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mobile  </a:t>
            </a:r>
            <a:r>
              <a:rPr dirty="0" sz="2800" spc="-5">
                <a:latin typeface="Arial"/>
                <a:cs typeface="Arial"/>
              </a:rPr>
              <a:t>located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55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no </a:t>
            </a:r>
            <a:r>
              <a:rPr dirty="0" sz="2800">
                <a:latin typeface="Arial"/>
                <a:cs typeface="Arial"/>
              </a:rPr>
              <a:t>changes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end-systems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let end-systems handle</a:t>
            </a:r>
            <a:r>
              <a:rPr dirty="0" sz="2800" spc="-15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it:</a:t>
            </a:r>
            <a:endParaRPr sz="2800">
              <a:latin typeface="Arial"/>
              <a:cs typeface="Arial"/>
            </a:endParaRPr>
          </a:p>
          <a:p>
            <a:pPr lvl="1" marL="755015" marR="5080" indent="-285750">
              <a:lnSpc>
                <a:spcPct val="86400"/>
              </a:lnSpc>
              <a:spcBef>
                <a:spcPts val="590"/>
              </a:spcBef>
              <a:buClr>
                <a:srgbClr val="000099"/>
              </a:buClr>
              <a:buSzPct val="101785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indirect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routing: </a:t>
            </a:r>
            <a:r>
              <a:rPr dirty="0" sz="2800">
                <a:latin typeface="Arial"/>
                <a:cs typeface="Arial"/>
              </a:rPr>
              <a:t>communication </a:t>
            </a:r>
            <a:r>
              <a:rPr dirty="0" sz="2800" spc="-5">
                <a:latin typeface="Arial"/>
                <a:cs typeface="Arial"/>
              </a:rPr>
              <a:t>from  </a:t>
            </a:r>
            <a:r>
              <a:rPr dirty="0" sz="2800">
                <a:latin typeface="Arial"/>
                <a:cs typeface="Arial"/>
              </a:rPr>
              <a:t>correspondent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mobile </a:t>
            </a:r>
            <a:r>
              <a:rPr dirty="0" sz="2800" spc="-5">
                <a:latin typeface="Arial"/>
                <a:cs typeface="Arial"/>
              </a:rPr>
              <a:t>goes through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home  agent, then forwarded to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remote</a:t>
            </a:r>
            <a:endParaRPr sz="2800">
              <a:latin typeface="Arial"/>
              <a:cs typeface="Arial"/>
            </a:endParaRPr>
          </a:p>
          <a:p>
            <a:pPr lvl="1" marL="755015" marR="639445" indent="-285750">
              <a:lnSpc>
                <a:spcPct val="86600"/>
              </a:lnSpc>
              <a:spcBef>
                <a:spcPts val="525"/>
              </a:spcBef>
              <a:buClr>
                <a:srgbClr val="000099"/>
              </a:buClr>
              <a:buSzPct val="101785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direct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routing: </a:t>
            </a:r>
            <a:r>
              <a:rPr dirty="0" sz="2800">
                <a:latin typeface="Arial"/>
                <a:cs typeface="Arial"/>
              </a:rPr>
              <a:t>correspondent </a:t>
            </a:r>
            <a:r>
              <a:rPr dirty="0" sz="2800" spc="-5">
                <a:latin typeface="Arial"/>
                <a:cs typeface="Arial"/>
              </a:rPr>
              <a:t>gets </a:t>
            </a:r>
            <a:r>
              <a:rPr dirty="0" sz="2400" spc="-5">
                <a:latin typeface="Arial"/>
                <a:cs typeface="Arial"/>
              </a:rPr>
              <a:t>foreign  address of </a:t>
            </a:r>
            <a:r>
              <a:rPr dirty="0" sz="2400">
                <a:latin typeface="Arial"/>
                <a:cs typeface="Arial"/>
              </a:rPr>
              <a:t>mobile, sends </a:t>
            </a:r>
            <a:r>
              <a:rPr dirty="0" sz="2400" spc="-5">
                <a:latin typeface="Arial"/>
                <a:cs typeface="Arial"/>
              </a:rPr>
              <a:t>directly to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mobile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400" y="889000"/>
            <a:ext cx="50276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515" y="295397"/>
            <a:ext cx="51492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Mobility:</a:t>
            </a:r>
            <a:r>
              <a:rPr dirty="0" spc="-90"/>
              <a:t> </a:t>
            </a:r>
            <a:r>
              <a:rPr dirty="0" spc="-5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2814" y="2975042"/>
            <a:ext cx="11722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BFBFBF"/>
                </a:solidFill>
                <a:latin typeface="Arial"/>
                <a:cs typeface="Arial"/>
              </a:rPr>
              <a:t>located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864" y="3423098"/>
            <a:ext cx="7739380" cy="283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0" indent="-28638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solidFill>
                  <a:srgbClr val="BFBFBF"/>
                </a:solidFill>
                <a:latin typeface="Arial"/>
                <a:cs typeface="Arial"/>
              </a:rPr>
              <a:t>no </a:t>
            </a:r>
            <a:r>
              <a:rPr dirty="0" sz="2800">
                <a:solidFill>
                  <a:srgbClr val="BFBFBF"/>
                </a:solidFill>
                <a:latin typeface="Arial"/>
                <a:cs typeface="Arial"/>
              </a:rPr>
              <a:t>changes </a:t>
            </a:r>
            <a:r>
              <a:rPr dirty="0" sz="2800" spc="-5">
                <a:solidFill>
                  <a:srgbClr val="BFBFBF"/>
                </a:solidFill>
                <a:latin typeface="Arial"/>
                <a:cs typeface="Arial"/>
              </a:rPr>
              <a:t>to</a:t>
            </a:r>
            <a:r>
              <a:rPr dirty="0" sz="2800" spc="-25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BFBFBF"/>
                </a:solidFill>
                <a:latin typeface="Arial"/>
                <a:cs typeface="Arial"/>
              </a:rPr>
              <a:t>end-systems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let end-systems handle</a:t>
            </a:r>
            <a:r>
              <a:rPr dirty="0" sz="2800" spc="-15" i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it:</a:t>
            </a:r>
            <a:endParaRPr sz="2800">
              <a:latin typeface="Arial"/>
              <a:cs typeface="Arial"/>
            </a:endParaRPr>
          </a:p>
          <a:p>
            <a:pPr lvl="1" marL="755015" marR="5080" indent="-285750">
              <a:lnSpc>
                <a:spcPct val="86400"/>
              </a:lnSpc>
              <a:spcBef>
                <a:spcPts val="590"/>
              </a:spcBef>
              <a:buClr>
                <a:srgbClr val="000099"/>
              </a:buClr>
              <a:buSzPct val="101785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indirect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routing: </a:t>
            </a:r>
            <a:r>
              <a:rPr dirty="0" sz="2800">
                <a:latin typeface="Arial"/>
                <a:cs typeface="Arial"/>
              </a:rPr>
              <a:t>communication </a:t>
            </a:r>
            <a:r>
              <a:rPr dirty="0" sz="2800" spc="-5">
                <a:latin typeface="Arial"/>
                <a:cs typeface="Arial"/>
              </a:rPr>
              <a:t>from  </a:t>
            </a:r>
            <a:r>
              <a:rPr dirty="0" sz="2800">
                <a:latin typeface="Arial"/>
                <a:cs typeface="Arial"/>
              </a:rPr>
              <a:t>correspondent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mobile </a:t>
            </a:r>
            <a:r>
              <a:rPr dirty="0" sz="2800" spc="-5">
                <a:latin typeface="Arial"/>
                <a:cs typeface="Arial"/>
              </a:rPr>
              <a:t>goes through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home  agent, then forwarded to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remote</a:t>
            </a:r>
            <a:endParaRPr sz="2800">
              <a:latin typeface="Arial"/>
              <a:cs typeface="Arial"/>
            </a:endParaRPr>
          </a:p>
          <a:p>
            <a:pPr lvl="1" marL="755015" marR="639445" indent="-285750">
              <a:lnSpc>
                <a:spcPct val="86600"/>
              </a:lnSpc>
              <a:spcBef>
                <a:spcPts val="525"/>
              </a:spcBef>
              <a:buClr>
                <a:srgbClr val="000099"/>
              </a:buClr>
              <a:buSzPct val="101785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direct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routing: </a:t>
            </a:r>
            <a:r>
              <a:rPr dirty="0" sz="2800">
                <a:latin typeface="Arial"/>
                <a:cs typeface="Arial"/>
              </a:rPr>
              <a:t>correspondent </a:t>
            </a:r>
            <a:r>
              <a:rPr dirty="0" sz="2800" spc="-5">
                <a:latin typeface="Arial"/>
                <a:cs typeface="Arial"/>
              </a:rPr>
              <a:t>gets </a:t>
            </a:r>
            <a:r>
              <a:rPr dirty="0" sz="2400" spc="-5">
                <a:latin typeface="Arial"/>
                <a:cs typeface="Arial"/>
              </a:rPr>
              <a:t>foreign  address of </a:t>
            </a:r>
            <a:r>
              <a:rPr dirty="0" sz="2400">
                <a:latin typeface="Arial"/>
                <a:cs typeface="Arial"/>
              </a:rPr>
              <a:t>mobile, sends </a:t>
            </a:r>
            <a:r>
              <a:rPr dirty="0" sz="2400" spc="-5">
                <a:latin typeface="Arial"/>
                <a:cs typeface="Arial"/>
              </a:rPr>
              <a:t>directly to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mobile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400" y="889000"/>
            <a:ext cx="50276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65487" y="1770063"/>
            <a:ext cx="1887855" cy="1743075"/>
          </a:xfrm>
          <a:custGeom>
            <a:avLst/>
            <a:gdLst/>
            <a:ahLst/>
            <a:cxnLst/>
            <a:rect l="l" t="t" r="r" b="b"/>
            <a:pathLst>
              <a:path w="1887854" h="1743075">
                <a:moveTo>
                  <a:pt x="943768" y="1743075"/>
                </a:moveTo>
                <a:lnTo>
                  <a:pt x="893646" y="1741867"/>
                </a:lnTo>
                <a:lnTo>
                  <a:pt x="844205" y="1738283"/>
                </a:lnTo>
                <a:lnTo>
                  <a:pt x="795510" y="1732383"/>
                </a:lnTo>
                <a:lnTo>
                  <a:pt x="747627" y="1724227"/>
                </a:lnTo>
                <a:lnTo>
                  <a:pt x="700622" y="1713877"/>
                </a:lnTo>
                <a:lnTo>
                  <a:pt x="654558" y="1701391"/>
                </a:lnTo>
                <a:lnTo>
                  <a:pt x="609502" y="1686831"/>
                </a:lnTo>
                <a:lnTo>
                  <a:pt x="565519" y="1670256"/>
                </a:lnTo>
                <a:lnTo>
                  <a:pt x="522674" y="1651726"/>
                </a:lnTo>
                <a:lnTo>
                  <a:pt x="481032" y="1631303"/>
                </a:lnTo>
                <a:lnTo>
                  <a:pt x="440659" y="1609045"/>
                </a:lnTo>
                <a:lnTo>
                  <a:pt x="401619" y="1585014"/>
                </a:lnTo>
                <a:lnTo>
                  <a:pt x="363978" y="1559269"/>
                </a:lnTo>
                <a:lnTo>
                  <a:pt x="327801" y="1531872"/>
                </a:lnTo>
                <a:lnTo>
                  <a:pt x="293153" y="1502881"/>
                </a:lnTo>
                <a:lnTo>
                  <a:pt x="260100" y="1472358"/>
                </a:lnTo>
                <a:lnTo>
                  <a:pt x="228707" y="1440362"/>
                </a:lnTo>
                <a:lnTo>
                  <a:pt x="199038" y="1406954"/>
                </a:lnTo>
                <a:lnTo>
                  <a:pt x="171160" y="1372193"/>
                </a:lnTo>
                <a:lnTo>
                  <a:pt x="145137" y="1336141"/>
                </a:lnTo>
                <a:lnTo>
                  <a:pt x="121035" y="1298858"/>
                </a:lnTo>
                <a:lnTo>
                  <a:pt x="98919" y="1260403"/>
                </a:lnTo>
                <a:lnTo>
                  <a:pt x="78854" y="1220837"/>
                </a:lnTo>
                <a:lnTo>
                  <a:pt x="60905" y="1180220"/>
                </a:lnTo>
                <a:lnTo>
                  <a:pt x="45138" y="1138612"/>
                </a:lnTo>
                <a:lnTo>
                  <a:pt x="31618" y="1096075"/>
                </a:lnTo>
                <a:lnTo>
                  <a:pt x="20409" y="1052666"/>
                </a:lnTo>
                <a:lnTo>
                  <a:pt x="11578" y="1008448"/>
                </a:lnTo>
                <a:lnTo>
                  <a:pt x="5189" y="963481"/>
                </a:lnTo>
                <a:lnTo>
                  <a:pt x="1308" y="917823"/>
                </a:lnTo>
                <a:lnTo>
                  <a:pt x="0" y="871537"/>
                </a:lnTo>
                <a:lnTo>
                  <a:pt x="1308" y="826281"/>
                </a:lnTo>
                <a:lnTo>
                  <a:pt x="5189" y="781520"/>
                </a:lnTo>
                <a:lnTo>
                  <a:pt x="11578" y="737319"/>
                </a:lnTo>
                <a:lnTo>
                  <a:pt x="20409" y="693747"/>
                </a:lnTo>
                <a:lnTo>
                  <a:pt x="31617" y="650871"/>
                </a:lnTo>
                <a:lnTo>
                  <a:pt x="45138" y="608756"/>
                </a:lnTo>
                <a:lnTo>
                  <a:pt x="60905" y="567472"/>
                </a:lnTo>
                <a:lnTo>
                  <a:pt x="78854" y="527084"/>
                </a:lnTo>
                <a:lnTo>
                  <a:pt x="98919" y="487660"/>
                </a:lnTo>
                <a:lnTo>
                  <a:pt x="121035" y="449267"/>
                </a:lnTo>
                <a:lnTo>
                  <a:pt x="145137" y="411972"/>
                </a:lnTo>
                <a:lnTo>
                  <a:pt x="171160" y="375842"/>
                </a:lnTo>
                <a:lnTo>
                  <a:pt x="199038" y="340945"/>
                </a:lnTo>
                <a:lnTo>
                  <a:pt x="228706" y="307346"/>
                </a:lnTo>
                <a:lnTo>
                  <a:pt x="260100" y="275114"/>
                </a:lnTo>
                <a:lnTo>
                  <a:pt x="293153" y="244316"/>
                </a:lnTo>
                <a:lnTo>
                  <a:pt x="327801" y="215018"/>
                </a:lnTo>
                <a:lnTo>
                  <a:pt x="363978" y="187289"/>
                </a:lnTo>
                <a:lnTo>
                  <a:pt x="401619" y="161194"/>
                </a:lnTo>
                <a:lnTo>
                  <a:pt x="440658" y="136801"/>
                </a:lnTo>
                <a:lnTo>
                  <a:pt x="481032" y="114177"/>
                </a:lnTo>
                <a:lnTo>
                  <a:pt x="522674" y="93389"/>
                </a:lnTo>
                <a:lnTo>
                  <a:pt x="565519" y="74504"/>
                </a:lnTo>
                <a:lnTo>
                  <a:pt x="609502" y="57590"/>
                </a:lnTo>
                <a:lnTo>
                  <a:pt x="654558" y="42714"/>
                </a:lnTo>
                <a:lnTo>
                  <a:pt x="700621" y="29942"/>
                </a:lnTo>
                <a:lnTo>
                  <a:pt x="747627" y="19342"/>
                </a:lnTo>
                <a:lnTo>
                  <a:pt x="795510" y="10980"/>
                </a:lnTo>
                <a:lnTo>
                  <a:pt x="844204" y="4924"/>
                </a:lnTo>
                <a:lnTo>
                  <a:pt x="893645" y="1242"/>
                </a:lnTo>
                <a:lnTo>
                  <a:pt x="943768" y="0"/>
                </a:lnTo>
                <a:lnTo>
                  <a:pt x="993890" y="1242"/>
                </a:lnTo>
                <a:lnTo>
                  <a:pt x="1043332" y="4924"/>
                </a:lnTo>
                <a:lnTo>
                  <a:pt x="1092026" y="10980"/>
                </a:lnTo>
                <a:lnTo>
                  <a:pt x="1139909" y="19342"/>
                </a:lnTo>
                <a:lnTo>
                  <a:pt x="1186915" y="29942"/>
                </a:lnTo>
                <a:lnTo>
                  <a:pt x="1232978" y="42714"/>
                </a:lnTo>
                <a:lnTo>
                  <a:pt x="1278034" y="57590"/>
                </a:lnTo>
                <a:lnTo>
                  <a:pt x="1322017" y="74504"/>
                </a:lnTo>
                <a:lnTo>
                  <a:pt x="1364862" y="93389"/>
                </a:lnTo>
                <a:lnTo>
                  <a:pt x="1406504" y="114177"/>
                </a:lnTo>
                <a:lnTo>
                  <a:pt x="1446878" y="136801"/>
                </a:lnTo>
                <a:lnTo>
                  <a:pt x="1485917" y="161194"/>
                </a:lnTo>
                <a:lnTo>
                  <a:pt x="1523559" y="187289"/>
                </a:lnTo>
                <a:lnTo>
                  <a:pt x="1559736" y="215018"/>
                </a:lnTo>
                <a:lnTo>
                  <a:pt x="1594383" y="244316"/>
                </a:lnTo>
                <a:lnTo>
                  <a:pt x="1627436" y="275114"/>
                </a:lnTo>
                <a:lnTo>
                  <a:pt x="1658830" y="307346"/>
                </a:lnTo>
                <a:lnTo>
                  <a:pt x="1688498" y="340945"/>
                </a:lnTo>
                <a:lnTo>
                  <a:pt x="1716376" y="375842"/>
                </a:lnTo>
                <a:lnTo>
                  <a:pt x="1742399" y="411972"/>
                </a:lnTo>
                <a:lnTo>
                  <a:pt x="1766501" y="449267"/>
                </a:lnTo>
                <a:lnTo>
                  <a:pt x="1788617" y="487660"/>
                </a:lnTo>
                <a:lnTo>
                  <a:pt x="1808682" y="527084"/>
                </a:lnTo>
                <a:lnTo>
                  <a:pt x="1826631" y="567472"/>
                </a:lnTo>
                <a:lnTo>
                  <a:pt x="1842398" y="608756"/>
                </a:lnTo>
                <a:lnTo>
                  <a:pt x="1855919" y="650871"/>
                </a:lnTo>
                <a:lnTo>
                  <a:pt x="1867127" y="693747"/>
                </a:lnTo>
                <a:lnTo>
                  <a:pt x="1875959" y="737319"/>
                </a:lnTo>
                <a:lnTo>
                  <a:pt x="1882347" y="781520"/>
                </a:lnTo>
                <a:lnTo>
                  <a:pt x="1886228" y="826281"/>
                </a:lnTo>
                <a:lnTo>
                  <a:pt x="1887537" y="871537"/>
                </a:lnTo>
                <a:lnTo>
                  <a:pt x="1886228" y="917824"/>
                </a:lnTo>
                <a:lnTo>
                  <a:pt x="1882347" y="963481"/>
                </a:lnTo>
                <a:lnTo>
                  <a:pt x="1875959" y="1008449"/>
                </a:lnTo>
                <a:lnTo>
                  <a:pt x="1867127" y="1052667"/>
                </a:lnTo>
                <a:lnTo>
                  <a:pt x="1855919" y="1096075"/>
                </a:lnTo>
                <a:lnTo>
                  <a:pt x="1842398" y="1138613"/>
                </a:lnTo>
                <a:lnTo>
                  <a:pt x="1826631" y="1180220"/>
                </a:lnTo>
                <a:lnTo>
                  <a:pt x="1808682" y="1220837"/>
                </a:lnTo>
                <a:lnTo>
                  <a:pt x="1788617" y="1260403"/>
                </a:lnTo>
                <a:lnTo>
                  <a:pt x="1766501" y="1298858"/>
                </a:lnTo>
                <a:lnTo>
                  <a:pt x="1742399" y="1336141"/>
                </a:lnTo>
                <a:lnTo>
                  <a:pt x="1716376" y="1372193"/>
                </a:lnTo>
                <a:lnTo>
                  <a:pt x="1688498" y="1406954"/>
                </a:lnTo>
                <a:lnTo>
                  <a:pt x="1658830" y="1440362"/>
                </a:lnTo>
                <a:lnTo>
                  <a:pt x="1627436" y="1472358"/>
                </a:lnTo>
                <a:lnTo>
                  <a:pt x="1594383" y="1502881"/>
                </a:lnTo>
                <a:lnTo>
                  <a:pt x="1559736" y="1531872"/>
                </a:lnTo>
                <a:lnTo>
                  <a:pt x="1523559" y="1559270"/>
                </a:lnTo>
                <a:lnTo>
                  <a:pt x="1485918" y="1585014"/>
                </a:lnTo>
                <a:lnTo>
                  <a:pt x="1446878" y="1609045"/>
                </a:lnTo>
                <a:lnTo>
                  <a:pt x="1406504" y="1631303"/>
                </a:lnTo>
                <a:lnTo>
                  <a:pt x="1364862" y="1651726"/>
                </a:lnTo>
                <a:lnTo>
                  <a:pt x="1322017" y="1670256"/>
                </a:lnTo>
                <a:lnTo>
                  <a:pt x="1278034" y="1686831"/>
                </a:lnTo>
                <a:lnTo>
                  <a:pt x="1232978" y="1701391"/>
                </a:lnTo>
                <a:lnTo>
                  <a:pt x="1186915" y="1713877"/>
                </a:lnTo>
                <a:lnTo>
                  <a:pt x="1139909" y="1724227"/>
                </a:lnTo>
                <a:lnTo>
                  <a:pt x="1092026" y="1732383"/>
                </a:lnTo>
                <a:lnTo>
                  <a:pt x="1043332" y="1738283"/>
                </a:lnTo>
                <a:lnTo>
                  <a:pt x="993891" y="1741867"/>
                </a:lnTo>
                <a:lnTo>
                  <a:pt x="943768" y="1743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5487" y="1770063"/>
            <a:ext cx="1887855" cy="1743075"/>
          </a:xfrm>
          <a:custGeom>
            <a:avLst/>
            <a:gdLst/>
            <a:ahLst/>
            <a:cxnLst/>
            <a:rect l="l" t="t" r="r" b="b"/>
            <a:pathLst>
              <a:path w="1887854" h="1743075">
                <a:moveTo>
                  <a:pt x="0" y="871537"/>
                </a:moveTo>
                <a:lnTo>
                  <a:pt x="4872" y="782427"/>
                </a:lnTo>
                <a:lnTo>
                  <a:pt x="19174" y="695892"/>
                </a:lnTo>
                <a:lnTo>
                  <a:pt x="42429" y="612368"/>
                </a:lnTo>
                <a:lnTo>
                  <a:pt x="74166" y="532295"/>
                </a:lnTo>
                <a:lnTo>
                  <a:pt x="124668" y="456110"/>
                </a:lnTo>
                <a:lnTo>
                  <a:pt x="161180" y="384252"/>
                </a:lnTo>
                <a:lnTo>
                  <a:pt x="226299" y="317158"/>
                </a:lnTo>
                <a:lnTo>
                  <a:pt x="276423" y="255267"/>
                </a:lnTo>
                <a:lnTo>
                  <a:pt x="343444" y="204235"/>
                </a:lnTo>
                <a:lnTo>
                  <a:pt x="416098" y="159717"/>
                </a:lnTo>
                <a:lnTo>
                  <a:pt x="495715" y="105189"/>
                </a:lnTo>
                <a:lnTo>
                  <a:pt x="576411" y="68489"/>
                </a:lnTo>
                <a:lnTo>
                  <a:pt x="663120" y="39182"/>
                </a:lnTo>
                <a:lnTo>
                  <a:pt x="753566" y="17706"/>
                </a:lnTo>
                <a:lnTo>
                  <a:pt x="847273" y="4499"/>
                </a:lnTo>
                <a:lnTo>
                  <a:pt x="943768" y="0"/>
                </a:lnTo>
                <a:lnTo>
                  <a:pt x="1044323" y="4499"/>
                </a:lnTo>
                <a:lnTo>
                  <a:pt x="1133970" y="17706"/>
                </a:lnTo>
                <a:lnTo>
                  <a:pt x="1224416" y="39182"/>
                </a:lnTo>
                <a:lnTo>
                  <a:pt x="1311125" y="68489"/>
                </a:lnTo>
                <a:lnTo>
                  <a:pt x="1393624" y="105189"/>
                </a:lnTo>
                <a:lnTo>
                  <a:pt x="1471438" y="159717"/>
                </a:lnTo>
                <a:lnTo>
                  <a:pt x="1544092" y="204235"/>
                </a:lnTo>
                <a:lnTo>
                  <a:pt x="1611113" y="255267"/>
                </a:lnTo>
                <a:lnTo>
                  <a:pt x="1672026" y="317158"/>
                </a:lnTo>
                <a:lnTo>
                  <a:pt x="1726356" y="384252"/>
                </a:lnTo>
                <a:lnTo>
                  <a:pt x="1773629" y="456110"/>
                </a:lnTo>
                <a:lnTo>
                  <a:pt x="1813371" y="532295"/>
                </a:lnTo>
                <a:lnTo>
                  <a:pt x="1845107" y="612368"/>
                </a:lnTo>
                <a:lnTo>
                  <a:pt x="1868363" y="695892"/>
                </a:lnTo>
                <a:lnTo>
                  <a:pt x="1882664" y="782427"/>
                </a:lnTo>
                <a:lnTo>
                  <a:pt x="1887537" y="871537"/>
                </a:lnTo>
                <a:lnTo>
                  <a:pt x="1882664" y="962539"/>
                </a:lnTo>
                <a:lnTo>
                  <a:pt x="1868363" y="1047182"/>
                </a:lnTo>
                <a:lnTo>
                  <a:pt x="1845107" y="1130706"/>
                </a:lnTo>
                <a:lnTo>
                  <a:pt x="1813371" y="1210779"/>
                </a:lnTo>
                <a:lnTo>
                  <a:pt x="1773629" y="1286964"/>
                </a:lnTo>
                <a:lnTo>
                  <a:pt x="1726356" y="1358822"/>
                </a:lnTo>
                <a:lnTo>
                  <a:pt x="1672026" y="1425916"/>
                </a:lnTo>
                <a:lnTo>
                  <a:pt x="1611113" y="1487807"/>
                </a:lnTo>
                <a:lnTo>
                  <a:pt x="1544092" y="1544058"/>
                </a:lnTo>
                <a:lnTo>
                  <a:pt x="1471438" y="1594230"/>
                </a:lnTo>
                <a:lnTo>
                  <a:pt x="1393625" y="1637885"/>
                </a:lnTo>
                <a:lnTo>
                  <a:pt x="1311126" y="1674585"/>
                </a:lnTo>
                <a:lnTo>
                  <a:pt x="1224416" y="1703892"/>
                </a:lnTo>
                <a:lnTo>
                  <a:pt x="1133971" y="1725368"/>
                </a:lnTo>
                <a:lnTo>
                  <a:pt x="1044327" y="1738575"/>
                </a:lnTo>
                <a:lnTo>
                  <a:pt x="943768" y="1743075"/>
                </a:lnTo>
                <a:lnTo>
                  <a:pt x="847273" y="1738575"/>
                </a:lnTo>
                <a:lnTo>
                  <a:pt x="753566" y="1725368"/>
                </a:lnTo>
                <a:lnTo>
                  <a:pt x="663121" y="1703892"/>
                </a:lnTo>
                <a:lnTo>
                  <a:pt x="576411" y="1674585"/>
                </a:lnTo>
                <a:lnTo>
                  <a:pt x="495719" y="1637885"/>
                </a:lnTo>
                <a:lnTo>
                  <a:pt x="416099" y="1594230"/>
                </a:lnTo>
                <a:lnTo>
                  <a:pt x="343444" y="1544058"/>
                </a:lnTo>
                <a:lnTo>
                  <a:pt x="276423" y="1487807"/>
                </a:lnTo>
                <a:lnTo>
                  <a:pt x="226303" y="1425916"/>
                </a:lnTo>
                <a:lnTo>
                  <a:pt x="161181" y="1358822"/>
                </a:lnTo>
                <a:lnTo>
                  <a:pt x="124672" y="1286964"/>
                </a:lnTo>
                <a:lnTo>
                  <a:pt x="74166" y="1210779"/>
                </a:lnTo>
                <a:lnTo>
                  <a:pt x="42430" y="1130706"/>
                </a:lnTo>
                <a:lnTo>
                  <a:pt x="19174" y="1047182"/>
                </a:lnTo>
                <a:lnTo>
                  <a:pt x="4872" y="962541"/>
                </a:lnTo>
                <a:lnTo>
                  <a:pt x="0" y="871537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00462" y="1944688"/>
            <a:ext cx="1133475" cy="1365250"/>
          </a:xfrm>
          <a:custGeom>
            <a:avLst/>
            <a:gdLst/>
            <a:ahLst/>
            <a:cxnLst/>
            <a:rect l="l" t="t" r="r" b="b"/>
            <a:pathLst>
              <a:path w="1133475" h="1365250">
                <a:moveTo>
                  <a:pt x="0" y="0"/>
                </a:moveTo>
                <a:lnTo>
                  <a:pt x="1133475" y="136525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67164" y="1438850"/>
            <a:ext cx="7228205" cy="117792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67665" marR="177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67665" algn="l"/>
                <a:tab pos="368300" algn="l"/>
              </a:tabLst>
            </a:pPr>
            <a:r>
              <a:rPr dirty="0" sz="2800" spc="-5" i="1">
                <a:solidFill>
                  <a:srgbClr val="BFBFBF"/>
                </a:solidFill>
                <a:latin typeface="Arial"/>
                <a:cs typeface="Arial"/>
              </a:rPr>
              <a:t>let </a:t>
            </a:r>
            <a:r>
              <a:rPr dirty="0" sz="2800" i="1">
                <a:solidFill>
                  <a:srgbClr val="BFBFBF"/>
                </a:solidFill>
                <a:latin typeface="Arial"/>
                <a:cs typeface="Arial"/>
              </a:rPr>
              <a:t>routing </a:t>
            </a:r>
            <a:r>
              <a:rPr dirty="0" sz="2800" spc="-5" i="1">
                <a:solidFill>
                  <a:srgbClr val="BFBFBF"/>
                </a:solidFill>
                <a:latin typeface="Arial"/>
                <a:cs typeface="Arial"/>
              </a:rPr>
              <a:t>handle it: </a:t>
            </a:r>
            <a:r>
              <a:rPr dirty="0" sz="2800">
                <a:solidFill>
                  <a:srgbClr val="BFBFBF"/>
                </a:solidFill>
                <a:latin typeface="Arial"/>
                <a:cs typeface="Arial"/>
              </a:rPr>
              <a:t>routers </a:t>
            </a:r>
            <a:r>
              <a:rPr dirty="0" sz="2800" spc="-5">
                <a:solidFill>
                  <a:srgbClr val="BFBFBF"/>
                </a:solidFill>
                <a:latin typeface="Arial"/>
                <a:cs typeface="Arial"/>
              </a:rPr>
              <a:t>advertise  permanent </a:t>
            </a:r>
            <a:r>
              <a:rPr dirty="0" sz="2800" spc="-175">
                <a:solidFill>
                  <a:srgbClr val="BFBFBF"/>
                </a:solidFill>
                <a:latin typeface="Arial"/>
                <a:cs typeface="Arial"/>
              </a:rPr>
              <a:t>address</a:t>
            </a:r>
            <a:r>
              <a:rPr dirty="0" baseline="-18055" sz="3000" spc="-262">
                <a:latin typeface="Arial"/>
                <a:cs typeface="Arial"/>
              </a:rPr>
              <a:t>n</a:t>
            </a:r>
            <a:r>
              <a:rPr dirty="0" sz="2800" spc="-175">
                <a:solidFill>
                  <a:srgbClr val="BFBFBF"/>
                </a:solidFill>
                <a:latin typeface="Arial"/>
                <a:cs typeface="Arial"/>
              </a:rPr>
              <a:t>o</a:t>
            </a:r>
            <a:r>
              <a:rPr dirty="0" baseline="-18055" sz="3000" spc="-262">
                <a:latin typeface="Arial"/>
                <a:cs typeface="Arial"/>
              </a:rPr>
              <a:t>ot</a:t>
            </a:r>
            <a:r>
              <a:rPr dirty="0" sz="2800" spc="-175">
                <a:solidFill>
                  <a:srgbClr val="BFBFBF"/>
                </a:solidFill>
                <a:latin typeface="Arial"/>
                <a:cs typeface="Arial"/>
              </a:rPr>
              <a:t>f </a:t>
            </a:r>
            <a:r>
              <a:rPr dirty="0" sz="2800">
                <a:solidFill>
                  <a:srgbClr val="BFBFBF"/>
                </a:solidFill>
                <a:latin typeface="Arial"/>
                <a:cs typeface="Arial"/>
              </a:rPr>
              <a:t>mobile-nodes-in-  residence via </a:t>
            </a:r>
            <a:r>
              <a:rPr dirty="0" sz="2800" spc="-335">
                <a:solidFill>
                  <a:srgbClr val="BFBFBF"/>
                </a:solidFill>
                <a:latin typeface="Arial"/>
                <a:cs typeface="Arial"/>
              </a:rPr>
              <a:t>usu</a:t>
            </a:r>
            <a:r>
              <a:rPr dirty="0" baseline="-5555" sz="3000" spc="-502">
                <a:latin typeface="Arial"/>
                <a:cs typeface="Arial"/>
              </a:rPr>
              <a:t>s</a:t>
            </a:r>
            <a:r>
              <a:rPr dirty="0" sz="2800" spc="-335">
                <a:solidFill>
                  <a:srgbClr val="BFBFBF"/>
                </a:solidFill>
                <a:latin typeface="Arial"/>
                <a:cs typeface="Arial"/>
              </a:rPr>
              <a:t>a</a:t>
            </a:r>
            <a:r>
              <a:rPr dirty="0" baseline="-5555" sz="3000" spc="-502">
                <a:latin typeface="Arial"/>
                <a:cs typeface="Arial"/>
              </a:rPr>
              <a:t>c</a:t>
            </a:r>
            <a:r>
              <a:rPr dirty="0" sz="2800" spc="-335">
                <a:solidFill>
                  <a:srgbClr val="BFBFBF"/>
                </a:solidFill>
                <a:latin typeface="Arial"/>
                <a:cs typeface="Arial"/>
              </a:rPr>
              <a:t>l</a:t>
            </a:r>
            <a:r>
              <a:rPr dirty="0" baseline="-5555" sz="3000" spc="-502">
                <a:latin typeface="Arial"/>
                <a:cs typeface="Arial"/>
              </a:rPr>
              <a:t>al</a:t>
            </a:r>
            <a:r>
              <a:rPr dirty="0" sz="2800" spc="-335">
                <a:solidFill>
                  <a:srgbClr val="BFBFBF"/>
                </a:solidFill>
                <a:latin typeface="Arial"/>
                <a:cs typeface="Arial"/>
              </a:rPr>
              <a:t>r</a:t>
            </a:r>
            <a:r>
              <a:rPr dirty="0" baseline="-5555" sz="3000" spc="-502">
                <a:latin typeface="Arial"/>
                <a:cs typeface="Arial"/>
              </a:rPr>
              <a:t>a</a:t>
            </a:r>
            <a:r>
              <a:rPr dirty="0" sz="2800" spc="-335">
                <a:solidFill>
                  <a:srgbClr val="BFBFBF"/>
                </a:solidFill>
                <a:latin typeface="Arial"/>
                <a:cs typeface="Arial"/>
              </a:rPr>
              <a:t>o</a:t>
            </a:r>
            <a:r>
              <a:rPr dirty="0" baseline="-5555" sz="3000" spc="-502">
                <a:latin typeface="Arial"/>
                <a:cs typeface="Arial"/>
              </a:rPr>
              <a:t>b</a:t>
            </a:r>
            <a:r>
              <a:rPr dirty="0" sz="2800" spc="-335">
                <a:solidFill>
                  <a:srgbClr val="BFBFBF"/>
                </a:solidFill>
                <a:latin typeface="Arial"/>
                <a:cs typeface="Arial"/>
              </a:rPr>
              <a:t>u</a:t>
            </a:r>
            <a:r>
              <a:rPr dirty="0" baseline="-5555" sz="3000" spc="-502">
                <a:latin typeface="Arial"/>
                <a:cs typeface="Arial"/>
              </a:rPr>
              <a:t>le</a:t>
            </a:r>
            <a:r>
              <a:rPr dirty="0" sz="2800" spc="-335">
                <a:solidFill>
                  <a:srgbClr val="BFBFBF"/>
                </a:solidFill>
                <a:latin typeface="Arial"/>
                <a:cs typeface="Arial"/>
              </a:rPr>
              <a:t>ting </a:t>
            </a:r>
            <a:r>
              <a:rPr dirty="0" sz="2800" spc="-5">
                <a:solidFill>
                  <a:srgbClr val="BFBFBF"/>
                </a:solidFill>
                <a:latin typeface="Arial"/>
                <a:cs typeface="Arial"/>
              </a:rPr>
              <a:t>table</a:t>
            </a:r>
            <a:r>
              <a:rPr dirty="0" sz="2800" spc="-145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BFBFBF"/>
                </a:solidFill>
                <a:latin typeface="Arial"/>
                <a:cs typeface="Arial"/>
              </a:rPr>
              <a:t>exchange.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1111664" y="2612330"/>
            <a:ext cx="68980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50" indent="-28575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Char char="•"/>
              <a:tabLst>
                <a:tab pos="323215" algn="l"/>
                <a:tab pos="323850" algn="l"/>
              </a:tabLst>
            </a:pPr>
            <a:r>
              <a:rPr dirty="0" sz="2800">
                <a:solidFill>
                  <a:srgbClr val="BFBFBF"/>
                </a:solidFill>
                <a:latin typeface="Arial"/>
                <a:cs typeface="Arial"/>
              </a:rPr>
              <a:t>routing </a:t>
            </a:r>
            <a:r>
              <a:rPr dirty="0" sz="2800" spc="-280">
                <a:solidFill>
                  <a:srgbClr val="BFBFBF"/>
                </a:solidFill>
                <a:latin typeface="Arial"/>
                <a:cs typeface="Arial"/>
              </a:rPr>
              <a:t>tables</a:t>
            </a:r>
            <a:r>
              <a:rPr dirty="0" baseline="26388" sz="3000" spc="-419">
                <a:latin typeface="Arial"/>
                <a:cs typeface="Arial"/>
              </a:rPr>
              <a:t>to</a:t>
            </a:r>
            <a:r>
              <a:rPr dirty="0" sz="2800" spc="-280">
                <a:solidFill>
                  <a:srgbClr val="BFBFBF"/>
                </a:solidFill>
                <a:latin typeface="Arial"/>
                <a:cs typeface="Arial"/>
              </a:rPr>
              <a:t>in</a:t>
            </a:r>
            <a:r>
              <a:rPr dirty="0" baseline="26388" sz="3000" spc="-419">
                <a:latin typeface="Arial"/>
                <a:cs typeface="Arial"/>
              </a:rPr>
              <a:t>m</a:t>
            </a:r>
            <a:r>
              <a:rPr dirty="0" sz="2800" spc="-280">
                <a:solidFill>
                  <a:srgbClr val="BFBFBF"/>
                </a:solidFill>
                <a:latin typeface="Arial"/>
                <a:cs typeface="Arial"/>
              </a:rPr>
              <a:t>d</a:t>
            </a:r>
            <a:r>
              <a:rPr dirty="0" baseline="26388" sz="3000" spc="-419">
                <a:latin typeface="Arial"/>
                <a:cs typeface="Arial"/>
              </a:rPr>
              <a:t>il</a:t>
            </a:r>
            <a:r>
              <a:rPr dirty="0" sz="2800" spc="-280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dirty="0" baseline="26388" sz="3000" spc="-419">
                <a:latin typeface="Arial"/>
                <a:cs typeface="Arial"/>
              </a:rPr>
              <a:t>l</a:t>
            </a:r>
            <a:r>
              <a:rPr dirty="0" sz="2800" spc="-280">
                <a:solidFill>
                  <a:srgbClr val="BFBFBF"/>
                </a:solidFill>
                <a:latin typeface="Arial"/>
                <a:cs typeface="Arial"/>
              </a:rPr>
              <a:t>c</a:t>
            </a:r>
            <a:r>
              <a:rPr dirty="0" baseline="26388" sz="3000" spc="-419">
                <a:latin typeface="Arial"/>
                <a:cs typeface="Arial"/>
              </a:rPr>
              <a:t>io</a:t>
            </a:r>
            <a:r>
              <a:rPr dirty="0" sz="2800" spc="-280">
                <a:solidFill>
                  <a:srgbClr val="BFBFBF"/>
                </a:solidFill>
                <a:latin typeface="Arial"/>
                <a:cs typeface="Arial"/>
              </a:rPr>
              <a:t>a</a:t>
            </a:r>
            <a:r>
              <a:rPr dirty="0" baseline="26388" sz="3000" spc="-419">
                <a:latin typeface="Arial"/>
                <a:cs typeface="Arial"/>
              </a:rPr>
              <a:t>ns</a:t>
            </a:r>
            <a:r>
              <a:rPr dirty="0" sz="2800" spc="-280">
                <a:solidFill>
                  <a:srgbClr val="BFBFBF"/>
                </a:solidFill>
                <a:latin typeface="Arial"/>
                <a:cs typeface="Arial"/>
              </a:rPr>
              <a:t>te</a:t>
            </a:r>
            <a:r>
              <a:rPr dirty="0" baseline="26388" sz="3000" spc="-419">
                <a:latin typeface="Arial"/>
                <a:cs typeface="Arial"/>
              </a:rPr>
              <a:t>of</a:t>
            </a:r>
            <a:r>
              <a:rPr dirty="0" sz="2800" spc="-280">
                <a:solidFill>
                  <a:srgbClr val="BFBFBF"/>
                </a:solidFill>
                <a:latin typeface="Arial"/>
                <a:cs typeface="Arial"/>
              </a:rPr>
              <a:t>where </a:t>
            </a:r>
            <a:r>
              <a:rPr dirty="0" sz="2800" spc="-5">
                <a:solidFill>
                  <a:srgbClr val="BFBFBF"/>
                </a:solidFill>
                <a:latin typeface="Arial"/>
                <a:cs typeface="Arial"/>
              </a:rPr>
              <a:t>each</a:t>
            </a:r>
            <a:r>
              <a:rPr dirty="0" sz="2800" spc="-220">
                <a:solidFill>
                  <a:srgbClr val="BFBFB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BFBFBF"/>
                </a:solidFill>
                <a:latin typeface="Arial"/>
                <a:cs typeface="Arial"/>
              </a:rPr>
              <a:t>mobile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7847" y="2899379"/>
            <a:ext cx="901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mobiles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7654" y="1709450"/>
            <a:ext cx="1770380" cy="1531620"/>
          </a:xfrm>
          <a:custGeom>
            <a:avLst/>
            <a:gdLst/>
            <a:ahLst/>
            <a:cxnLst/>
            <a:rect l="l" t="t" r="r" b="b"/>
            <a:pathLst>
              <a:path w="1770380" h="1531620">
                <a:moveTo>
                  <a:pt x="195916" y="1150686"/>
                </a:moveTo>
                <a:lnTo>
                  <a:pt x="153561" y="1148381"/>
                </a:lnTo>
                <a:lnTo>
                  <a:pt x="70430" y="1122388"/>
                </a:lnTo>
                <a:lnTo>
                  <a:pt x="39161" y="1097853"/>
                </a:lnTo>
                <a:lnTo>
                  <a:pt x="11916" y="1032327"/>
                </a:lnTo>
                <a:lnTo>
                  <a:pt x="7117" y="990446"/>
                </a:lnTo>
                <a:lnTo>
                  <a:pt x="2318" y="941894"/>
                </a:lnTo>
                <a:lnTo>
                  <a:pt x="0" y="899803"/>
                </a:lnTo>
                <a:lnTo>
                  <a:pt x="1795" y="852333"/>
                </a:lnTo>
                <a:lnTo>
                  <a:pt x="6726" y="800610"/>
                </a:lnTo>
                <a:lnTo>
                  <a:pt x="13812" y="745760"/>
                </a:lnTo>
                <a:lnTo>
                  <a:pt x="22073" y="688909"/>
                </a:lnTo>
                <a:lnTo>
                  <a:pt x="30530" y="631182"/>
                </a:lnTo>
                <a:lnTo>
                  <a:pt x="38204" y="573705"/>
                </a:lnTo>
                <a:lnTo>
                  <a:pt x="44114" y="517604"/>
                </a:lnTo>
                <a:lnTo>
                  <a:pt x="45144" y="475700"/>
                </a:lnTo>
                <a:lnTo>
                  <a:pt x="42337" y="430741"/>
                </a:lnTo>
                <a:lnTo>
                  <a:pt x="37105" y="383773"/>
                </a:lnTo>
                <a:lnTo>
                  <a:pt x="30862" y="335842"/>
                </a:lnTo>
                <a:lnTo>
                  <a:pt x="25022" y="287996"/>
                </a:lnTo>
                <a:lnTo>
                  <a:pt x="20996" y="241280"/>
                </a:lnTo>
                <a:lnTo>
                  <a:pt x="20198" y="196742"/>
                </a:lnTo>
                <a:lnTo>
                  <a:pt x="24042" y="155427"/>
                </a:lnTo>
                <a:lnTo>
                  <a:pt x="33940" y="118383"/>
                </a:lnTo>
                <a:lnTo>
                  <a:pt x="77551" y="61292"/>
                </a:lnTo>
                <a:lnTo>
                  <a:pt x="147393" y="30261"/>
                </a:lnTo>
                <a:lnTo>
                  <a:pt x="193146" y="19020"/>
                </a:lnTo>
                <a:lnTo>
                  <a:pt x="244341" y="10483"/>
                </a:lnTo>
                <a:lnTo>
                  <a:pt x="299640" y="4540"/>
                </a:lnTo>
                <a:lnTo>
                  <a:pt x="357710" y="1082"/>
                </a:lnTo>
                <a:lnTo>
                  <a:pt x="417214" y="0"/>
                </a:lnTo>
                <a:lnTo>
                  <a:pt x="476817" y="1184"/>
                </a:lnTo>
                <a:lnTo>
                  <a:pt x="535183" y="4525"/>
                </a:lnTo>
                <a:lnTo>
                  <a:pt x="590977" y="9914"/>
                </a:lnTo>
                <a:lnTo>
                  <a:pt x="642864" y="17242"/>
                </a:lnTo>
                <a:lnTo>
                  <a:pt x="689508" y="26399"/>
                </a:lnTo>
                <a:lnTo>
                  <a:pt x="729573" y="37276"/>
                </a:lnTo>
                <a:lnTo>
                  <a:pt x="768480" y="54845"/>
                </a:lnTo>
                <a:lnTo>
                  <a:pt x="800347" y="78981"/>
                </a:lnTo>
                <a:lnTo>
                  <a:pt x="826700" y="108315"/>
                </a:lnTo>
                <a:lnTo>
                  <a:pt x="849064" y="141473"/>
                </a:lnTo>
                <a:lnTo>
                  <a:pt x="868967" y="177086"/>
                </a:lnTo>
                <a:lnTo>
                  <a:pt x="887934" y="213781"/>
                </a:lnTo>
                <a:lnTo>
                  <a:pt x="907491" y="250188"/>
                </a:lnTo>
                <a:lnTo>
                  <a:pt x="929165" y="284934"/>
                </a:lnTo>
                <a:lnTo>
                  <a:pt x="954482" y="316649"/>
                </a:lnTo>
                <a:lnTo>
                  <a:pt x="984967" y="343962"/>
                </a:lnTo>
                <a:lnTo>
                  <a:pt x="1022147" y="365500"/>
                </a:lnTo>
                <a:lnTo>
                  <a:pt x="1060228" y="378807"/>
                </a:lnTo>
                <a:lnTo>
                  <a:pt x="1104234" y="388392"/>
                </a:lnTo>
                <a:lnTo>
                  <a:pt x="1152983" y="394940"/>
                </a:lnTo>
                <a:lnTo>
                  <a:pt x="1205289" y="399134"/>
                </a:lnTo>
                <a:lnTo>
                  <a:pt x="1259968" y="401659"/>
                </a:lnTo>
                <a:lnTo>
                  <a:pt x="1426403" y="406060"/>
                </a:lnTo>
                <a:lnTo>
                  <a:pt x="1478733" y="408748"/>
                </a:lnTo>
                <a:lnTo>
                  <a:pt x="1527515" y="413187"/>
                </a:lnTo>
                <a:lnTo>
                  <a:pt x="1571565" y="420062"/>
                </a:lnTo>
                <a:lnTo>
                  <a:pt x="1609699" y="430055"/>
                </a:lnTo>
                <a:lnTo>
                  <a:pt x="1679156" y="465972"/>
                </a:lnTo>
                <a:lnTo>
                  <a:pt x="1723287" y="519138"/>
                </a:lnTo>
                <a:lnTo>
                  <a:pt x="1737834" y="591111"/>
                </a:lnTo>
                <a:lnTo>
                  <a:pt x="1739279" y="636743"/>
                </a:lnTo>
                <a:lnTo>
                  <a:pt x="1739647" y="690188"/>
                </a:lnTo>
                <a:lnTo>
                  <a:pt x="1741043" y="752482"/>
                </a:lnTo>
                <a:lnTo>
                  <a:pt x="1743348" y="787198"/>
                </a:lnTo>
                <a:lnTo>
                  <a:pt x="1747118" y="827745"/>
                </a:lnTo>
                <a:lnTo>
                  <a:pt x="1756879" y="922473"/>
                </a:lnTo>
                <a:lnTo>
                  <a:pt x="1761786" y="974722"/>
                </a:lnTo>
                <a:lnTo>
                  <a:pt x="1765987" y="1028941"/>
                </a:lnTo>
                <a:lnTo>
                  <a:pt x="1768939" y="1084164"/>
                </a:lnTo>
                <a:lnTo>
                  <a:pt x="1769891" y="1129460"/>
                </a:lnTo>
                <a:lnTo>
                  <a:pt x="585049" y="1129460"/>
                </a:lnTo>
                <a:lnTo>
                  <a:pt x="530809" y="1130171"/>
                </a:lnTo>
                <a:lnTo>
                  <a:pt x="473433" y="1133162"/>
                </a:lnTo>
                <a:lnTo>
                  <a:pt x="298607" y="1146775"/>
                </a:lnTo>
                <a:lnTo>
                  <a:pt x="244802" y="1149849"/>
                </a:lnTo>
                <a:lnTo>
                  <a:pt x="195916" y="1150686"/>
                </a:lnTo>
                <a:close/>
              </a:path>
              <a:path w="1770380" h="1531620">
                <a:moveTo>
                  <a:pt x="1244282" y="1531194"/>
                </a:moveTo>
                <a:lnTo>
                  <a:pt x="1185243" y="1529724"/>
                </a:lnTo>
                <a:lnTo>
                  <a:pt x="1127392" y="1526718"/>
                </a:lnTo>
                <a:lnTo>
                  <a:pt x="1071617" y="1522351"/>
                </a:lnTo>
                <a:lnTo>
                  <a:pt x="1018805" y="1516799"/>
                </a:lnTo>
                <a:lnTo>
                  <a:pt x="969846" y="1510239"/>
                </a:lnTo>
                <a:lnTo>
                  <a:pt x="925627" y="1502846"/>
                </a:lnTo>
                <a:lnTo>
                  <a:pt x="887036" y="1494797"/>
                </a:lnTo>
                <a:lnTo>
                  <a:pt x="818113" y="1468602"/>
                </a:lnTo>
                <a:lnTo>
                  <a:pt x="779868" y="1412828"/>
                </a:lnTo>
                <a:lnTo>
                  <a:pt x="771315" y="1340382"/>
                </a:lnTo>
                <a:lnTo>
                  <a:pt x="771580" y="1301876"/>
                </a:lnTo>
                <a:lnTo>
                  <a:pt x="771358" y="1263966"/>
                </a:lnTo>
                <a:lnTo>
                  <a:pt x="758903" y="1196283"/>
                </a:lnTo>
                <a:lnTo>
                  <a:pt x="712855" y="1150037"/>
                </a:lnTo>
                <a:lnTo>
                  <a:pt x="634545" y="1131932"/>
                </a:lnTo>
                <a:lnTo>
                  <a:pt x="585049" y="1129460"/>
                </a:lnTo>
                <a:lnTo>
                  <a:pt x="1769891" y="1129460"/>
                </a:lnTo>
                <a:lnTo>
                  <a:pt x="1770081" y="1138490"/>
                </a:lnTo>
                <a:lnTo>
                  <a:pt x="1770037" y="1142367"/>
                </a:lnTo>
                <a:lnTo>
                  <a:pt x="1768929" y="1193761"/>
                </a:lnTo>
                <a:lnTo>
                  <a:pt x="1764882" y="1246203"/>
                </a:lnTo>
                <a:lnTo>
                  <a:pt x="1757417" y="1295788"/>
                </a:lnTo>
                <a:lnTo>
                  <a:pt x="1745991" y="1341550"/>
                </a:lnTo>
                <a:lnTo>
                  <a:pt x="1730063" y="1382522"/>
                </a:lnTo>
                <a:lnTo>
                  <a:pt x="1709089" y="1417741"/>
                </a:lnTo>
                <a:lnTo>
                  <a:pt x="1682528" y="1446239"/>
                </a:lnTo>
                <a:lnTo>
                  <a:pt x="1616202" y="1483676"/>
                </a:lnTo>
                <a:lnTo>
                  <a:pt x="1573718" y="1497890"/>
                </a:lnTo>
                <a:lnTo>
                  <a:pt x="1526205" y="1509335"/>
                </a:lnTo>
                <a:lnTo>
                  <a:pt x="1474550" y="1518188"/>
                </a:lnTo>
                <a:lnTo>
                  <a:pt x="1419643" y="1524624"/>
                </a:lnTo>
                <a:lnTo>
                  <a:pt x="1362370" y="1528820"/>
                </a:lnTo>
                <a:lnTo>
                  <a:pt x="1303620" y="1530951"/>
                </a:lnTo>
                <a:lnTo>
                  <a:pt x="1244282" y="1531194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54103" y="1635045"/>
            <a:ext cx="1829435" cy="1610995"/>
          </a:xfrm>
          <a:custGeom>
            <a:avLst/>
            <a:gdLst/>
            <a:ahLst/>
            <a:cxnLst/>
            <a:rect l="l" t="t" r="r" b="b"/>
            <a:pathLst>
              <a:path w="1829434" h="1610995">
                <a:moveTo>
                  <a:pt x="761488" y="1610460"/>
                </a:moveTo>
                <a:lnTo>
                  <a:pt x="711467" y="1607407"/>
                </a:lnTo>
                <a:lnTo>
                  <a:pt x="660627" y="1596757"/>
                </a:lnTo>
                <a:lnTo>
                  <a:pt x="618010" y="1583128"/>
                </a:lnTo>
                <a:lnTo>
                  <a:pt x="572683" y="1566338"/>
                </a:lnTo>
                <a:lnTo>
                  <a:pt x="525518" y="1546509"/>
                </a:lnTo>
                <a:lnTo>
                  <a:pt x="477389" y="1523760"/>
                </a:lnTo>
                <a:lnTo>
                  <a:pt x="429169" y="1498210"/>
                </a:lnTo>
                <a:lnTo>
                  <a:pt x="381731" y="1469979"/>
                </a:lnTo>
                <a:lnTo>
                  <a:pt x="335946" y="1439187"/>
                </a:lnTo>
                <a:lnTo>
                  <a:pt x="292688" y="1405953"/>
                </a:lnTo>
                <a:lnTo>
                  <a:pt x="252830" y="1370397"/>
                </a:lnTo>
                <a:lnTo>
                  <a:pt x="217244" y="1332639"/>
                </a:lnTo>
                <a:lnTo>
                  <a:pt x="190508" y="1295315"/>
                </a:lnTo>
                <a:lnTo>
                  <a:pt x="163929" y="1256233"/>
                </a:lnTo>
                <a:lnTo>
                  <a:pt x="137931" y="1215403"/>
                </a:lnTo>
                <a:lnTo>
                  <a:pt x="112937" y="1172838"/>
                </a:lnTo>
                <a:lnTo>
                  <a:pt x="89372" y="1128550"/>
                </a:lnTo>
                <a:lnTo>
                  <a:pt x="67659" y="1082550"/>
                </a:lnTo>
                <a:lnTo>
                  <a:pt x="48221" y="1034851"/>
                </a:lnTo>
                <a:lnTo>
                  <a:pt x="31483" y="985464"/>
                </a:lnTo>
                <a:lnTo>
                  <a:pt x="17868" y="934402"/>
                </a:lnTo>
                <a:lnTo>
                  <a:pt x="7800" y="881676"/>
                </a:lnTo>
                <a:lnTo>
                  <a:pt x="1703" y="827298"/>
                </a:lnTo>
                <a:lnTo>
                  <a:pt x="0" y="771280"/>
                </a:lnTo>
                <a:lnTo>
                  <a:pt x="1521" y="725347"/>
                </a:lnTo>
                <a:lnTo>
                  <a:pt x="6087" y="677601"/>
                </a:lnTo>
                <a:lnTo>
                  <a:pt x="13696" y="628716"/>
                </a:lnTo>
                <a:lnTo>
                  <a:pt x="24350" y="579367"/>
                </a:lnTo>
                <a:lnTo>
                  <a:pt x="38046" y="530231"/>
                </a:lnTo>
                <a:lnTo>
                  <a:pt x="54787" y="481981"/>
                </a:lnTo>
                <a:lnTo>
                  <a:pt x="74572" y="435294"/>
                </a:lnTo>
                <a:lnTo>
                  <a:pt x="97400" y="390844"/>
                </a:lnTo>
                <a:lnTo>
                  <a:pt x="123272" y="349307"/>
                </a:lnTo>
                <a:lnTo>
                  <a:pt x="152187" y="311357"/>
                </a:lnTo>
                <a:lnTo>
                  <a:pt x="184147" y="277671"/>
                </a:lnTo>
                <a:lnTo>
                  <a:pt x="219150" y="248922"/>
                </a:lnTo>
                <a:lnTo>
                  <a:pt x="252352" y="228647"/>
                </a:lnTo>
                <a:lnTo>
                  <a:pt x="289104" y="212196"/>
                </a:lnTo>
                <a:lnTo>
                  <a:pt x="329048" y="199132"/>
                </a:lnTo>
                <a:lnTo>
                  <a:pt x="371825" y="189018"/>
                </a:lnTo>
                <a:lnTo>
                  <a:pt x="417078" y="181418"/>
                </a:lnTo>
                <a:lnTo>
                  <a:pt x="464447" y="175896"/>
                </a:lnTo>
                <a:lnTo>
                  <a:pt x="513574" y="172014"/>
                </a:lnTo>
                <a:lnTo>
                  <a:pt x="564102" y="169336"/>
                </a:lnTo>
                <a:lnTo>
                  <a:pt x="720502" y="164161"/>
                </a:lnTo>
                <a:lnTo>
                  <a:pt x="773047" y="161933"/>
                </a:lnTo>
                <a:lnTo>
                  <a:pt x="825200" y="158727"/>
                </a:lnTo>
                <a:lnTo>
                  <a:pt x="876603" y="154105"/>
                </a:lnTo>
                <a:lnTo>
                  <a:pt x="919867" y="144715"/>
                </a:lnTo>
                <a:lnTo>
                  <a:pt x="965525" y="132996"/>
                </a:lnTo>
                <a:lnTo>
                  <a:pt x="1013149" y="119471"/>
                </a:lnTo>
                <a:lnTo>
                  <a:pt x="1214738" y="57774"/>
                </a:lnTo>
                <a:lnTo>
                  <a:pt x="1265768" y="43068"/>
                </a:lnTo>
                <a:lnTo>
                  <a:pt x="1316194" y="29694"/>
                </a:lnTo>
                <a:lnTo>
                  <a:pt x="1365588" y="18178"/>
                </a:lnTo>
                <a:lnTo>
                  <a:pt x="1413522" y="9041"/>
                </a:lnTo>
                <a:lnTo>
                  <a:pt x="1459568" y="2807"/>
                </a:lnTo>
                <a:lnTo>
                  <a:pt x="1503298" y="0"/>
                </a:lnTo>
                <a:lnTo>
                  <a:pt x="1544283" y="1142"/>
                </a:lnTo>
                <a:lnTo>
                  <a:pt x="1582095" y="6756"/>
                </a:lnTo>
                <a:lnTo>
                  <a:pt x="1646488" y="33497"/>
                </a:lnTo>
                <a:lnTo>
                  <a:pt x="1696893" y="84557"/>
                </a:lnTo>
                <a:lnTo>
                  <a:pt x="1718099" y="118747"/>
                </a:lnTo>
                <a:lnTo>
                  <a:pt x="1736852" y="157790"/>
                </a:lnTo>
                <a:lnTo>
                  <a:pt x="1753311" y="200993"/>
                </a:lnTo>
                <a:lnTo>
                  <a:pt x="1767633" y="247665"/>
                </a:lnTo>
                <a:lnTo>
                  <a:pt x="1779977" y="297114"/>
                </a:lnTo>
                <a:lnTo>
                  <a:pt x="1790501" y="348650"/>
                </a:lnTo>
                <a:lnTo>
                  <a:pt x="1799363" y="401580"/>
                </a:lnTo>
                <a:lnTo>
                  <a:pt x="1806722" y="455214"/>
                </a:lnTo>
                <a:lnTo>
                  <a:pt x="1812735" y="508859"/>
                </a:lnTo>
                <a:lnTo>
                  <a:pt x="1817562" y="561824"/>
                </a:lnTo>
                <a:lnTo>
                  <a:pt x="1821360" y="613418"/>
                </a:lnTo>
                <a:lnTo>
                  <a:pt x="1824288" y="662949"/>
                </a:lnTo>
                <a:lnTo>
                  <a:pt x="1826503" y="709726"/>
                </a:lnTo>
                <a:lnTo>
                  <a:pt x="1828165" y="753057"/>
                </a:lnTo>
                <a:lnTo>
                  <a:pt x="1829431" y="792251"/>
                </a:lnTo>
                <a:lnTo>
                  <a:pt x="1829395" y="848197"/>
                </a:lnTo>
                <a:lnTo>
                  <a:pt x="1825995" y="901992"/>
                </a:lnTo>
                <a:lnTo>
                  <a:pt x="1819488" y="953627"/>
                </a:lnTo>
                <a:lnTo>
                  <a:pt x="1810131" y="1003093"/>
                </a:lnTo>
                <a:lnTo>
                  <a:pt x="1798183" y="1050383"/>
                </a:lnTo>
                <a:lnTo>
                  <a:pt x="1783902" y="1095486"/>
                </a:lnTo>
                <a:lnTo>
                  <a:pt x="1767544" y="1138396"/>
                </a:lnTo>
                <a:lnTo>
                  <a:pt x="1749368" y="1179102"/>
                </a:lnTo>
                <a:lnTo>
                  <a:pt x="1729631" y="1217597"/>
                </a:lnTo>
                <a:lnTo>
                  <a:pt x="1708592" y="1253872"/>
                </a:lnTo>
                <a:lnTo>
                  <a:pt x="1686507" y="1287918"/>
                </a:lnTo>
                <a:lnTo>
                  <a:pt x="1656223" y="1326057"/>
                </a:lnTo>
                <a:lnTo>
                  <a:pt x="1621156" y="1360210"/>
                </a:lnTo>
                <a:lnTo>
                  <a:pt x="1582402" y="1390724"/>
                </a:lnTo>
                <a:lnTo>
                  <a:pt x="1541060" y="1417942"/>
                </a:lnTo>
                <a:lnTo>
                  <a:pt x="1498229" y="1442210"/>
                </a:lnTo>
                <a:lnTo>
                  <a:pt x="1455005" y="1463873"/>
                </a:lnTo>
                <a:lnTo>
                  <a:pt x="1412487" y="1483277"/>
                </a:lnTo>
                <a:lnTo>
                  <a:pt x="1333960" y="1516688"/>
                </a:lnTo>
                <a:lnTo>
                  <a:pt x="1282393" y="1535179"/>
                </a:lnTo>
                <a:lnTo>
                  <a:pt x="1234372" y="1546414"/>
                </a:lnTo>
                <a:lnTo>
                  <a:pt x="1187939" y="1552672"/>
                </a:lnTo>
                <a:lnTo>
                  <a:pt x="1141136" y="1556229"/>
                </a:lnTo>
                <a:lnTo>
                  <a:pt x="1092003" y="1559362"/>
                </a:lnTo>
                <a:lnTo>
                  <a:pt x="1038583" y="1564348"/>
                </a:lnTo>
                <a:lnTo>
                  <a:pt x="995664" y="1571214"/>
                </a:lnTo>
                <a:lnTo>
                  <a:pt x="951300" y="1580672"/>
                </a:lnTo>
                <a:lnTo>
                  <a:pt x="905596" y="1591023"/>
                </a:lnTo>
                <a:lnTo>
                  <a:pt x="858657" y="1600570"/>
                </a:lnTo>
                <a:lnTo>
                  <a:pt x="810586" y="1607615"/>
                </a:lnTo>
                <a:lnTo>
                  <a:pt x="761488" y="161046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94429" y="2515856"/>
            <a:ext cx="2063750" cy="1221740"/>
          </a:xfrm>
          <a:custGeom>
            <a:avLst/>
            <a:gdLst/>
            <a:ahLst/>
            <a:cxnLst/>
            <a:rect l="l" t="t" r="r" b="b"/>
            <a:pathLst>
              <a:path w="2063750" h="1221739">
                <a:moveTo>
                  <a:pt x="426483" y="1152973"/>
                </a:moveTo>
                <a:lnTo>
                  <a:pt x="384636" y="1152901"/>
                </a:lnTo>
                <a:lnTo>
                  <a:pt x="342118" y="1145443"/>
                </a:lnTo>
                <a:lnTo>
                  <a:pt x="298167" y="1133871"/>
                </a:lnTo>
                <a:lnTo>
                  <a:pt x="254150" y="1118064"/>
                </a:lnTo>
                <a:lnTo>
                  <a:pt x="211431" y="1097903"/>
                </a:lnTo>
                <a:lnTo>
                  <a:pt x="171378" y="1073269"/>
                </a:lnTo>
                <a:lnTo>
                  <a:pt x="135354" y="1044040"/>
                </a:lnTo>
                <a:lnTo>
                  <a:pt x="104727" y="1010098"/>
                </a:lnTo>
                <a:lnTo>
                  <a:pt x="82684" y="972628"/>
                </a:lnTo>
                <a:lnTo>
                  <a:pt x="62183" y="930273"/>
                </a:lnTo>
                <a:lnTo>
                  <a:pt x="43714" y="883666"/>
                </a:lnTo>
                <a:lnTo>
                  <a:pt x="27770" y="833439"/>
                </a:lnTo>
                <a:lnTo>
                  <a:pt x="14842" y="780226"/>
                </a:lnTo>
                <a:lnTo>
                  <a:pt x="5421" y="724660"/>
                </a:lnTo>
                <a:lnTo>
                  <a:pt x="0" y="667372"/>
                </a:lnTo>
                <a:lnTo>
                  <a:pt x="435" y="625481"/>
                </a:lnTo>
                <a:lnTo>
                  <a:pt x="2873" y="579185"/>
                </a:lnTo>
                <a:lnTo>
                  <a:pt x="7300" y="529735"/>
                </a:lnTo>
                <a:lnTo>
                  <a:pt x="13699" y="478380"/>
                </a:lnTo>
                <a:lnTo>
                  <a:pt x="22056" y="426371"/>
                </a:lnTo>
                <a:lnTo>
                  <a:pt x="32355" y="374957"/>
                </a:lnTo>
                <a:lnTo>
                  <a:pt x="44581" y="325387"/>
                </a:lnTo>
                <a:lnTo>
                  <a:pt x="58718" y="278913"/>
                </a:lnTo>
                <a:lnTo>
                  <a:pt x="74752" y="236784"/>
                </a:lnTo>
                <a:lnTo>
                  <a:pt x="92668" y="200249"/>
                </a:lnTo>
                <a:lnTo>
                  <a:pt x="116105" y="160134"/>
                </a:lnTo>
                <a:lnTo>
                  <a:pt x="140212" y="123404"/>
                </a:lnTo>
                <a:lnTo>
                  <a:pt x="166371" y="90526"/>
                </a:lnTo>
                <a:lnTo>
                  <a:pt x="195967" y="61969"/>
                </a:lnTo>
                <a:lnTo>
                  <a:pt x="230383" y="38202"/>
                </a:lnTo>
                <a:lnTo>
                  <a:pt x="271002" y="19693"/>
                </a:lnTo>
                <a:lnTo>
                  <a:pt x="319208" y="6912"/>
                </a:lnTo>
                <a:lnTo>
                  <a:pt x="376385" y="326"/>
                </a:lnTo>
                <a:lnTo>
                  <a:pt x="414229" y="0"/>
                </a:lnTo>
                <a:lnTo>
                  <a:pt x="456378" y="2844"/>
                </a:lnTo>
                <a:lnTo>
                  <a:pt x="502248" y="8476"/>
                </a:lnTo>
                <a:lnTo>
                  <a:pt x="551257" y="16509"/>
                </a:lnTo>
                <a:lnTo>
                  <a:pt x="602825" y="26561"/>
                </a:lnTo>
                <a:lnTo>
                  <a:pt x="656368" y="38246"/>
                </a:lnTo>
                <a:lnTo>
                  <a:pt x="711305" y="51179"/>
                </a:lnTo>
                <a:lnTo>
                  <a:pt x="986523" y="121129"/>
                </a:lnTo>
                <a:lnTo>
                  <a:pt x="1037599" y="133484"/>
                </a:lnTo>
                <a:lnTo>
                  <a:pt x="1085994" y="144398"/>
                </a:lnTo>
                <a:lnTo>
                  <a:pt x="1138254" y="154461"/>
                </a:lnTo>
                <a:lnTo>
                  <a:pt x="1192357" y="163454"/>
                </a:lnTo>
                <a:lnTo>
                  <a:pt x="1247643" y="171661"/>
                </a:lnTo>
                <a:lnTo>
                  <a:pt x="1414018" y="194384"/>
                </a:lnTo>
                <a:lnTo>
                  <a:pt x="1467453" y="202269"/>
                </a:lnTo>
                <a:lnTo>
                  <a:pt x="1518778" y="210779"/>
                </a:lnTo>
                <a:lnTo>
                  <a:pt x="1567336" y="220197"/>
                </a:lnTo>
                <a:lnTo>
                  <a:pt x="1612466" y="230806"/>
                </a:lnTo>
                <a:lnTo>
                  <a:pt x="1653510" y="242888"/>
                </a:lnTo>
                <a:lnTo>
                  <a:pt x="1689811" y="256726"/>
                </a:lnTo>
                <a:lnTo>
                  <a:pt x="1757178" y="302028"/>
                </a:lnTo>
                <a:lnTo>
                  <a:pt x="1778378" y="335218"/>
                </a:lnTo>
                <a:lnTo>
                  <a:pt x="1791241" y="410804"/>
                </a:lnTo>
                <a:lnTo>
                  <a:pt x="1791041" y="452159"/>
                </a:lnTo>
                <a:lnTo>
                  <a:pt x="1791846" y="495196"/>
                </a:lnTo>
                <a:lnTo>
                  <a:pt x="1797723" y="539393"/>
                </a:lnTo>
                <a:lnTo>
                  <a:pt x="1812742" y="584229"/>
                </a:lnTo>
                <a:lnTo>
                  <a:pt x="1833030" y="618396"/>
                </a:lnTo>
                <a:lnTo>
                  <a:pt x="1859949" y="655040"/>
                </a:lnTo>
                <a:lnTo>
                  <a:pt x="1891413" y="693523"/>
                </a:lnTo>
                <a:lnTo>
                  <a:pt x="1959632" y="773457"/>
                </a:lnTo>
                <a:lnTo>
                  <a:pt x="1992217" y="813632"/>
                </a:lnTo>
                <a:lnTo>
                  <a:pt x="2021005" y="853094"/>
                </a:lnTo>
                <a:lnTo>
                  <a:pt x="2043909" y="891206"/>
                </a:lnTo>
                <a:lnTo>
                  <a:pt x="2058846" y="927329"/>
                </a:lnTo>
                <a:lnTo>
                  <a:pt x="2063728" y="960826"/>
                </a:lnTo>
                <a:lnTo>
                  <a:pt x="2056472" y="991058"/>
                </a:lnTo>
                <a:lnTo>
                  <a:pt x="2038225" y="1016626"/>
                </a:lnTo>
                <a:lnTo>
                  <a:pt x="2010146" y="1041215"/>
                </a:lnTo>
                <a:lnTo>
                  <a:pt x="1973671" y="1064720"/>
                </a:lnTo>
                <a:lnTo>
                  <a:pt x="1931744" y="1086260"/>
                </a:lnTo>
                <a:lnTo>
                  <a:pt x="685490" y="1086260"/>
                </a:lnTo>
                <a:lnTo>
                  <a:pt x="642711" y="1089218"/>
                </a:lnTo>
                <a:lnTo>
                  <a:pt x="599421" y="1099749"/>
                </a:lnTo>
                <a:lnTo>
                  <a:pt x="555887" y="1114620"/>
                </a:lnTo>
                <a:lnTo>
                  <a:pt x="512374" y="1130602"/>
                </a:lnTo>
                <a:lnTo>
                  <a:pt x="469151" y="1144463"/>
                </a:lnTo>
                <a:lnTo>
                  <a:pt x="426483" y="1152973"/>
                </a:lnTo>
                <a:close/>
              </a:path>
              <a:path w="2063750" h="1221739">
                <a:moveTo>
                  <a:pt x="1338022" y="1221686"/>
                </a:moveTo>
                <a:lnTo>
                  <a:pt x="1281928" y="1219527"/>
                </a:lnTo>
                <a:lnTo>
                  <a:pt x="1226504" y="1215258"/>
                </a:lnTo>
                <a:lnTo>
                  <a:pt x="1172356" y="1209428"/>
                </a:lnTo>
                <a:lnTo>
                  <a:pt x="1120089" y="1202585"/>
                </a:lnTo>
                <a:lnTo>
                  <a:pt x="980632" y="1181461"/>
                </a:lnTo>
                <a:lnTo>
                  <a:pt x="918262" y="1167666"/>
                </a:lnTo>
                <a:lnTo>
                  <a:pt x="865467" y="1148740"/>
                </a:lnTo>
                <a:lnTo>
                  <a:pt x="775690" y="1108403"/>
                </a:lnTo>
                <a:lnTo>
                  <a:pt x="732256" y="1093444"/>
                </a:lnTo>
                <a:lnTo>
                  <a:pt x="685490" y="1086260"/>
                </a:lnTo>
                <a:lnTo>
                  <a:pt x="1931744" y="1086260"/>
                </a:lnTo>
                <a:lnTo>
                  <a:pt x="1881270" y="1108055"/>
                </a:lnTo>
                <a:lnTo>
                  <a:pt x="1828213" y="1127672"/>
                </a:lnTo>
                <a:lnTo>
                  <a:pt x="1772498" y="1145783"/>
                </a:lnTo>
                <a:lnTo>
                  <a:pt x="1715560" y="1162280"/>
                </a:lnTo>
                <a:lnTo>
                  <a:pt x="1658833" y="1177058"/>
                </a:lnTo>
                <a:lnTo>
                  <a:pt x="1603753" y="1190012"/>
                </a:lnTo>
                <a:lnTo>
                  <a:pt x="1551754" y="1201035"/>
                </a:lnTo>
                <a:lnTo>
                  <a:pt x="1504271" y="1210022"/>
                </a:lnTo>
                <a:lnTo>
                  <a:pt x="1449799" y="1217482"/>
                </a:lnTo>
                <a:lnTo>
                  <a:pt x="1394181" y="1221187"/>
                </a:lnTo>
                <a:lnTo>
                  <a:pt x="1338022" y="1221686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5087" y="1809750"/>
            <a:ext cx="1092200" cy="792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5900" y="1993900"/>
            <a:ext cx="629365" cy="42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8700" y="2641600"/>
            <a:ext cx="685800" cy="2460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57388" y="2344738"/>
            <a:ext cx="503555" cy="311150"/>
          </a:xfrm>
          <a:custGeom>
            <a:avLst/>
            <a:gdLst/>
            <a:ahLst/>
            <a:cxnLst/>
            <a:rect l="l" t="t" r="r" b="b"/>
            <a:pathLst>
              <a:path w="503555" h="311150">
                <a:moveTo>
                  <a:pt x="0" y="0"/>
                </a:moveTo>
                <a:lnTo>
                  <a:pt x="503237" y="3111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1325" y="2765424"/>
            <a:ext cx="948055" cy="1905"/>
          </a:xfrm>
          <a:custGeom>
            <a:avLst/>
            <a:gdLst/>
            <a:ahLst/>
            <a:cxnLst/>
            <a:rect l="l" t="t" r="r" b="b"/>
            <a:pathLst>
              <a:path w="948054" h="1905">
                <a:moveTo>
                  <a:pt x="0" y="1588"/>
                </a:moveTo>
                <a:lnTo>
                  <a:pt x="94773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32412" y="2936875"/>
            <a:ext cx="1384300" cy="1905"/>
          </a:xfrm>
          <a:custGeom>
            <a:avLst/>
            <a:gdLst/>
            <a:ahLst/>
            <a:cxnLst/>
            <a:rect l="l" t="t" r="r" b="b"/>
            <a:pathLst>
              <a:path w="1384300" h="1905">
                <a:moveTo>
                  <a:pt x="0" y="0"/>
                </a:moveTo>
                <a:lnTo>
                  <a:pt x="1384300" y="15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54800" y="2781300"/>
            <a:ext cx="684213" cy="2460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21513" y="2452688"/>
            <a:ext cx="346075" cy="323850"/>
          </a:xfrm>
          <a:custGeom>
            <a:avLst/>
            <a:gdLst/>
            <a:ahLst/>
            <a:cxnLst/>
            <a:rect l="l" t="t" r="r" b="b"/>
            <a:pathLst>
              <a:path w="346075" h="323850">
                <a:moveTo>
                  <a:pt x="346075" y="0"/>
                </a:moveTo>
                <a:lnTo>
                  <a:pt x="0" y="3238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89738" y="1885950"/>
            <a:ext cx="1092200" cy="792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46900" y="2070100"/>
            <a:ext cx="629365" cy="42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59600" y="1943100"/>
            <a:ext cx="608059" cy="351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7515" y="390914"/>
            <a:ext cx="4090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Mobility:</a:t>
            </a:r>
            <a:r>
              <a:rPr dirty="0" sz="3600" spc="-90"/>
              <a:t> </a:t>
            </a:r>
            <a:r>
              <a:rPr dirty="0" sz="3600"/>
              <a:t>registration</a:t>
            </a:r>
            <a:endParaRPr sz="3600"/>
          </a:p>
        </p:txBody>
      </p:sp>
      <p:sp>
        <p:nvSpPr>
          <p:cNvPr id="17" name="object 17"/>
          <p:cNvSpPr txBox="1"/>
          <p:nvPr/>
        </p:nvSpPr>
        <p:spPr>
          <a:xfrm>
            <a:off x="993140" y="4989082"/>
            <a:ext cx="5380990" cy="118110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2400" spc="-5">
                <a:latin typeface="Arial"/>
                <a:cs typeface="Arial"/>
              </a:rPr>
              <a:t>end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result: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foreign agent </a:t>
            </a:r>
            <a:r>
              <a:rPr dirty="0" sz="2400">
                <a:latin typeface="Arial"/>
                <a:cs typeface="Arial"/>
              </a:rPr>
              <a:t>knows </a:t>
            </a:r>
            <a:r>
              <a:rPr dirty="0" sz="2400" spc="-5">
                <a:latin typeface="Arial"/>
                <a:cs typeface="Arial"/>
              </a:rPr>
              <a:t>about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mobile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home agent </a:t>
            </a:r>
            <a:r>
              <a:rPr dirty="0" sz="2400">
                <a:latin typeface="Arial"/>
                <a:cs typeface="Arial"/>
              </a:rPr>
              <a:t>knows </a:t>
            </a:r>
            <a:r>
              <a:rPr dirty="0" sz="2400" spc="-5">
                <a:latin typeface="Arial"/>
                <a:cs typeface="Arial"/>
              </a:rPr>
              <a:t>location of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mobile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3864" y="1561116"/>
            <a:ext cx="162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home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9789" y="1326166"/>
            <a:ext cx="1704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visited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64337" y="2441575"/>
            <a:ext cx="492125" cy="409575"/>
          </a:xfrm>
          <a:custGeom>
            <a:avLst/>
            <a:gdLst/>
            <a:ahLst/>
            <a:cxnLst/>
            <a:rect l="l" t="t" r="r" b="b"/>
            <a:pathLst>
              <a:path w="492125" h="409575">
                <a:moveTo>
                  <a:pt x="38471" y="321791"/>
                </a:moveTo>
                <a:lnTo>
                  <a:pt x="0" y="409575"/>
                </a:lnTo>
                <a:lnTo>
                  <a:pt x="93309" y="387682"/>
                </a:lnTo>
                <a:lnTo>
                  <a:pt x="79585" y="371192"/>
                </a:lnTo>
                <a:lnTo>
                  <a:pt x="70177" y="371192"/>
                </a:lnTo>
                <a:lnTo>
                  <a:pt x="50174" y="347099"/>
                </a:lnTo>
                <a:lnTo>
                  <a:pt x="55719" y="342516"/>
                </a:lnTo>
                <a:lnTo>
                  <a:pt x="38471" y="321791"/>
                </a:lnTo>
                <a:close/>
              </a:path>
              <a:path w="492125" h="409575">
                <a:moveTo>
                  <a:pt x="55719" y="342516"/>
                </a:moveTo>
                <a:lnTo>
                  <a:pt x="50174" y="347099"/>
                </a:lnTo>
                <a:lnTo>
                  <a:pt x="70177" y="371192"/>
                </a:lnTo>
                <a:lnTo>
                  <a:pt x="75724" y="366553"/>
                </a:lnTo>
                <a:lnTo>
                  <a:pt x="55719" y="342516"/>
                </a:lnTo>
                <a:close/>
              </a:path>
              <a:path w="492125" h="409575">
                <a:moveTo>
                  <a:pt x="75724" y="366553"/>
                </a:moveTo>
                <a:lnTo>
                  <a:pt x="70177" y="371192"/>
                </a:lnTo>
                <a:lnTo>
                  <a:pt x="79585" y="371192"/>
                </a:lnTo>
                <a:lnTo>
                  <a:pt x="75724" y="366553"/>
                </a:lnTo>
                <a:close/>
              </a:path>
              <a:path w="492125" h="409575">
                <a:moveTo>
                  <a:pt x="418360" y="42772"/>
                </a:moveTo>
                <a:lnTo>
                  <a:pt x="55719" y="342516"/>
                </a:lnTo>
                <a:lnTo>
                  <a:pt x="75724" y="366553"/>
                </a:lnTo>
                <a:lnTo>
                  <a:pt x="436025" y="65300"/>
                </a:lnTo>
                <a:lnTo>
                  <a:pt x="418360" y="42772"/>
                </a:lnTo>
                <a:close/>
              </a:path>
              <a:path w="492125" h="409575">
                <a:moveTo>
                  <a:pt x="475303" y="38383"/>
                </a:moveTo>
                <a:lnTo>
                  <a:pt x="423671" y="38383"/>
                </a:lnTo>
                <a:lnTo>
                  <a:pt x="441950" y="60346"/>
                </a:lnTo>
                <a:lnTo>
                  <a:pt x="436025" y="65300"/>
                </a:lnTo>
                <a:lnTo>
                  <a:pt x="453653" y="87783"/>
                </a:lnTo>
                <a:lnTo>
                  <a:pt x="475303" y="38383"/>
                </a:lnTo>
                <a:close/>
              </a:path>
              <a:path w="492125" h="409575">
                <a:moveTo>
                  <a:pt x="423671" y="38383"/>
                </a:moveTo>
                <a:lnTo>
                  <a:pt x="418360" y="42772"/>
                </a:lnTo>
                <a:lnTo>
                  <a:pt x="436025" y="65300"/>
                </a:lnTo>
                <a:lnTo>
                  <a:pt x="441950" y="60346"/>
                </a:lnTo>
                <a:lnTo>
                  <a:pt x="423671" y="38383"/>
                </a:lnTo>
                <a:close/>
              </a:path>
              <a:path w="492125" h="409575">
                <a:moveTo>
                  <a:pt x="492125" y="0"/>
                </a:moveTo>
                <a:lnTo>
                  <a:pt x="401989" y="21892"/>
                </a:lnTo>
                <a:lnTo>
                  <a:pt x="418360" y="42772"/>
                </a:lnTo>
                <a:lnTo>
                  <a:pt x="423671" y="38383"/>
                </a:lnTo>
                <a:lnTo>
                  <a:pt x="475303" y="38383"/>
                </a:lnTo>
                <a:lnTo>
                  <a:pt x="4921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64350" y="2441575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5">
                <a:moveTo>
                  <a:pt x="160337" y="319087"/>
                </a:moveTo>
                <a:lnTo>
                  <a:pt x="109658" y="310953"/>
                </a:lnTo>
                <a:lnTo>
                  <a:pt x="65644" y="288304"/>
                </a:lnTo>
                <a:lnTo>
                  <a:pt x="30935" y="253768"/>
                </a:lnTo>
                <a:lnTo>
                  <a:pt x="8174" y="209971"/>
                </a:lnTo>
                <a:lnTo>
                  <a:pt x="0" y="159543"/>
                </a:lnTo>
                <a:lnTo>
                  <a:pt x="8174" y="109115"/>
                </a:lnTo>
                <a:lnTo>
                  <a:pt x="30935" y="65319"/>
                </a:lnTo>
                <a:lnTo>
                  <a:pt x="65644" y="30782"/>
                </a:lnTo>
                <a:lnTo>
                  <a:pt x="109658" y="8133"/>
                </a:lnTo>
                <a:lnTo>
                  <a:pt x="160337" y="0"/>
                </a:lnTo>
                <a:lnTo>
                  <a:pt x="206834" y="5699"/>
                </a:lnTo>
                <a:lnTo>
                  <a:pt x="246220" y="21782"/>
                </a:lnTo>
                <a:lnTo>
                  <a:pt x="277896" y="46729"/>
                </a:lnTo>
                <a:lnTo>
                  <a:pt x="301263" y="79018"/>
                </a:lnTo>
                <a:lnTo>
                  <a:pt x="315722" y="117130"/>
                </a:lnTo>
                <a:lnTo>
                  <a:pt x="320675" y="159543"/>
                </a:lnTo>
                <a:lnTo>
                  <a:pt x="315722" y="201956"/>
                </a:lnTo>
                <a:lnTo>
                  <a:pt x="301263" y="240068"/>
                </a:lnTo>
                <a:lnTo>
                  <a:pt x="277896" y="272358"/>
                </a:lnTo>
                <a:lnTo>
                  <a:pt x="246220" y="297305"/>
                </a:lnTo>
                <a:lnTo>
                  <a:pt x="206834" y="313388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64350" y="2441575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5">
                <a:moveTo>
                  <a:pt x="0" y="159543"/>
                </a:moveTo>
                <a:lnTo>
                  <a:pt x="12600" y="97442"/>
                </a:lnTo>
                <a:lnTo>
                  <a:pt x="46961" y="46729"/>
                </a:lnTo>
                <a:lnTo>
                  <a:pt x="78260" y="27247"/>
                </a:lnTo>
                <a:lnTo>
                  <a:pt x="97926" y="12537"/>
                </a:lnTo>
                <a:lnTo>
                  <a:pt x="128023" y="3241"/>
                </a:lnTo>
                <a:lnTo>
                  <a:pt x="160337" y="0"/>
                </a:lnTo>
                <a:lnTo>
                  <a:pt x="192651" y="3241"/>
                </a:lnTo>
                <a:lnTo>
                  <a:pt x="249983" y="27247"/>
                </a:lnTo>
                <a:lnTo>
                  <a:pt x="293292" y="70341"/>
                </a:lnTo>
                <a:lnTo>
                  <a:pt x="317417" y="127390"/>
                </a:lnTo>
                <a:lnTo>
                  <a:pt x="320675" y="159543"/>
                </a:lnTo>
                <a:lnTo>
                  <a:pt x="308074" y="221645"/>
                </a:lnTo>
                <a:lnTo>
                  <a:pt x="279685" y="272358"/>
                </a:lnTo>
                <a:lnTo>
                  <a:pt x="227234" y="306549"/>
                </a:lnTo>
                <a:lnTo>
                  <a:pt x="160337" y="319087"/>
                </a:lnTo>
                <a:lnTo>
                  <a:pt x="128023" y="315846"/>
                </a:lnTo>
                <a:lnTo>
                  <a:pt x="97926" y="306549"/>
                </a:lnTo>
                <a:lnTo>
                  <a:pt x="78260" y="291839"/>
                </a:lnTo>
                <a:lnTo>
                  <a:pt x="46961" y="272358"/>
                </a:lnTo>
                <a:lnTo>
                  <a:pt x="27382" y="248746"/>
                </a:lnTo>
                <a:lnTo>
                  <a:pt x="12600" y="221645"/>
                </a:lnTo>
                <a:lnTo>
                  <a:pt x="3257" y="191697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958965" y="2440521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79565" y="3466117"/>
            <a:ext cx="185801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mobile contacts  </a:t>
            </a:r>
            <a:r>
              <a:rPr dirty="0" sz="2000" spc="-5">
                <a:latin typeface="Arial"/>
                <a:cs typeface="Arial"/>
              </a:rPr>
              <a:t>foreign agent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  entering </a:t>
            </a:r>
            <a:r>
              <a:rPr dirty="0" sz="2000">
                <a:latin typeface="Arial"/>
                <a:cs typeface="Arial"/>
              </a:rPr>
              <a:t>visited  </a:t>
            </a:r>
            <a:r>
              <a:rPr dirty="0" sz="2000" spc="-5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62800" y="2794000"/>
            <a:ext cx="889000" cy="723900"/>
          </a:xfrm>
          <a:custGeom>
            <a:avLst/>
            <a:gdLst/>
            <a:ahLst/>
            <a:cxnLst/>
            <a:rect l="l" t="t" r="r" b="b"/>
            <a:pathLst>
              <a:path w="889000" h="723900">
                <a:moveTo>
                  <a:pt x="0" y="0"/>
                </a:moveTo>
                <a:lnTo>
                  <a:pt x="889000" y="7239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59087" y="2758551"/>
            <a:ext cx="3440429" cy="245745"/>
          </a:xfrm>
          <a:custGeom>
            <a:avLst/>
            <a:gdLst/>
            <a:ahLst/>
            <a:cxnLst/>
            <a:rect l="l" t="t" r="r" b="b"/>
            <a:pathLst>
              <a:path w="3440429" h="245744">
                <a:moveTo>
                  <a:pt x="3356584" y="159898"/>
                </a:moveTo>
                <a:lnTo>
                  <a:pt x="3440113" y="206898"/>
                </a:lnTo>
                <a:lnTo>
                  <a:pt x="3348756" y="245521"/>
                </a:lnTo>
                <a:lnTo>
                  <a:pt x="3351327" y="217399"/>
                </a:lnTo>
                <a:lnTo>
                  <a:pt x="3362355" y="217399"/>
                </a:lnTo>
                <a:lnTo>
                  <a:pt x="3363751" y="188858"/>
                </a:lnTo>
                <a:lnTo>
                  <a:pt x="3353980" y="188380"/>
                </a:lnTo>
                <a:lnTo>
                  <a:pt x="3356584" y="159898"/>
                </a:lnTo>
                <a:close/>
              </a:path>
              <a:path w="3440429" h="245744">
                <a:moveTo>
                  <a:pt x="3353980" y="188380"/>
                </a:moveTo>
                <a:lnTo>
                  <a:pt x="3363751" y="188858"/>
                </a:lnTo>
                <a:lnTo>
                  <a:pt x="3362355" y="217399"/>
                </a:lnTo>
                <a:lnTo>
                  <a:pt x="3351379" y="216831"/>
                </a:lnTo>
                <a:lnTo>
                  <a:pt x="3353980" y="188380"/>
                </a:lnTo>
                <a:close/>
              </a:path>
              <a:path w="3440429" h="245744">
                <a:moveTo>
                  <a:pt x="3351379" y="216831"/>
                </a:moveTo>
                <a:lnTo>
                  <a:pt x="3362355" y="217399"/>
                </a:lnTo>
                <a:lnTo>
                  <a:pt x="3351327" y="217399"/>
                </a:lnTo>
                <a:lnTo>
                  <a:pt x="3351379" y="216831"/>
                </a:lnTo>
                <a:close/>
              </a:path>
              <a:path w="3440429" h="245744">
                <a:moveTo>
                  <a:pt x="79190" y="28192"/>
                </a:moveTo>
                <a:lnTo>
                  <a:pt x="3353980" y="188380"/>
                </a:lnTo>
                <a:lnTo>
                  <a:pt x="3351379" y="216831"/>
                </a:lnTo>
                <a:lnTo>
                  <a:pt x="80670" y="47793"/>
                </a:lnTo>
                <a:lnTo>
                  <a:pt x="79190" y="28192"/>
                </a:lnTo>
                <a:close/>
              </a:path>
              <a:path w="3440429" h="245744">
                <a:moveTo>
                  <a:pt x="20951" y="28121"/>
                </a:moveTo>
                <a:lnTo>
                  <a:pt x="77756" y="28121"/>
                </a:lnTo>
                <a:lnTo>
                  <a:pt x="76360" y="47570"/>
                </a:lnTo>
                <a:lnTo>
                  <a:pt x="80670" y="47793"/>
                </a:lnTo>
                <a:lnTo>
                  <a:pt x="83528" y="85622"/>
                </a:lnTo>
                <a:lnTo>
                  <a:pt x="0" y="38623"/>
                </a:lnTo>
                <a:lnTo>
                  <a:pt x="20951" y="28121"/>
                </a:lnTo>
                <a:close/>
              </a:path>
              <a:path w="3440429" h="245744">
                <a:moveTo>
                  <a:pt x="77756" y="28121"/>
                </a:moveTo>
                <a:lnTo>
                  <a:pt x="79190" y="28192"/>
                </a:lnTo>
                <a:lnTo>
                  <a:pt x="80670" y="47793"/>
                </a:lnTo>
                <a:lnTo>
                  <a:pt x="76360" y="47570"/>
                </a:lnTo>
                <a:lnTo>
                  <a:pt x="77756" y="28121"/>
                </a:lnTo>
                <a:close/>
              </a:path>
              <a:path w="3440429" h="245744">
                <a:moveTo>
                  <a:pt x="77060" y="0"/>
                </a:moveTo>
                <a:lnTo>
                  <a:pt x="79190" y="28192"/>
                </a:lnTo>
                <a:lnTo>
                  <a:pt x="77756" y="28121"/>
                </a:lnTo>
                <a:lnTo>
                  <a:pt x="20951" y="28121"/>
                </a:lnTo>
                <a:lnTo>
                  <a:pt x="770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24350" y="2708275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5">
                <a:moveTo>
                  <a:pt x="160337" y="319087"/>
                </a:moveTo>
                <a:lnTo>
                  <a:pt x="109658" y="310953"/>
                </a:lnTo>
                <a:lnTo>
                  <a:pt x="65644" y="288304"/>
                </a:lnTo>
                <a:lnTo>
                  <a:pt x="30935" y="253768"/>
                </a:lnTo>
                <a:lnTo>
                  <a:pt x="8174" y="209971"/>
                </a:lnTo>
                <a:lnTo>
                  <a:pt x="0" y="159543"/>
                </a:lnTo>
                <a:lnTo>
                  <a:pt x="8174" y="109115"/>
                </a:lnTo>
                <a:lnTo>
                  <a:pt x="30935" y="65319"/>
                </a:lnTo>
                <a:lnTo>
                  <a:pt x="65644" y="30782"/>
                </a:lnTo>
                <a:lnTo>
                  <a:pt x="109658" y="8133"/>
                </a:lnTo>
                <a:lnTo>
                  <a:pt x="160337" y="0"/>
                </a:lnTo>
                <a:lnTo>
                  <a:pt x="206836" y="5699"/>
                </a:lnTo>
                <a:lnTo>
                  <a:pt x="246222" y="21782"/>
                </a:lnTo>
                <a:lnTo>
                  <a:pt x="277897" y="46729"/>
                </a:lnTo>
                <a:lnTo>
                  <a:pt x="301263" y="79018"/>
                </a:lnTo>
                <a:lnTo>
                  <a:pt x="315722" y="117130"/>
                </a:lnTo>
                <a:lnTo>
                  <a:pt x="320675" y="159543"/>
                </a:lnTo>
                <a:lnTo>
                  <a:pt x="315722" y="201956"/>
                </a:lnTo>
                <a:lnTo>
                  <a:pt x="301263" y="240068"/>
                </a:lnTo>
                <a:lnTo>
                  <a:pt x="277897" y="272358"/>
                </a:lnTo>
                <a:lnTo>
                  <a:pt x="246222" y="297305"/>
                </a:lnTo>
                <a:lnTo>
                  <a:pt x="206836" y="313388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24350" y="2708275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5">
                <a:moveTo>
                  <a:pt x="0" y="159543"/>
                </a:moveTo>
                <a:lnTo>
                  <a:pt x="12600" y="97442"/>
                </a:lnTo>
                <a:lnTo>
                  <a:pt x="46961" y="46729"/>
                </a:lnTo>
                <a:lnTo>
                  <a:pt x="78267" y="27247"/>
                </a:lnTo>
                <a:lnTo>
                  <a:pt x="97926" y="12537"/>
                </a:lnTo>
                <a:lnTo>
                  <a:pt x="128023" y="3241"/>
                </a:lnTo>
                <a:lnTo>
                  <a:pt x="160337" y="0"/>
                </a:lnTo>
                <a:lnTo>
                  <a:pt x="192651" y="3241"/>
                </a:lnTo>
                <a:lnTo>
                  <a:pt x="249983" y="27247"/>
                </a:lnTo>
                <a:lnTo>
                  <a:pt x="293291" y="70341"/>
                </a:lnTo>
                <a:lnTo>
                  <a:pt x="317417" y="127390"/>
                </a:lnTo>
                <a:lnTo>
                  <a:pt x="320675" y="159543"/>
                </a:lnTo>
                <a:lnTo>
                  <a:pt x="308074" y="221645"/>
                </a:lnTo>
                <a:lnTo>
                  <a:pt x="279684" y="272358"/>
                </a:lnTo>
                <a:lnTo>
                  <a:pt x="227233" y="306549"/>
                </a:lnTo>
                <a:lnTo>
                  <a:pt x="160337" y="319087"/>
                </a:lnTo>
                <a:lnTo>
                  <a:pt x="128023" y="315846"/>
                </a:lnTo>
                <a:lnTo>
                  <a:pt x="97926" y="306549"/>
                </a:lnTo>
                <a:lnTo>
                  <a:pt x="78267" y="291839"/>
                </a:lnTo>
                <a:lnTo>
                  <a:pt x="46961" y="272358"/>
                </a:lnTo>
                <a:lnTo>
                  <a:pt x="27383" y="248746"/>
                </a:lnTo>
                <a:lnTo>
                  <a:pt x="12600" y="221645"/>
                </a:lnTo>
                <a:lnTo>
                  <a:pt x="3257" y="191697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113212" y="2805532"/>
            <a:ext cx="956944" cy="53848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1920" marR="30480" indent="-84455">
              <a:lnSpc>
                <a:spcPts val="1920"/>
              </a:lnSpc>
              <a:spcBef>
                <a:spcPts val="360"/>
              </a:spcBef>
            </a:pP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wid</a:t>
            </a:r>
            <a:r>
              <a:rPr dirty="0" baseline="23148" sz="2700" spc="-337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dirty="0" sz="1600" spc="-225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area  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13964" y="3783617"/>
            <a:ext cx="32264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foreign agent </a:t>
            </a:r>
            <a:r>
              <a:rPr dirty="0" sz="2000">
                <a:latin typeface="Arial"/>
                <a:cs typeface="Arial"/>
              </a:rPr>
              <a:t>contacts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home  agent home: “this </a:t>
            </a:r>
            <a:r>
              <a:rPr dirty="0" sz="2000">
                <a:latin typeface="Arial"/>
                <a:cs typeface="Arial"/>
              </a:rPr>
              <a:t>mobile </a:t>
            </a:r>
            <a:r>
              <a:rPr dirty="0" sz="2000" spc="-5">
                <a:latin typeface="Arial"/>
                <a:cs typeface="Arial"/>
              </a:rPr>
              <a:t>is  </a:t>
            </a:r>
            <a:r>
              <a:rPr dirty="0" sz="2000">
                <a:latin typeface="Arial"/>
                <a:cs typeface="Arial"/>
              </a:rPr>
              <a:t>resident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my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network”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483100" y="3086100"/>
            <a:ext cx="0" cy="736600"/>
          </a:xfrm>
          <a:custGeom>
            <a:avLst/>
            <a:gdLst/>
            <a:ahLst/>
            <a:cxnLst/>
            <a:rect l="l" t="t" r="r" b="b"/>
            <a:pathLst>
              <a:path w="0" h="736600">
                <a:moveTo>
                  <a:pt x="0" y="736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62187" y="1857610"/>
            <a:ext cx="998855" cy="822960"/>
          </a:xfrm>
          <a:custGeom>
            <a:avLst/>
            <a:gdLst/>
            <a:ahLst/>
            <a:cxnLst/>
            <a:rect l="l" t="t" r="r" b="b"/>
            <a:pathLst>
              <a:path w="998855" h="822960">
                <a:moveTo>
                  <a:pt x="405218" y="784722"/>
                </a:moveTo>
                <a:lnTo>
                  <a:pt x="360830" y="779144"/>
                </a:lnTo>
                <a:lnTo>
                  <a:pt x="313651" y="767365"/>
                </a:lnTo>
                <a:lnTo>
                  <a:pt x="263180" y="751353"/>
                </a:lnTo>
                <a:lnTo>
                  <a:pt x="212321" y="731312"/>
                </a:lnTo>
                <a:lnTo>
                  <a:pt x="163980" y="707447"/>
                </a:lnTo>
                <a:lnTo>
                  <a:pt x="121062" y="679961"/>
                </a:lnTo>
                <a:lnTo>
                  <a:pt x="86473" y="649060"/>
                </a:lnTo>
                <a:lnTo>
                  <a:pt x="60085" y="614563"/>
                </a:lnTo>
                <a:lnTo>
                  <a:pt x="39453" y="576268"/>
                </a:lnTo>
                <a:lnTo>
                  <a:pt x="23852" y="534348"/>
                </a:lnTo>
                <a:lnTo>
                  <a:pt x="12559" y="488977"/>
                </a:lnTo>
                <a:lnTo>
                  <a:pt x="4850" y="440328"/>
                </a:lnTo>
                <a:lnTo>
                  <a:pt x="0" y="388574"/>
                </a:lnTo>
                <a:lnTo>
                  <a:pt x="220" y="347913"/>
                </a:lnTo>
                <a:lnTo>
                  <a:pt x="1665" y="301152"/>
                </a:lnTo>
                <a:lnTo>
                  <a:pt x="5510" y="251239"/>
                </a:lnTo>
                <a:lnTo>
                  <a:pt x="12930" y="201120"/>
                </a:lnTo>
                <a:lnTo>
                  <a:pt x="25101" y="153742"/>
                </a:lnTo>
                <a:lnTo>
                  <a:pt x="43199" y="112052"/>
                </a:lnTo>
                <a:lnTo>
                  <a:pt x="68399" y="78997"/>
                </a:lnTo>
                <a:lnTo>
                  <a:pt x="102423" y="54050"/>
                </a:lnTo>
                <a:lnTo>
                  <a:pt x="144798" y="34418"/>
                </a:lnTo>
                <a:lnTo>
                  <a:pt x="193408" y="19648"/>
                </a:lnTo>
                <a:lnTo>
                  <a:pt x="246139" y="9290"/>
                </a:lnTo>
                <a:lnTo>
                  <a:pt x="300875" y="2891"/>
                </a:lnTo>
                <a:lnTo>
                  <a:pt x="355501" y="0"/>
                </a:lnTo>
                <a:lnTo>
                  <a:pt x="407902" y="164"/>
                </a:lnTo>
                <a:lnTo>
                  <a:pt x="453772" y="3191"/>
                </a:lnTo>
                <a:lnTo>
                  <a:pt x="502072" y="9416"/>
                </a:lnTo>
                <a:lnTo>
                  <a:pt x="551619" y="18606"/>
                </a:lnTo>
                <a:lnTo>
                  <a:pt x="601231" y="30526"/>
                </a:lnTo>
                <a:lnTo>
                  <a:pt x="649724" y="44942"/>
                </a:lnTo>
                <a:lnTo>
                  <a:pt x="695916" y="61620"/>
                </a:lnTo>
                <a:lnTo>
                  <a:pt x="738623" y="80326"/>
                </a:lnTo>
                <a:lnTo>
                  <a:pt x="776662" y="100825"/>
                </a:lnTo>
                <a:lnTo>
                  <a:pt x="822264" y="130896"/>
                </a:lnTo>
                <a:lnTo>
                  <a:pt x="864182" y="164497"/>
                </a:lnTo>
                <a:lnTo>
                  <a:pt x="901324" y="201976"/>
                </a:lnTo>
                <a:lnTo>
                  <a:pt x="932598" y="243680"/>
                </a:lnTo>
                <a:lnTo>
                  <a:pt x="956912" y="289960"/>
                </a:lnTo>
                <a:lnTo>
                  <a:pt x="973174" y="341162"/>
                </a:lnTo>
                <a:lnTo>
                  <a:pt x="983300" y="384501"/>
                </a:lnTo>
                <a:lnTo>
                  <a:pt x="990624" y="435930"/>
                </a:lnTo>
                <a:lnTo>
                  <a:pt x="995415" y="492702"/>
                </a:lnTo>
                <a:lnTo>
                  <a:pt x="997940" y="552071"/>
                </a:lnTo>
                <a:lnTo>
                  <a:pt x="998467" y="611288"/>
                </a:lnTo>
                <a:lnTo>
                  <a:pt x="997264" y="667607"/>
                </a:lnTo>
                <a:lnTo>
                  <a:pt x="994599" y="718279"/>
                </a:lnTo>
                <a:lnTo>
                  <a:pt x="990740" y="760558"/>
                </a:lnTo>
                <a:lnTo>
                  <a:pt x="990268" y="763633"/>
                </a:lnTo>
                <a:lnTo>
                  <a:pt x="582047" y="763633"/>
                </a:lnTo>
                <a:lnTo>
                  <a:pt x="535657" y="766727"/>
                </a:lnTo>
                <a:lnTo>
                  <a:pt x="448388" y="781616"/>
                </a:lnTo>
                <a:lnTo>
                  <a:pt x="405218" y="784722"/>
                </a:lnTo>
                <a:close/>
              </a:path>
              <a:path w="998855" h="822960">
                <a:moveTo>
                  <a:pt x="972295" y="822416"/>
                </a:moveTo>
                <a:lnTo>
                  <a:pt x="952392" y="817986"/>
                </a:lnTo>
                <a:lnTo>
                  <a:pt x="922808" y="799562"/>
                </a:lnTo>
                <a:lnTo>
                  <a:pt x="880110" y="788301"/>
                </a:lnTo>
                <a:lnTo>
                  <a:pt x="840716" y="783605"/>
                </a:lnTo>
                <a:lnTo>
                  <a:pt x="792361" y="778351"/>
                </a:lnTo>
                <a:lnTo>
                  <a:pt x="738680" y="773132"/>
                </a:lnTo>
                <a:lnTo>
                  <a:pt x="683309" y="768544"/>
                </a:lnTo>
                <a:lnTo>
                  <a:pt x="629886" y="765179"/>
                </a:lnTo>
                <a:lnTo>
                  <a:pt x="582047" y="763633"/>
                </a:lnTo>
                <a:lnTo>
                  <a:pt x="990268" y="763633"/>
                </a:lnTo>
                <a:lnTo>
                  <a:pt x="985955" y="791696"/>
                </a:lnTo>
                <a:lnTo>
                  <a:pt x="972295" y="822416"/>
                </a:lnTo>
                <a:close/>
              </a:path>
            </a:pathLst>
          </a:custGeom>
          <a:solidFill>
            <a:srgbClr val="33CCCC">
              <a:alpha val="7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7200" y="863600"/>
            <a:ext cx="4113212" cy="173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15" y="429014"/>
            <a:ext cx="541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Mobility </a:t>
            </a:r>
            <a:r>
              <a:rPr dirty="0" sz="3600"/>
              <a:t>via </a:t>
            </a:r>
            <a:r>
              <a:rPr dirty="0" sz="3600" spc="-5"/>
              <a:t>indirect</a:t>
            </a:r>
            <a:r>
              <a:rPr dirty="0" sz="3600" spc="-100"/>
              <a:t> </a:t>
            </a:r>
            <a:r>
              <a:rPr dirty="0" sz="3600"/>
              <a:t>routing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01966" y="2708705"/>
            <a:ext cx="1770380" cy="1530985"/>
          </a:xfrm>
          <a:custGeom>
            <a:avLst/>
            <a:gdLst/>
            <a:ahLst/>
            <a:cxnLst/>
            <a:rect l="l" t="t" r="r" b="b"/>
            <a:pathLst>
              <a:path w="1770379" h="1530985">
                <a:moveTo>
                  <a:pt x="195916" y="1149968"/>
                </a:moveTo>
                <a:lnTo>
                  <a:pt x="153561" y="1147663"/>
                </a:lnTo>
                <a:lnTo>
                  <a:pt x="70430" y="1121671"/>
                </a:lnTo>
                <a:lnTo>
                  <a:pt x="39160" y="1097136"/>
                </a:lnTo>
                <a:lnTo>
                  <a:pt x="11916" y="1031609"/>
                </a:lnTo>
                <a:lnTo>
                  <a:pt x="7117" y="989729"/>
                </a:lnTo>
                <a:lnTo>
                  <a:pt x="2318" y="941177"/>
                </a:lnTo>
                <a:lnTo>
                  <a:pt x="0" y="899086"/>
                </a:lnTo>
                <a:lnTo>
                  <a:pt x="1795" y="851616"/>
                </a:lnTo>
                <a:lnTo>
                  <a:pt x="6726" y="799893"/>
                </a:lnTo>
                <a:lnTo>
                  <a:pt x="13812" y="745043"/>
                </a:lnTo>
                <a:lnTo>
                  <a:pt x="22073" y="688191"/>
                </a:lnTo>
                <a:lnTo>
                  <a:pt x="30530" y="630464"/>
                </a:lnTo>
                <a:lnTo>
                  <a:pt x="38204" y="572987"/>
                </a:lnTo>
                <a:lnTo>
                  <a:pt x="44114" y="516887"/>
                </a:lnTo>
                <a:lnTo>
                  <a:pt x="45013" y="470613"/>
                </a:lnTo>
                <a:lnTo>
                  <a:pt x="41439" y="420806"/>
                </a:lnTo>
                <a:lnTo>
                  <a:pt x="35274" y="368894"/>
                </a:lnTo>
                <a:lnTo>
                  <a:pt x="28399" y="316309"/>
                </a:lnTo>
                <a:lnTo>
                  <a:pt x="22694" y="264478"/>
                </a:lnTo>
                <a:lnTo>
                  <a:pt x="20040" y="214833"/>
                </a:lnTo>
                <a:lnTo>
                  <a:pt x="22317" y="168802"/>
                </a:lnTo>
                <a:lnTo>
                  <a:pt x="31408" y="127815"/>
                </a:lnTo>
                <a:lnTo>
                  <a:pt x="49192" y="93303"/>
                </a:lnTo>
                <a:lnTo>
                  <a:pt x="77551" y="66694"/>
                </a:lnTo>
                <a:lnTo>
                  <a:pt x="141379" y="35230"/>
                </a:lnTo>
                <a:lnTo>
                  <a:pt x="182839" y="23448"/>
                </a:lnTo>
                <a:lnTo>
                  <a:pt x="229236" y="14165"/>
                </a:lnTo>
                <a:lnTo>
                  <a:pt x="279503" y="7279"/>
                </a:lnTo>
                <a:lnTo>
                  <a:pt x="332569" y="2690"/>
                </a:lnTo>
                <a:lnTo>
                  <a:pt x="387366" y="297"/>
                </a:lnTo>
                <a:lnTo>
                  <a:pt x="442824" y="0"/>
                </a:lnTo>
                <a:lnTo>
                  <a:pt x="497873" y="1696"/>
                </a:lnTo>
                <a:lnTo>
                  <a:pt x="551445" y="5285"/>
                </a:lnTo>
                <a:lnTo>
                  <a:pt x="602471" y="10667"/>
                </a:lnTo>
                <a:lnTo>
                  <a:pt x="649880" y="17741"/>
                </a:lnTo>
                <a:lnTo>
                  <a:pt x="692604" y="26404"/>
                </a:lnTo>
                <a:lnTo>
                  <a:pt x="729573" y="36558"/>
                </a:lnTo>
                <a:lnTo>
                  <a:pt x="768480" y="54133"/>
                </a:lnTo>
                <a:lnTo>
                  <a:pt x="800347" y="78316"/>
                </a:lnTo>
                <a:lnTo>
                  <a:pt x="826700" y="107774"/>
                </a:lnTo>
                <a:lnTo>
                  <a:pt x="849064" y="141176"/>
                </a:lnTo>
                <a:lnTo>
                  <a:pt x="868967" y="177190"/>
                </a:lnTo>
                <a:lnTo>
                  <a:pt x="887934" y="214483"/>
                </a:lnTo>
                <a:lnTo>
                  <a:pt x="907491" y="251724"/>
                </a:lnTo>
                <a:lnTo>
                  <a:pt x="929165" y="287582"/>
                </a:lnTo>
                <a:lnTo>
                  <a:pt x="954482" y="320723"/>
                </a:lnTo>
                <a:lnTo>
                  <a:pt x="984967" y="349817"/>
                </a:lnTo>
                <a:lnTo>
                  <a:pt x="1022147" y="373531"/>
                </a:lnTo>
                <a:lnTo>
                  <a:pt x="1060188" y="384967"/>
                </a:lnTo>
                <a:lnTo>
                  <a:pt x="1104088" y="392951"/>
                </a:lnTo>
                <a:lnTo>
                  <a:pt x="1152684" y="398126"/>
                </a:lnTo>
                <a:lnTo>
                  <a:pt x="1204810" y="401136"/>
                </a:lnTo>
                <a:lnTo>
                  <a:pt x="1259303" y="402622"/>
                </a:lnTo>
                <a:lnTo>
                  <a:pt x="1425339" y="404371"/>
                </a:lnTo>
                <a:lnTo>
                  <a:pt x="1477656" y="406194"/>
                </a:lnTo>
                <a:lnTo>
                  <a:pt x="1526518" y="409709"/>
                </a:lnTo>
                <a:lnTo>
                  <a:pt x="1570760" y="415558"/>
                </a:lnTo>
                <a:lnTo>
                  <a:pt x="1609220" y="424385"/>
                </a:lnTo>
                <a:lnTo>
                  <a:pt x="1679156" y="461012"/>
                </a:lnTo>
                <a:lnTo>
                  <a:pt x="1723287" y="516316"/>
                </a:lnTo>
                <a:lnTo>
                  <a:pt x="1737834" y="587443"/>
                </a:lnTo>
                <a:lnTo>
                  <a:pt x="1739279" y="631402"/>
                </a:lnTo>
                <a:lnTo>
                  <a:pt x="1739647" y="682273"/>
                </a:lnTo>
                <a:lnTo>
                  <a:pt x="1741043" y="741040"/>
                </a:lnTo>
                <a:lnTo>
                  <a:pt x="1743349" y="777761"/>
                </a:lnTo>
                <a:lnTo>
                  <a:pt x="1747118" y="820046"/>
                </a:lnTo>
                <a:lnTo>
                  <a:pt x="1756879" y="917526"/>
                </a:lnTo>
                <a:lnTo>
                  <a:pt x="1761786" y="970827"/>
                </a:lnTo>
                <a:lnTo>
                  <a:pt x="1765987" y="1025907"/>
                </a:lnTo>
                <a:lnTo>
                  <a:pt x="1768939" y="1081820"/>
                </a:lnTo>
                <a:lnTo>
                  <a:pt x="1769916" y="1128743"/>
                </a:lnTo>
                <a:lnTo>
                  <a:pt x="585049" y="1128743"/>
                </a:lnTo>
                <a:lnTo>
                  <a:pt x="530809" y="1129454"/>
                </a:lnTo>
                <a:lnTo>
                  <a:pt x="473433" y="1132445"/>
                </a:lnTo>
                <a:lnTo>
                  <a:pt x="298607" y="1146058"/>
                </a:lnTo>
                <a:lnTo>
                  <a:pt x="244802" y="1149132"/>
                </a:lnTo>
                <a:lnTo>
                  <a:pt x="195916" y="1149968"/>
                </a:lnTo>
                <a:close/>
              </a:path>
              <a:path w="1770379" h="1530985">
                <a:moveTo>
                  <a:pt x="1244282" y="1530477"/>
                </a:moveTo>
                <a:lnTo>
                  <a:pt x="1185243" y="1529007"/>
                </a:lnTo>
                <a:lnTo>
                  <a:pt x="1127392" y="1526001"/>
                </a:lnTo>
                <a:lnTo>
                  <a:pt x="1071617" y="1521634"/>
                </a:lnTo>
                <a:lnTo>
                  <a:pt x="1018805" y="1516082"/>
                </a:lnTo>
                <a:lnTo>
                  <a:pt x="969846" y="1509522"/>
                </a:lnTo>
                <a:lnTo>
                  <a:pt x="925627" y="1502129"/>
                </a:lnTo>
                <a:lnTo>
                  <a:pt x="887036" y="1494080"/>
                </a:lnTo>
                <a:lnTo>
                  <a:pt x="817989" y="1467885"/>
                </a:lnTo>
                <a:lnTo>
                  <a:pt x="778975" y="1412111"/>
                </a:lnTo>
                <a:lnTo>
                  <a:pt x="769454" y="1339665"/>
                </a:lnTo>
                <a:lnTo>
                  <a:pt x="769347" y="1301159"/>
                </a:lnTo>
                <a:lnTo>
                  <a:pt x="768926" y="1263249"/>
                </a:lnTo>
                <a:lnTo>
                  <a:pt x="756893" y="1195566"/>
                </a:lnTo>
                <a:lnTo>
                  <a:pt x="712855" y="1149319"/>
                </a:lnTo>
                <a:lnTo>
                  <a:pt x="634545" y="1131215"/>
                </a:lnTo>
                <a:lnTo>
                  <a:pt x="585049" y="1128743"/>
                </a:lnTo>
                <a:lnTo>
                  <a:pt x="1769916" y="1128743"/>
                </a:lnTo>
                <a:lnTo>
                  <a:pt x="1768929" y="1192357"/>
                </a:lnTo>
                <a:lnTo>
                  <a:pt x="1764882" y="1245089"/>
                </a:lnTo>
                <a:lnTo>
                  <a:pt x="1757417" y="1294867"/>
                </a:lnTo>
                <a:lnTo>
                  <a:pt x="1745991" y="1340747"/>
                </a:lnTo>
                <a:lnTo>
                  <a:pt x="1730063" y="1381780"/>
                </a:lnTo>
                <a:lnTo>
                  <a:pt x="1709089" y="1417020"/>
                </a:lnTo>
                <a:lnTo>
                  <a:pt x="1682528" y="1445522"/>
                </a:lnTo>
                <a:lnTo>
                  <a:pt x="1616202" y="1482959"/>
                </a:lnTo>
                <a:lnTo>
                  <a:pt x="1573718" y="1497173"/>
                </a:lnTo>
                <a:lnTo>
                  <a:pt x="1526205" y="1508618"/>
                </a:lnTo>
                <a:lnTo>
                  <a:pt x="1474550" y="1517471"/>
                </a:lnTo>
                <a:lnTo>
                  <a:pt x="1419643" y="1523907"/>
                </a:lnTo>
                <a:lnTo>
                  <a:pt x="1362370" y="1528103"/>
                </a:lnTo>
                <a:lnTo>
                  <a:pt x="1303620" y="1530234"/>
                </a:lnTo>
                <a:lnTo>
                  <a:pt x="1244282" y="1530477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68415" y="2637003"/>
            <a:ext cx="1829435" cy="1607185"/>
          </a:xfrm>
          <a:custGeom>
            <a:avLst/>
            <a:gdLst/>
            <a:ahLst/>
            <a:cxnLst/>
            <a:rect l="l" t="t" r="r" b="b"/>
            <a:pathLst>
              <a:path w="1829434" h="1607185">
                <a:moveTo>
                  <a:pt x="761488" y="1607039"/>
                </a:moveTo>
                <a:lnTo>
                  <a:pt x="711467" y="1603986"/>
                </a:lnTo>
                <a:lnTo>
                  <a:pt x="660627" y="1593336"/>
                </a:lnTo>
                <a:lnTo>
                  <a:pt x="622009" y="1581071"/>
                </a:lnTo>
                <a:lnTo>
                  <a:pt x="581086" y="1566148"/>
                </a:lnTo>
                <a:lnTo>
                  <a:pt x="538513" y="1548618"/>
                </a:lnTo>
                <a:lnTo>
                  <a:pt x="494947" y="1528533"/>
                </a:lnTo>
                <a:lnTo>
                  <a:pt x="451043" y="1505944"/>
                </a:lnTo>
                <a:lnTo>
                  <a:pt x="407457" y="1480902"/>
                </a:lnTo>
                <a:lnTo>
                  <a:pt x="364844" y="1453461"/>
                </a:lnTo>
                <a:lnTo>
                  <a:pt x="323861" y="1423670"/>
                </a:lnTo>
                <a:lnTo>
                  <a:pt x="285163" y="1391582"/>
                </a:lnTo>
                <a:lnTo>
                  <a:pt x="249405" y="1357248"/>
                </a:lnTo>
                <a:lnTo>
                  <a:pt x="217244" y="1320719"/>
                </a:lnTo>
                <a:lnTo>
                  <a:pt x="189836" y="1285273"/>
                </a:lnTo>
                <a:lnTo>
                  <a:pt x="162818" y="1247648"/>
                </a:lnTo>
                <a:lnTo>
                  <a:pt x="136581" y="1207971"/>
                </a:lnTo>
                <a:lnTo>
                  <a:pt x="111516" y="1166367"/>
                </a:lnTo>
                <a:lnTo>
                  <a:pt x="88011" y="1122962"/>
                </a:lnTo>
                <a:lnTo>
                  <a:pt x="66459" y="1077880"/>
                </a:lnTo>
                <a:lnTo>
                  <a:pt x="47249" y="1031248"/>
                </a:lnTo>
                <a:lnTo>
                  <a:pt x="30772" y="983191"/>
                </a:lnTo>
                <a:lnTo>
                  <a:pt x="17418" y="933835"/>
                </a:lnTo>
                <a:lnTo>
                  <a:pt x="7578" y="883304"/>
                </a:lnTo>
                <a:lnTo>
                  <a:pt x="1642" y="831725"/>
                </a:lnTo>
                <a:lnTo>
                  <a:pt x="0" y="779223"/>
                </a:lnTo>
                <a:lnTo>
                  <a:pt x="1521" y="730680"/>
                </a:lnTo>
                <a:lnTo>
                  <a:pt x="6087" y="680756"/>
                </a:lnTo>
                <a:lnTo>
                  <a:pt x="13696" y="630089"/>
                </a:lnTo>
                <a:lnTo>
                  <a:pt x="24350" y="579314"/>
                </a:lnTo>
                <a:lnTo>
                  <a:pt x="38047" y="529066"/>
                </a:lnTo>
                <a:lnTo>
                  <a:pt x="54787" y="479981"/>
                </a:lnTo>
                <a:lnTo>
                  <a:pt x="74572" y="432695"/>
                </a:lnTo>
                <a:lnTo>
                  <a:pt x="97400" y="387844"/>
                </a:lnTo>
                <a:lnTo>
                  <a:pt x="123272" y="346063"/>
                </a:lnTo>
                <a:lnTo>
                  <a:pt x="152188" y="307989"/>
                </a:lnTo>
                <a:lnTo>
                  <a:pt x="184147" y="274256"/>
                </a:lnTo>
                <a:lnTo>
                  <a:pt x="219150" y="245501"/>
                </a:lnTo>
                <a:lnTo>
                  <a:pt x="252352" y="225223"/>
                </a:lnTo>
                <a:lnTo>
                  <a:pt x="289104" y="208746"/>
                </a:lnTo>
                <a:lnTo>
                  <a:pt x="329048" y="195612"/>
                </a:lnTo>
                <a:lnTo>
                  <a:pt x="371825" y="185363"/>
                </a:lnTo>
                <a:lnTo>
                  <a:pt x="417078" y="177540"/>
                </a:lnTo>
                <a:lnTo>
                  <a:pt x="464447" y="171685"/>
                </a:lnTo>
                <a:lnTo>
                  <a:pt x="513575" y="167338"/>
                </a:lnTo>
                <a:lnTo>
                  <a:pt x="564102" y="164042"/>
                </a:lnTo>
                <a:lnTo>
                  <a:pt x="720502" y="155872"/>
                </a:lnTo>
                <a:lnTo>
                  <a:pt x="773047" y="152192"/>
                </a:lnTo>
                <a:lnTo>
                  <a:pt x="825200" y="147271"/>
                </a:lnTo>
                <a:lnTo>
                  <a:pt x="876603" y="140648"/>
                </a:lnTo>
                <a:lnTo>
                  <a:pt x="919869" y="132929"/>
                </a:lnTo>
                <a:lnTo>
                  <a:pt x="965543" y="122694"/>
                </a:lnTo>
                <a:lnTo>
                  <a:pt x="1013208" y="110488"/>
                </a:lnTo>
                <a:lnTo>
                  <a:pt x="1062452" y="96857"/>
                </a:lnTo>
                <a:lnTo>
                  <a:pt x="1215495" y="52865"/>
                </a:lnTo>
                <a:lnTo>
                  <a:pt x="1266897" y="38985"/>
                </a:lnTo>
                <a:lnTo>
                  <a:pt x="1317802" y="26406"/>
                </a:lnTo>
                <a:lnTo>
                  <a:pt x="1367795" y="15673"/>
                </a:lnTo>
                <a:lnTo>
                  <a:pt x="1416459" y="7330"/>
                </a:lnTo>
                <a:lnTo>
                  <a:pt x="1463381" y="1924"/>
                </a:lnTo>
                <a:lnTo>
                  <a:pt x="1508146" y="0"/>
                </a:lnTo>
                <a:lnTo>
                  <a:pt x="1550338" y="2101"/>
                </a:lnTo>
                <a:lnTo>
                  <a:pt x="1589543" y="8775"/>
                </a:lnTo>
                <a:lnTo>
                  <a:pt x="1657329" y="38019"/>
                </a:lnTo>
                <a:lnTo>
                  <a:pt x="1706946" y="90441"/>
                </a:lnTo>
                <a:lnTo>
                  <a:pt x="1727612" y="126558"/>
                </a:lnTo>
                <a:lnTo>
                  <a:pt x="1745749" y="168157"/>
                </a:lnTo>
                <a:lnTo>
                  <a:pt x="1761531" y="214397"/>
                </a:lnTo>
                <a:lnTo>
                  <a:pt x="1775132" y="264438"/>
                </a:lnTo>
                <a:lnTo>
                  <a:pt x="1786725" y="317438"/>
                </a:lnTo>
                <a:lnTo>
                  <a:pt x="1796485" y="372556"/>
                </a:lnTo>
                <a:lnTo>
                  <a:pt x="1804585" y="428951"/>
                </a:lnTo>
                <a:lnTo>
                  <a:pt x="1811199" y="485782"/>
                </a:lnTo>
                <a:lnTo>
                  <a:pt x="1816503" y="542208"/>
                </a:lnTo>
                <a:lnTo>
                  <a:pt x="1820668" y="597389"/>
                </a:lnTo>
                <a:lnTo>
                  <a:pt x="1823869" y="650482"/>
                </a:lnTo>
                <a:lnTo>
                  <a:pt x="1826281" y="700647"/>
                </a:lnTo>
                <a:lnTo>
                  <a:pt x="1828077" y="747043"/>
                </a:lnTo>
                <a:lnTo>
                  <a:pt x="1829431" y="788829"/>
                </a:lnTo>
                <a:lnTo>
                  <a:pt x="1829395" y="844776"/>
                </a:lnTo>
                <a:lnTo>
                  <a:pt x="1825995" y="898571"/>
                </a:lnTo>
                <a:lnTo>
                  <a:pt x="1819488" y="950206"/>
                </a:lnTo>
                <a:lnTo>
                  <a:pt x="1810131" y="999672"/>
                </a:lnTo>
                <a:lnTo>
                  <a:pt x="1798183" y="1046962"/>
                </a:lnTo>
                <a:lnTo>
                  <a:pt x="1783902" y="1092065"/>
                </a:lnTo>
                <a:lnTo>
                  <a:pt x="1767544" y="1134975"/>
                </a:lnTo>
                <a:lnTo>
                  <a:pt x="1749368" y="1175681"/>
                </a:lnTo>
                <a:lnTo>
                  <a:pt x="1729631" y="1214176"/>
                </a:lnTo>
                <a:lnTo>
                  <a:pt x="1708592" y="1250451"/>
                </a:lnTo>
                <a:lnTo>
                  <a:pt x="1686507" y="1284497"/>
                </a:lnTo>
                <a:lnTo>
                  <a:pt x="1656223" y="1322636"/>
                </a:lnTo>
                <a:lnTo>
                  <a:pt x="1621156" y="1356789"/>
                </a:lnTo>
                <a:lnTo>
                  <a:pt x="1582402" y="1387303"/>
                </a:lnTo>
                <a:lnTo>
                  <a:pt x="1541060" y="1414521"/>
                </a:lnTo>
                <a:lnTo>
                  <a:pt x="1498229" y="1438789"/>
                </a:lnTo>
                <a:lnTo>
                  <a:pt x="1455005" y="1460452"/>
                </a:lnTo>
                <a:lnTo>
                  <a:pt x="1412487" y="1479857"/>
                </a:lnTo>
                <a:lnTo>
                  <a:pt x="1333960" y="1513267"/>
                </a:lnTo>
                <a:lnTo>
                  <a:pt x="1283038" y="1531758"/>
                </a:lnTo>
                <a:lnTo>
                  <a:pt x="1236438" y="1542993"/>
                </a:lnTo>
                <a:lnTo>
                  <a:pt x="1191426" y="1549251"/>
                </a:lnTo>
                <a:lnTo>
                  <a:pt x="1145269" y="1552808"/>
                </a:lnTo>
                <a:lnTo>
                  <a:pt x="1095232" y="1555941"/>
                </a:lnTo>
                <a:lnTo>
                  <a:pt x="1038583" y="1560928"/>
                </a:lnTo>
                <a:lnTo>
                  <a:pt x="995664" y="1567794"/>
                </a:lnTo>
                <a:lnTo>
                  <a:pt x="951300" y="1577251"/>
                </a:lnTo>
                <a:lnTo>
                  <a:pt x="905596" y="1587602"/>
                </a:lnTo>
                <a:lnTo>
                  <a:pt x="858657" y="1597149"/>
                </a:lnTo>
                <a:lnTo>
                  <a:pt x="810586" y="1604194"/>
                </a:lnTo>
                <a:lnTo>
                  <a:pt x="761488" y="160703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08742" y="3514397"/>
            <a:ext cx="2063750" cy="1222375"/>
          </a:xfrm>
          <a:custGeom>
            <a:avLst/>
            <a:gdLst/>
            <a:ahLst/>
            <a:cxnLst/>
            <a:rect l="l" t="t" r="r" b="b"/>
            <a:pathLst>
              <a:path w="2063750" h="1222375">
                <a:moveTo>
                  <a:pt x="391640" y="1152897"/>
                </a:moveTo>
                <a:lnTo>
                  <a:pt x="346949" y="1145253"/>
                </a:lnTo>
                <a:lnTo>
                  <a:pt x="302155" y="1133246"/>
                </a:lnTo>
                <a:lnTo>
                  <a:pt x="258130" y="1116942"/>
                </a:lnTo>
                <a:lnTo>
                  <a:pt x="215745" y="1096409"/>
                </a:lnTo>
                <a:lnTo>
                  <a:pt x="175873" y="1071712"/>
                </a:lnTo>
                <a:lnTo>
                  <a:pt x="139386" y="1042918"/>
                </a:lnTo>
                <a:lnTo>
                  <a:pt x="107155" y="1010094"/>
                </a:lnTo>
                <a:lnTo>
                  <a:pt x="80370" y="972624"/>
                </a:lnTo>
                <a:lnTo>
                  <a:pt x="57148" y="930269"/>
                </a:lnTo>
                <a:lnTo>
                  <a:pt x="37647" y="883662"/>
                </a:lnTo>
                <a:lnTo>
                  <a:pt x="22024" y="833436"/>
                </a:lnTo>
                <a:lnTo>
                  <a:pt x="10437" y="780223"/>
                </a:lnTo>
                <a:lnTo>
                  <a:pt x="3043" y="724656"/>
                </a:lnTo>
                <a:lnTo>
                  <a:pt x="0" y="667368"/>
                </a:lnTo>
                <a:lnTo>
                  <a:pt x="443" y="624437"/>
                </a:lnTo>
                <a:lnTo>
                  <a:pt x="2939" y="577538"/>
                </a:lnTo>
                <a:lnTo>
                  <a:pt x="7521" y="527844"/>
                </a:lnTo>
                <a:lnTo>
                  <a:pt x="14224" y="476528"/>
                </a:lnTo>
                <a:lnTo>
                  <a:pt x="23080" y="424763"/>
                </a:lnTo>
                <a:lnTo>
                  <a:pt x="34125" y="373721"/>
                </a:lnTo>
                <a:lnTo>
                  <a:pt x="47391" y="324575"/>
                </a:lnTo>
                <a:lnTo>
                  <a:pt x="62913" y="278499"/>
                </a:lnTo>
                <a:lnTo>
                  <a:pt x="80726" y="236664"/>
                </a:lnTo>
                <a:lnTo>
                  <a:pt x="100862" y="200245"/>
                </a:lnTo>
                <a:lnTo>
                  <a:pt x="122232" y="160131"/>
                </a:lnTo>
                <a:lnTo>
                  <a:pt x="144606" y="123400"/>
                </a:lnTo>
                <a:lnTo>
                  <a:pt x="169348" y="90522"/>
                </a:lnTo>
                <a:lnTo>
                  <a:pt x="197825" y="61965"/>
                </a:lnTo>
                <a:lnTo>
                  <a:pt x="231401" y="38198"/>
                </a:lnTo>
                <a:lnTo>
                  <a:pt x="271443" y="19689"/>
                </a:lnTo>
                <a:lnTo>
                  <a:pt x="319315" y="6908"/>
                </a:lnTo>
                <a:lnTo>
                  <a:pt x="376385" y="322"/>
                </a:lnTo>
                <a:lnTo>
                  <a:pt x="414198" y="0"/>
                </a:lnTo>
                <a:lnTo>
                  <a:pt x="456262" y="2872"/>
                </a:lnTo>
                <a:lnTo>
                  <a:pt x="502010" y="8577"/>
                </a:lnTo>
                <a:lnTo>
                  <a:pt x="550873" y="16756"/>
                </a:lnTo>
                <a:lnTo>
                  <a:pt x="602285" y="27045"/>
                </a:lnTo>
                <a:lnTo>
                  <a:pt x="655677" y="39086"/>
                </a:lnTo>
                <a:lnTo>
                  <a:pt x="710482" y="52517"/>
                </a:lnTo>
                <a:lnTo>
                  <a:pt x="766132" y="66976"/>
                </a:lnTo>
                <a:lnTo>
                  <a:pt x="1085994" y="155123"/>
                </a:lnTo>
                <a:lnTo>
                  <a:pt x="1138254" y="162896"/>
                </a:lnTo>
                <a:lnTo>
                  <a:pt x="1192356" y="169951"/>
                </a:lnTo>
                <a:lnTo>
                  <a:pt x="1414017" y="196056"/>
                </a:lnTo>
                <a:lnTo>
                  <a:pt x="1467452" y="203320"/>
                </a:lnTo>
                <a:lnTo>
                  <a:pt x="1518778" y="211385"/>
                </a:lnTo>
                <a:lnTo>
                  <a:pt x="1567335" y="220505"/>
                </a:lnTo>
                <a:lnTo>
                  <a:pt x="1612465" y="230934"/>
                </a:lnTo>
                <a:lnTo>
                  <a:pt x="1653510" y="242923"/>
                </a:lnTo>
                <a:lnTo>
                  <a:pt x="1689810" y="256727"/>
                </a:lnTo>
                <a:lnTo>
                  <a:pt x="1757177" y="302024"/>
                </a:lnTo>
                <a:lnTo>
                  <a:pt x="1778377" y="335214"/>
                </a:lnTo>
                <a:lnTo>
                  <a:pt x="1791240" y="410800"/>
                </a:lnTo>
                <a:lnTo>
                  <a:pt x="1791040" y="452155"/>
                </a:lnTo>
                <a:lnTo>
                  <a:pt x="1791845" y="495192"/>
                </a:lnTo>
                <a:lnTo>
                  <a:pt x="1797722" y="539389"/>
                </a:lnTo>
                <a:lnTo>
                  <a:pt x="1812741" y="584225"/>
                </a:lnTo>
                <a:lnTo>
                  <a:pt x="1832166" y="618392"/>
                </a:lnTo>
                <a:lnTo>
                  <a:pt x="1858549" y="655036"/>
                </a:lnTo>
                <a:lnTo>
                  <a:pt x="1889753" y="693519"/>
                </a:lnTo>
                <a:lnTo>
                  <a:pt x="1958076" y="773453"/>
                </a:lnTo>
                <a:lnTo>
                  <a:pt x="1990920" y="813628"/>
                </a:lnTo>
                <a:lnTo>
                  <a:pt x="2020036" y="853090"/>
                </a:lnTo>
                <a:lnTo>
                  <a:pt x="2043286" y="891202"/>
                </a:lnTo>
                <a:lnTo>
                  <a:pt x="2058534" y="927325"/>
                </a:lnTo>
                <a:lnTo>
                  <a:pt x="2063641" y="960822"/>
                </a:lnTo>
                <a:lnTo>
                  <a:pt x="2056471" y="991054"/>
                </a:lnTo>
                <a:lnTo>
                  <a:pt x="2038224" y="1016623"/>
                </a:lnTo>
                <a:lnTo>
                  <a:pt x="2010146" y="1041219"/>
                </a:lnTo>
                <a:lnTo>
                  <a:pt x="1973670" y="1064742"/>
                </a:lnTo>
                <a:lnTo>
                  <a:pt x="1931857" y="1086256"/>
                </a:lnTo>
                <a:lnTo>
                  <a:pt x="685490" y="1086256"/>
                </a:lnTo>
                <a:lnTo>
                  <a:pt x="635556" y="1090531"/>
                </a:lnTo>
                <a:lnTo>
                  <a:pt x="585183" y="1104379"/>
                </a:lnTo>
                <a:lnTo>
                  <a:pt x="520292" y="1127906"/>
                </a:lnTo>
                <a:lnTo>
                  <a:pt x="485585" y="1140274"/>
                </a:lnTo>
                <a:lnTo>
                  <a:pt x="437597" y="1152059"/>
                </a:lnTo>
                <a:lnTo>
                  <a:pt x="391640" y="1152897"/>
                </a:lnTo>
                <a:close/>
              </a:path>
              <a:path w="2063750" h="1222375">
                <a:moveTo>
                  <a:pt x="1338022" y="1222235"/>
                </a:moveTo>
                <a:lnTo>
                  <a:pt x="1281927" y="1219871"/>
                </a:lnTo>
                <a:lnTo>
                  <a:pt x="1226504" y="1215455"/>
                </a:lnTo>
                <a:lnTo>
                  <a:pt x="1172356" y="1209527"/>
                </a:lnTo>
                <a:lnTo>
                  <a:pt x="1120089" y="1202624"/>
                </a:lnTo>
                <a:lnTo>
                  <a:pt x="980632" y="1181457"/>
                </a:lnTo>
                <a:lnTo>
                  <a:pt x="918262" y="1167662"/>
                </a:lnTo>
                <a:lnTo>
                  <a:pt x="865466" y="1148736"/>
                </a:lnTo>
                <a:lnTo>
                  <a:pt x="818936" y="1127870"/>
                </a:lnTo>
                <a:lnTo>
                  <a:pt x="775690" y="1108399"/>
                </a:lnTo>
                <a:lnTo>
                  <a:pt x="732256" y="1093440"/>
                </a:lnTo>
                <a:lnTo>
                  <a:pt x="685490" y="1086256"/>
                </a:lnTo>
                <a:lnTo>
                  <a:pt x="1931857" y="1086256"/>
                </a:lnTo>
                <a:lnTo>
                  <a:pt x="1881269" y="1108167"/>
                </a:lnTo>
                <a:lnTo>
                  <a:pt x="1828100" y="1127906"/>
                </a:lnTo>
                <a:lnTo>
                  <a:pt x="1772497" y="1146099"/>
                </a:lnTo>
                <a:lnTo>
                  <a:pt x="1715559" y="1162753"/>
                </a:lnTo>
                <a:lnTo>
                  <a:pt x="1658833" y="1177734"/>
                </a:lnTo>
                <a:lnTo>
                  <a:pt x="1603753" y="1190940"/>
                </a:lnTo>
                <a:lnTo>
                  <a:pt x="1551753" y="1202272"/>
                </a:lnTo>
                <a:lnTo>
                  <a:pt x="1504270" y="1211629"/>
                </a:lnTo>
                <a:lnTo>
                  <a:pt x="1449798" y="1218653"/>
                </a:lnTo>
                <a:lnTo>
                  <a:pt x="1394180" y="1222008"/>
                </a:lnTo>
                <a:lnTo>
                  <a:pt x="1338022" y="122223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9399" y="2808288"/>
            <a:ext cx="1092199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01800" y="2997200"/>
            <a:ext cx="629365" cy="42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4600" y="3644900"/>
            <a:ext cx="684213" cy="246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0113" y="3341687"/>
            <a:ext cx="503555" cy="313055"/>
          </a:xfrm>
          <a:custGeom>
            <a:avLst/>
            <a:gdLst/>
            <a:ahLst/>
            <a:cxnLst/>
            <a:rect l="l" t="t" r="r" b="b"/>
            <a:pathLst>
              <a:path w="503555" h="313054">
                <a:moveTo>
                  <a:pt x="0" y="0"/>
                </a:moveTo>
                <a:lnTo>
                  <a:pt x="503236" y="3127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94050" y="3762375"/>
            <a:ext cx="949325" cy="1905"/>
          </a:xfrm>
          <a:custGeom>
            <a:avLst/>
            <a:gdLst/>
            <a:ahLst/>
            <a:cxnLst/>
            <a:rect l="l" t="t" r="r" b="b"/>
            <a:pathLst>
              <a:path w="949325" h="1904">
                <a:moveTo>
                  <a:pt x="0" y="1587"/>
                </a:moveTo>
                <a:lnTo>
                  <a:pt x="9493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46725" y="3933825"/>
            <a:ext cx="1384300" cy="3175"/>
          </a:xfrm>
          <a:custGeom>
            <a:avLst/>
            <a:gdLst/>
            <a:ahLst/>
            <a:cxnLst/>
            <a:rect l="l" t="t" r="r" b="b"/>
            <a:pathLst>
              <a:path w="1384300" h="3175">
                <a:moveTo>
                  <a:pt x="0" y="0"/>
                </a:moveTo>
                <a:lnTo>
                  <a:pt x="1384300" y="317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70700" y="3784600"/>
            <a:ext cx="684212" cy="246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35824" y="3451225"/>
            <a:ext cx="344805" cy="322580"/>
          </a:xfrm>
          <a:custGeom>
            <a:avLst/>
            <a:gdLst/>
            <a:ahLst/>
            <a:cxnLst/>
            <a:rect l="l" t="t" r="r" b="b"/>
            <a:pathLst>
              <a:path w="344804" h="322579">
                <a:moveTo>
                  <a:pt x="344488" y="0"/>
                </a:moveTo>
                <a:lnTo>
                  <a:pt x="0" y="3222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04050" y="2884487"/>
            <a:ext cx="1090614" cy="790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62800" y="3073400"/>
            <a:ext cx="628451" cy="42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75500" y="2946400"/>
            <a:ext cx="607175" cy="3505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74913" y="2854560"/>
            <a:ext cx="1000125" cy="827405"/>
          </a:xfrm>
          <a:custGeom>
            <a:avLst/>
            <a:gdLst/>
            <a:ahLst/>
            <a:cxnLst/>
            <a:rect l="l" t="t" r="r" b="b"/>
            <a:pathLst>
              <a:path w="1000125" h="827404">
                <a:moveTo>
                  <a:pt x="401603" y="786246"/>
                </a:moveTo>
                <a:lnTo>
                  <a:pt x="354544" y="780644"/>
                </a:lnTo>
                <a:lnTo>
                  <a:pt x="310180" y="768843"/>
                </a:lnTo>
                <a:lnTo>
                  <a:pt x="261566" y="752800"/>
                </a:lnTo>
                <a:lnTo>
                  <a:pt x="211801" y="732721"/>
                </a:lnTo>
                <a:lnTo>
                  <a:pt x="163987" y="708809"/>
                </a:lnTo>
                <a:lnTo>
                  <a:pt x="121223" y="681271"/>
                </a:lnTo>
                <a:lnTo>
                  <a:pt x="86610" y="650311"/>
                </a:lnTo>
                <a:lnTo>
                  <a:pt x="61487" y="615747"/>
                </a:lnTo>
                <a:lnTo>
                  <a:pt x="39997" y="577378"/>
                </a:lnTo>
                <a:lnTo>
                  <a:pt x="22621" y="535377"/>
                </a:lnTo>
                <a:lnTo>
                  <a:pt x="9841" y="489919"/>
                </a:lnTo>
                <a:lnTo>
                  <a:pt x="2140" y="441176"/>
                </a:lnTo>
                <a:lnTo>
                  <a:pt x="0" y="389323"/>
                </a:lnTo>
                <a:lnTo>
                  <a:pt x="220" y="348583"/>
                </a:lnTo>
                <a:lnTo>
                  <a:pt x="1667" y="301732"/>
                </a:lnTo>
                <a:lnTo>
                  <a:pt x="5518" y="251722"/>
                </a:lnTo>
                <a:lnTo>
                  <a:pt x="12950" y="201507"/>
                </a:lnTo>
                <a:lnTo>
                  <a:pt x="25141" y="154038"/>
                </a:lnTo>
                <a:lnTo>
                  <a:pt x="43268" y="112268"/>
                </a:lnTo>
                <a:lnTo>
                  <a:pt x="68508" y="79150"/>
                </a:lnTo>
                <a:lnTo>
                  <a:pt x="102603" y="54154"/>
                </a:lnTo>
                <a:lnTo>
                  <a:pt x="145167" y="34484"/>
                </a:lnTo>
                <a:lnTo>
                  <a:pt x="194186" y="19686"/>
                </a:lnTo>
                <a:lnTo>
                  <a:pt x="247646" y="9308"/>
                </a:lnTo>
                <a:lnTo>
                  <a:pt x="303532" y="2896"/>
                </a:lnTo>
                <a:lnTo>
                  <a:pt x="359832" y="0"/>
                </a:lnTo>
                <a:lnTo>
                  <a:pt x="414529" y="164"/>
                </a:lnTo>
                <a:lnTo>
                  <a:pt x="458499" y="5343"/>
                </a:lnTo>
                <a:lnTo>
                  <a:pt x="505393" y="12587"/>
                </a:lnTo>
                <a:lnTo>
                  <a:pt x="553956" y="21926"/>
                </a:lnTo>
                <a:lnTo>
                  <a:pt x="602935" y="33387"/>
                </a:lnTo>
                <a:lnTo>
                  <a:pt x="651073" y="46999"/>
                </a:lnTo>
                <a:lnTo>
                  <a:pt x="697116" y="62790"/>
                </a:lnTo>
                <a:lnTo>
                  <a:pt x="739809" y="80787"/>
                </a:lnTo>
                <a:lnTo>
                  <a:pt x="777897" y="101019"/>
                </a:lnTo>
                <a:lnTo>
                  <a:pt x="822793" y="130622"/>
                </a:lnTo>
                <a:lnTo>
                  <a:pt x="863063" y="163128"/>
                </a:lnTo>
                <a:lnTo>
                  <a:pt x="898549" y="199520"/>
                </a:lnTo>
                <a:lnTo>
                  <a:pt x="929093" y="240778"/>
                </a:lnTo>
                <a:lnTo>
                  <a:pt x="954537" y="287884"/>
                </a:lnTo>
                <a:lnTo>
                  <a:pt x="974721" y="341820"/>
                </a:lnTo>
                <a:lnTo>
                  <a:pt x="984864" y="385242"/>
                </a:lnTo>
                <a:lnTo>
                  <a:pt x="992200" y="436770"/>
                </a:lnTo>
                <a:lnTo>
                  <a:pt x="996998" y="493652"/>
                </a:lnTo>
                <a:lnTo>
                  <a:pt x="999527" y="553134"/>
                </a:lnTo>
                <a:lnTo>
                  <a:pt x="1000055" y="612466"/>
                </a:lnTo>
                <a:lnTo>
                  <a:pt x="998850" y="668893"/>
                </a:lnTo>
                <a:lnTo>
                  <a:pt x="996181" y="719662"/>
                </a:lnTo>
                <a:lnTo>
                  <a:pt x="992316" y="762023"/>
                </a:lnTo>
                <a:lnTo>
                  <a:pt x="991615" y="766586"/>
                </a:lnTo>
                <a:lnTo>
                  <a:pt x="582972" y="766586"/>
                </a:lnTo>
                <a:lnTo>
                  <a:pt x="533465" y="768963"/>
                </a:lnTo>
                <a:lnTo>
                  <a:pt x="488466" y="775981"/>
                </a:lnTo>
                <a:lnTo>
                  <a:pt x="445378" y="783217"/>
                </a:lnTo>
                <a:lnTo>
                  <a:pt x="401603" y="786246"/>
                </a:lnTo>
                <a:close/>
              </a:path>
              <a:path w="1000125" h="827404">
                <a:moveTo>
                  <a:pt x="962851" y="827199"/>
                </a:moveTo>
                <a:lnTo>
                  <a:pt x="943410" y="814683"/>
                </a:lnTo>
                <a:lnTo>
                  <a:pt x="916884" y="797241"/>
                </a:lnTo>
                <a:lnTo>
                  <a:pt x="881510" y="785931"/>
                </a:lnTo>
                <a:lnTo>
                  <a:pt x="630888" y="770762"/>
                </a:lnTo>
                <a:lnTo>
                  <a:pt x="582972" y="766586"/>
                </a:lnTo>
                <a:lnTo>
                  <a:pt x="991615" y="766586"/>
                </a:lnTo>
                <a:lnTo>
                  <a:pt x="987523" y="793221"/>
                </a:lnTo>
                <a:lnTo>
                  <a:pt x="976968" y="823731"/>
                </a:lnTo>
                <a:lnTo>
                  <a:pt x="962851" y="827199"/>
                </a:lnTo>
                <a:close/>
              </a:path>
            </a:pathLst>
          </a:custGeom>
          <a:solidFill>
            <a:srgbClr val="33CCCC">
              <a:alpha val="7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35681" y="5122071"/>
            <a:ext cx="2842895" cy="899160"/>
          </a:xfrm>
          <a:custGeom>
            <a:avLst/>
            <a:gdLst/>
            <a:ahLst/>
            <a:cxnLst/>
            <a:rect l="l" t="t" r="r" b="b"/>
            <a:pathLst>
              <a:path w="2842895" h="899160">
                <a:moveTo>
                  <a:pt x="1267704" y="898690"/>
                </a:moveTo>
                <a:lnTo>
                  <a:pt x="1220370" y="898443"/>
                </a:lnTo>
                <a:lnTo>
                  <a:pt x="1118764" y="896314"/>
                </a:lnTo>
                <a:lnTo>
                  <a:pt x="1007315" y="892318"/>
                </a:lnTo>
                <a:lnTo>
                  <a:pt x="953092" y="889532"/>
                </a:lnTo>
                <a:lnTo>
                  <a:pt x="899997" y="886086"/>
                </a:lnTo>
                <a:lnTo>
                  <a:pt x="848127" y="881878"/>
                </a:lnTo>
                <a:lnTo>
                  <a:pt x="797577" y="876807"/>
                </a:lnTo>
                <a:lnTo>
                  <a:pt x="748443" y="870770"/>
                </a:lnTo>
                <a:lnTo>
                  <a:pt x="700820" y="863666"/>
                </a:lnTo>
                <a:lnTo>
                  <a:pt x="654806" y="855394"/>
                </a:lnTo>
                <a:lnTo>
                  <a:pt x="610494" y="845853"/>
                </a:lnTo>
                <a:lnTo>
                  <a:pt x="567982" y="834939"/>
                </a:lnTo>
                <a:lnTo>
                  <a:pt x="527365" y="822552"/>
                </a:lnTo>
                <a:lnTo>
                  <a:pt x="488739" y="808591"/>
                </a:lnTo>
                <a:lnTo>
                  <a:pt x="452199" y="792953"/>
                </a:lnTo>
                <a:lnTo>
                  <a:pt x="403771" y="770438"/>
                </a:lnTo>
                <a:lnTo>
                  <a:pt x="357354" y="744490"/>
                </a:lnTo>
                <a:lnTo>
                  <a:pt x="313167" y="715592"/>
                </a:lnTo>
                <a:lnTo>
                  <a:pt x="271341" y="684156"/>
                </a:lnTo>
                <a:lnTo>
                  <a:pt x="232343" y="650877"/>
                </a:lnTo>
                <a:lnTo>
                  <a:pt x="196140" y="616026"/>
                </a:lnTo>
                <a:lnTo>
                  <a:pt x="163031" y="580156"/>
                </a:lnTo>
                <a:lnTo>
                  <a:pt x="133234" y="543751"/>
                </a:lnTo>
                <a:lnTo>
                  <a:pt x="106964" y="507292"/>
                </a:lnTo>
                <a:lnTo>
                  <a:pt x="84438" y="471264"/>
                </a:lnTo>
                <a:lnTo>
                  <a:pt x="65873" y="436148"/>
                </a:lnTo>
                <a:lnTo>
                  <a:pt x="37826" y="364843"/>
                </a:lnTo>
                <a:lnTo>
                  <a:pt x="24456" y="324462"/>
                </a:lnTo>
                <a:lnTo>
                  <a:pt x="12768" y="282297"/>
                </a:lnTo>
                <a:lnTo>
                  <a:pt x="4151" y="239362"/>
                </a:lnTo>
                <a:lnTo>
                  <a:pt x="0" y="196671"/>
                </a:lnTo>
                <a:lnTo>
                  <a:pt x="1703" y="155236"/>
                </a:lnTo>
                <a:lnTo>
                  <a:pt x="10654" y="116071"/>
                </a:lnTo>
                <a:lnTo>
                  <a:pt x="28244" y="80189"/>
                </a:lnTo>
                <a:lnTo>
                  <a:pt x="55865" y="48604"/>
                </a:lnTo>
                <a:lnTo>
                  <a:pt x="94908" y="22329"/>
                </a:lnTo>
                <a:lnTo>
                  <a:pt x="146765" y="2378"/>
                </a:lnTo>
                <a:lnTo>
                  <a:pt x="232979" y="605"/>
                </a:lnTo>
                <a:lnTo>
                  <a:pt x="323284" y="0"/>
                </a:lnTo>
                <a:lnTo>
                  <a:pt x="514219" y="1978"/>
                </a:lnTo>
                <a:lnTo>
                  <a:pt x="767217" y="9637"/>
                </a:lnTo>
                <a:lnTo>
                  <a:pt x="1134513" y="27881"/>
                </a:lnTo>
                <a:lnTo>
                  <a:pt x="1941584" y="79548"/>
                </a:lnTo>
                <a:lnTo>
                  <a:pt x="2108991" y="92676"/>
                </a:lnTo>
                <a:lnTo>
                  <a:pt x="2215937" y="102498"/>
                </a:lnTo>
                <a:lnTo>
                  <a:pt x="2317155" y="113329"/>
                </a:lnTo>
                <a:lnTo>
                  <a:pt x="2365079" y="119165"/>
                </a:lnTo>
                <a:lnTo>
                  <a:pt x="2410928" y="125302"/>
                </a:lnTo>
                <a:lnTo>
                  <a:pt x="2454486" y="131757"/>
                </a:lnTo>
                <a:lnTo>
                  <a:pt x="2495540" y="138547"/>
                </a:lnTo>
                <a:lnTo>
                  <a:pt x="2533874" y="145688"/>
                </a:lnTo>
                <a:lnTo>
                  <a:pt x="2601528" y="161089"/>
                </a:lnTo>
                <a:lnTo>
                  <a:pt x="2696320" y="193869"/>
                </a:lnTo>
                <a:lnTo>
                  <a:pt x="2747619" y="222779"/>
                </a:lnTo>
                <a:lnTo>
                  <a:pt x="2785951" y="255011"/>
                </a:lnTo>
                <a:lnTo>
                  <a:pt x="2812949" y="289464"/>
                </a:lnTo>
                <a:lnTo>
                  <a:pt x="2830247" y="325037"/>
                </a:lnTo>
                <a:lnTo>
                  <a:pt x="2842279" y="395140"/>
                </a:lnTo>
                <a:lnTo>
                  <a:pt x="2840280" y="427467"/>
                </a:lnTo>
                <a:lnTo>
                  <a:pt x="2828424" y="481168"/>
                </a:lnTo>
                <a:lnTo>
                  <a:pt x="2771526" y="520651"/>
                </a:lnTo>
                <a:lnTo>
                  <a:pt x="2727458" y="534837"/>
                </a:lnTo>
                <a:lnTo>
                  <a:pt x="2676777" y="546797"/>
                </a:lnTo>
                <a:lnTo>
                  <a:pt x="2566985" y="568469"/>
                </a:lnTo>
                <a:lnTo>
                  <a:pt x="2513574" y="580397"/>
                </a:lnTo>
                <a:lnTo>
                  <a:pt x="2464954" y="594531"/>
                </a:lnTo>
                <a:lnTo>
                  <a:pt x="2423976" y="611978"/>
                </a:lnTo>
                <a:lnTo>
                  <a:pt x="2371638" y="657698"/>
                </a:lnTo>
                <a:lnTo>
                  <a:pt x="2340380" y="711696"/>
                </a:lnTo>
                <a:lnTo>
                  <a:pt x="2323716" y="739331"/>
                </a:lnTo>
                <a:lnTo>
                  <a:pt x="2270437" y="790930"/>
                </a:lnTo>
                <a:lnTo>
                  <a:pt x="2226670" y="812920"/>
                </a:lnTo>
                <a:lnTo>
                  <a:pt x="2166718" y="831053"/>
                </a:lnTo>
                <a:lnTo>
                  <a:pt x="2096250" y="844664"/>
                </a:lnTo>
                <a:lnTo>
                  <a:pt x="2055460" y="850952"/>
                </a:lnTo>
                <a:lnTo>
                  <a:pt x="2011464" y="856885"/>
                </a:lnTo>
                <a:lnTo>
                  <a:pt x="1964633" y="862456"/>
                </a:lnTo>
                <a:lnTo>
                  <a:pt x="1915342" y="867657"/>
                </a:lnTo>
                <a:lnTo>
                  <a:pt x="1863964" y="872483"/>
                </a:lnTo>
                <a:lnTo>
                  <a:pt x="1756436" y="880977"/>
                </a:lnTo>
                <a:lnTo>
                  <a:pt x="1645034" y="887880"/>
                </a:lnTo>
                <a:lnTo>
                  <a:pt x="1532743" y="893136"/>
                </a:lnTo>
                <a:lnTo>
                  <a:pt x="1422545" y="896686"/>
                </a:lnTo>
                <a:lnTo>
                  <a:pt x="1317426" y="898474"/>
                </a:lnTo>
                <a:lnTo>
                  <a:pt x="1267704" y="89869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32300" y="5130800"/>
            <a:ext cx="781050" cy="6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1814" y="2878742"/>
            <a:ext cx="9150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home  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52740" y="2200878"/>
            <a:ext cx="9150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visited  </a:t>
            </a:r>
            <a:r>
              <a:rPr dirty="0" sz="2000" spc="-5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11924" y="3343275"/>
            <a:ext cx="500380" cy="345440"/>
          </a:xfrm>
          <a:custGeom>
            <a:avLst/>
            <a:gdLst/>
            <a:ahLst/>
            <a:cxnLst/>
            <a:rect l="l" t="t" r="r" b="b"/>
            <a:pathLst>
              <a:path w="500379" h="345439">
                <a:moveTo>
                  <a:pt x="419878" y="34370"/>
                </a:moveTo>
                <a:lnTo>
                  <a:pt x="0" y="321545"/>
                </a:lnTo>
                <a:lnTo>
                  <a:pt x="16026" y="345203"/>
                </a:lnTo>
                <a:lnTo>
                  <a:pt x="437178" y="59908"/>
                </a:lnTo>
                <a:lnTo>
                  <a:pt x="419878" y="34370"/>
                </a:lnTo>
                <a:close/>
              </a:path>
              <a:path w="500379" h="345439">
                <a:moveTo>
                  <a:pt x="484051" y="28642"/>
                </a:moveTo>
                <a:lnTo>
                  <a:pt x="428253" y="28642"/>
                </a:lnTo>
                <a:lnTo>
                  <a:pt x="444280" y="55097"/>
                </a:lnTo>
                <a:lnTo>
                  <a:pt x="437178" y="59908"/>
                </a:lnTo>
                <a:lnTo>
                  <a:pt x="453204" y="83565"/>
                </a:lnTo>
                <a:lnTo>
                  <a:pt x="484051" y="28642"/>
                </a:lnTo>
                <a:close/>
              </a:path>
              <a:path w="500379" h="345439">
                <a:moveTo>
                  <a:pt x="428253" y="28642"/>
                </a:moveTo>
                <a:lnTo>
                  <a:pt x="419878" y="34370"/>
                </a:lnTo>
                <a:lnTo>
                  <a:pt x="437178" y="59908"/>
                </a:lnTo>
                <a:lnTo>
                  <a:pt x="444280" y="55097"/>
                </a:lnTo>
                <a:lnTo>
                  <a:pt x="428253" y="28642"/>
                </a:lnTo>
                <a:close/>
              </a:path>
              <a:path w="500379" h="345439">
                <a:moveTo>
                  <a:pt x="500138" y="0"/>
                </a:moveTo>
                <a:lnTo>
                  <a:pt x="405125" y="12592"/>
                </a:lnTo>
                <a:lnTo>
                  <a:pt x="419878" y="34370"/>
                </a:lnTo>
                <a:lnTo>
                  <a:pt x="428253" y="28642"/>
                </a:lnTo>
                <a:lnTo>
                  <a:pt x="484051" y="28642"/>
                </a:lnTo>
                <a:lnTo>
                  <a:pt x="5001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91375" y="3357563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160337" y="319087"/>
                </a:moveTo>
                <a:lnTo>
                  <a:pt x="109657" y="310953"/>
                </a:lnTo>
                <a:lnTo>
                  <a:pt x="65643" y="288304"/>
                </a:lnTo>
                <a:lnTo>
                  <a:pt x="30935" y="253767"/>
                </a:lnTo>
                <a:lnTo>
                  <a:pt x="8174" y="209971"/>
                </a:lnTo>
                <a:lnTo>
                  <a:pt x="0" y="159543"/>
                </a:lnTo>
                <a:lnTo>
                  <a:pt x="8174" y="109115"/>
                </a:lnTo>
                <a:lnTo>
                  <a:pt x="30935" y="65319"/>
                </a:lnTo>
                <a:lnTo>
                  <a:pt x="65644" y="30782"/>
                </a:lnTo>
                <a:lnTo>
                  <a:pt x="109658" y="8133"/>
                </a:lnTo>
                <a:lnTo>
                  <a:pt x="160337" y="0"/>
                </a:lnTo>
                <a:lnTo>
                  <a:pt x="211016" y="8133"/>
                </a:lnTo>
                <a:lnTo>
                  <a:pt x="255030" y="30782"/>
                </a:lnTo>
                <a:lnTo>
                  <a:pt x="289739" y="65319"/>
                </a:lnTo>
                <a:lnTo>
                  <a:pt x="312500" y="109115"/>
                </a:lnTo>
                <a:lnTo>
                  <a:pt x="320674" y="159543"/>
                </a:lnTo>
                <a:lnTo>
                  <a:pt x="312500" y="209971"/>
                </a:lnTo>
                <a:lnTo>
                  <a:pt x="289738" y="253768"/>
                </a:lnTo>
                <a:lnTo>
                  <a:pt x="255029" y="288304"/>
                </a:lnTo>
                <a:lnTo>
                  <a:pt x="211014" y="310953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91375" y="3357563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0" y="159543"/>
                </a:moveTo>
                <a:lnTo>
                  <a:pt x="3257" y="127389"/>
                </a:lnTo>
                <a:lnTo>
                  <a:pt x="12600" y="102890"/>
                </a:lnTo>
                <a:lnTo>
                  <a:pt x="27382" y="70341"/>
                </a:lnTo>
                <a:lnTo>
                  <a:pt x="46961" y="52962"/>
                </a:lnTo>
                <a:lnTo>
                  <a:pt x="70691" y="27247"/>
                </a:lnTo>
                <a:lnTo>
                  <a:pt x="97926" y="12537"/>
                </a:lnTo>
                <a:lnTo>
                  <a:pt x="128023" y="3241"/>
                </a:lnTo>
                <a:lnTo>
                  <a:pt x="160337" y="0"/>
                </a:lnTo>
                <a:lnTo>
                  <a:pt x="192651" y="3241"/>
                </a:lnTo>
                <a:lnTo>
                  <a:pt x="222748" y="12537"/>
                </a:lnTo>
                <a:lnTo>
                  <a:pt x="249983" y="27247"/>
                </a:lnTo>
                <a:lnTo>
                  <a:pt x="273713" y="52962"/>
                </a:lnTo>
                <a:lnTo>
                  <a:pt x="293292" y="70341"/>
                </a:lnTo>
                <a:lnTo>
                  <a:pt x="308074" y="102890"/>
                </a:lnTo>
                <a:lnTo>
                  <a:pt x="317417" y="127389"/>
                </a:lnTo>
                <a:lnTo>
                  <a:pt x="320675" y="159543"/>
                </a:lnTo>
                <a:lnTo>
                  <a:pt x="308074" y="221644"/>
                </a:lnTo>
                <a:lnTo>
                  <a:pt x="273713" y="272357"/>
                </a:lnTo>
                <a:lnTo>
                  <a:pt x="222748" y="306549"/>
                </a:lnTo>
                <a:lnTo>
                  <a:pt x="160337" y="319087"/>
                </a:lnTo>
                <a:lnTo>
                  <a:pt x="97926" y="306549"/>
                </a:lnTo>
                <a:lnTo>
                  <a:pt x="46961" y="272358"/>
                </a:lnTo>
                <a:lnTo>
                  <a:pt x="12600" y="221645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285990" y="335251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77304" y="3824872"/>
            <a:ext cx="3490595" cy="514350"/>
          </a:xfrm>
          <a:custGeom>
            <a:avLst/>
            <a:gdLst/>
            <a:ahLst/>
            <a:cxnLst/>
            <a:rect l="l" t="t" r="r" b="b"/>
            <a:pathLst>
              <a:path w="3490595" h="514350">
                <a:moveTo>
                  <a:pt x="240313" y="71197"/>
                </a:moveTo>
                <a:lnTo>
                  <a:pt x="148316" y="71197"/>
                </a:lnTo>
                <a:lnTo>
                  <a:pt x="0" y="27405"/>
                </a:lnTo>
                <a:lnTo>
                  <a:pt x="8091" y="0"/>
                </a:lnTo>
                <a:lnTo>
                  <a:pt x="156799" y="43914"/>
                </a:lnTo>
                <a:lnTo>
                  <a:pt x="240313" y="71197"/>
                </a:lnTo>
                <a:close/>
              </a:path>
              <a:path w="3490595" h="514350">
                <a:moveTo>
                  <a:pt x="3404258" y="74286"/>
                </a:moveTo>
                <a:lnTo>
                  <a:pt x="3395410" y="47125"/>
                </a:lnTo>
                <a:lnTo>
                  <a:pt x="3490195" y="61327"/>
                </a:lnTo>
                <a:lnTo>
                  <a:pt x="3479751" y="71630"/>
                </a:lnTo>
                <a:lnTo>
                  <a:pt x="3412406" y="71630"/>
                </a:lnTo>
                <a:lnTo>
                  <a:pt x="3404258" y="74286"/>
                </a:lnTo>
                <a:close/>
              </a:path>
              <a:path w="3490595" h="514350">
                <a:moveTo>
                  <a:pt x="1668759" y="499669"/>
                </a:moveTo>
                <a:lnTo>
                  <a:pt x="1566558" y="479335"/>
                </a:lnTo>
                <a:lnTo>
                  <a:pt x="1399228" y="445481"/>
                </a:lnTo>
                <a:lnTo>
                  <a:pt x="1123774" y="377359"/>
                </a:lnTo>
                <a:lnTo>
                  <a:pt x="847983" y="297573"/>
                </a:lnTo>
                <a:lnTo>
                  <a:pt x="414692" y="157930"/>
                </a:lnTo>
                <a:lnTo>
                  <a:pt x="264149" y="109046"/>
                </a:lnTo>
                <a:lnTo>
                  <a:pt x="148123" y="71141"/>
                </a:lnTo>
                <a:lnTo>
                  <a:pt x="148316" y="71197"/>
                </a:lnTo>
                <a:lnTo>
                  <a:pt x="240313" y="71197"/>
                </a:lnTo>
                <a:lnTo>
                  <a:pt x="356220" y="109063"/>
                </a:lnTo>
                <a:lnTo>
                  <a:pt x="856358" y="270249"/>
                </a:lnTo>
                <a:lnTo>
                  <a:pt x="1131213" y="349765"/>
                </a:lnTo>
                <a:lnTo>
                  <a:pt x="1406087" y="425074"/>
                </a:lnTo>
                <a:lnTo>
                  <a:pt x="1442302" y="425074"/>
                </a:lnTo>
                <a:lnTo>
                  <a:pt x="1538270" y="444538"/>
                </a:lnTo>
                <a:lnTo>
                  <a:pt x="1665945" y="465451"/>
                </a:lnTo>
                <a:lnTo>
                  <a:pt x="1666523" y="465546"/>
                </a:lnTo>
                <a:lnTo>
                  <a:pt x="1666666" y="465546"/>
                </a:lnTo>
                <a:lnTo>
                  <a:pt x="1786936" y="479335"/>
                </a:lnTo>
                <a:lnTo>
                  <a:pt x="1786692" y="479335"/>
                </a:lnTo>
                <a:lnTo>
                  <a:pt x="1787581" y="479409"/>
                </a:lnTo>
                <a:lnTo>
                  <a:pt x="1788123" y="479409"/>
                </a:lnTo>
                <a:lnTo>
                  <a:pt x="1899838" y="485187"/>
                </a:lnTo>
                <a:lnTo>
                  <a:pt x="1899414" y="485190"/>
                </a:lnTo>
                <a:lnTo>
                  <a:pt x="1900258" y="485209"/>
                </a:lnTo>
                <a:lnTo>
                  <a:pt x="2236370" y="485209"/>
                </a:lnTo>
                <a:lnTo>
                  <a:pt x="2221547" y="488146"/>
                </a:lnTo>
                <a:lnTo>
                  <a:pt x="2182588" y="493797"/>
                </a:lnTo>
                <a:lnTo>
                  <a:pt x="1669895" y="493797"/>
                </a:lnTo>
                <a:lnTo>
                  <a:pt x="1668759" y="499669"/>
                </a:lnTo>
                <a:close/>
              </a:path>
              <a:path w="3490595" h="514350">
                <a:moveTo>
                  <a:pt x="3413109" y="101455"/>
                </a:moveTo>
                <a:lnTo>
                  <a:pt x="3404258" y="74286"/>
                </a:lnTo>
                <a:lnTo>
                  <a:pt x="3412406" y="71630"/>
                </a:lnTo>
                <a:lnTo>
                  <a:pt x="3421262" y="98798"/>
                </a:lnTo>
                <a:lnTo>
                  <a:pt x="3413109" y="101455"/>
                </a:lnTo>
                <a:close/>
              </a:path>
              <a:path w="3490595" h="514350">
                <a:moveTo>
                  <a:pt x="3421963" y="128634"/>
                </a:moveTo>
                <a:lnTo>
                  <a:pt x="3413109" y="101455"/>
                </a:lnTo>
                <a:lnTo>
                  <a:pt x="3421262" y="98798"/>
                </a:lnTo>
                <a:lnTo>
                  <a:pt x="3412406" y="71630"/>
                </a:lnTo>
                <a:lnTo>
                  <a:pt x="3479751" y="71630"/>
                </a:lnTo>
                <a:lnTo>
                  <a:pt x="3421963" y="128634"/>
                </a:lnTo>
                <a:close/>
              </a:path>
              <a:path w="3490595" h="514350">
                <a:moveTo>
                  <a:pt x="3059108" y="232102"/>
                </a:moveTo>
                <a:lnTo>
                  <a:pt x="2979140" y="232102"/>
                </a:lnTo>
                <a:lnTo>
                  <a:pt x="2979352" y="232023"/>
                </a:lnTo>
                <a:lnTo>
                  <a:pt x="3174974" y="157967"/>
                </a:lnTo>
                <a:lnTo>
                  <a:pt x="3175939" y="157930"/>
                </a:lnTo>
                <a:lnTo>
                  <a:pt x="3344428" y="93787"/>
                </a:lnTo>
                <a:lnTo>
                  <a:pt x="3404258" y="74286"/>
                </a:lnTo>
                <a:lnTo>
                  <a:pt x="3413109" y="101455"/>
                </a:lnTo>
                <a:lnTo>
                  <a:pt x="3353906" y="120752"/>
                </a:lnTo>
                <a:lnTo>
                  <a:pt x="3353283" y="120955"/>
                </a:lnTo>
                <a:lnTo>
                  <a:pt x="3183037" y="184692"/>
                </a:lnTo>
                <a:lnTo>
                  <a:pt x="3059108" y="232102"/>
                </a:lnTo>
                <a:close/>
              </a:path>
              <a:path w="3490595" h="514350">
                <a:moveTo>
                  <a:pt x="3353577" y="120859"/>
                </a:moveTo>
                <a:lnTo>
                  <a:pt x="3353863" y="120752"/>
                </a:lnTo>
                <a:lnTo>
                  <a:pt x="3353577" y="120859"/>
                </a:lnTo>
                <a:close/>
              </a:path>
              <a:path w="3490595" h="514350">
                <a:moveTo>
                  <a:pt x="3353321" y="120955"/>
                </a:moveTo>
                <a:lnTo>
                  <a:pt x="3353577" y="120859"/>
                </a:lnTo>
                <a:lnTo>
                  <a:pt x="3353321" y="120955"/>
                </a:lnTo>
                <a:close/>
              </a:path>
              <a:path w="3490595" h="514350">
                <a:moveTo>
                  <a:pt x="3183049" y="184688"/>
                </a:moveTo>
                <a:close/>
              </a:path>
              <a:path w="3490595" h="514350">
                <a:moveTo>
                  <a:pt x="3183037" y="184692"/>
                </a:moveTo>
                <a:close/>
              </a:path>
              <a:path w="3490595" h="514350">
                <a:moveTo>
                  <a:pt x="2979295" y="232043"/>
                </a:moveTo>
                <a:close/>
              </a:path>
              <a:path w="3490595" h="514350">
                <a:moveTo>
                  <a:pt x="2612202" y="389586"/>
                </a:moveTo>
                <a:lnTo>
                  <a:pt x="2549518" y="389586"/>
                </a:lnTo>
                <a:lnTo>
                  <a:pt x="2769625" y="308484"/>
                </a:lnTo>
                <a:lnTo>
                  <a:pt x="2979295" y="232043"/>
                </a:lnTo>
                <a:lnTo>
                  <a:pt x="2979140" y="232102"/>
                </a:lnTo>
                <a:lnTo>
                  <a:pt x="3059108" y="232102"/>
                </a:lnTo>
                <a:lnTo>
                  <a:pt x="2989138" y="258870"/>
                </a:lnTo>
                <a:lnTo>
                  <a:pt x="2778444" y="335664"/>
                </a:lnTo>
                <a:lnTo>
                  <a:pt x="2612202" y="389586"/>
                </a:lnTo>
                <a:close/>
              </a:path>
              <a:path w="3490595" h="514350">
                <a:moveTo>
                  <a:pt x="2769141" y="308650"/>
                </a:moveTo>
                <a:lnTo>
                  <a:pt x="2769597" y="308484"/>
                </a:lnTo>
                <a:lnTo>
                  <a:pt x="2769141" y="308650"/>
                </a:lnTo>
                <a:close/>
              </a:path>
              <a:path w="3490595" h="514350">
                <a:moveTo>
                  <a:pt x="2439602" y="438179"/>
                </a:moveTo>
                <a:lnTo>
                  <a:pt x="2326833" y="438179"/>
                </a:lnTo>
                <a:lnTo>
                  <a:pt x="2550308" y="387268"/>
                </a:lnTo>
                <a:lnTo>
                  <a:pt x="2549518" y="389586"/>
                </a:lnTo>
                <a:lnTo>
                  <a:pt x="2612202" y="389586"/>
                </a:lnTo>
                <a:lnTo>
                  <a:pt x="2557546" y="407315"/>
                </a:lnTo>
                <a:lnTo>
                  <a:pt x="2439602" y="438179"/>
                </a:lnTo>
                <a:close/>
              </a:path>
              <a:path w="3490595" h="514350">
                <a:moveTo>
                  <a:pt x="1442302" y="425074"/>
                </a:moveTo>
                <a:lnTo>
                  <a:pt x="1406087" y="425074"/>
                </a:lnTo>
                <a:lnTo>
                  <a:pt x="1405498" y="417609"/>
                </a:lnTo>
                <a:lnTo>
                  <a:pt x="1442302" y="425074"/>
                </a:lnTo>
                <a:close/>
              </a:path>
              <a:path w="3490595" h="514350">
                <a:moveTo>
                  <a:pt x="2356250" y="459992"/>
                </a:moveTo>
                <a:lnTo>
                  <a:pt x="2216713" y="459992"/>
                </a:lnTo>
                <a:lnTo>
                  <a:pt x="2217438" y="459868"/>
                </a:lnTo>
                <a:lnTo>
                  <a:pt x="2327673" y="437986"/>
                </a:lnTo>
                <a:lnTo>
                  <a:pt x="2326833" y="438179"/>
                </a:lnTo>
                <a:lnTo>
                  <a:pt x="2439602" y="438179"/>
                </a:lnTo>
                <a:lnTo>
                  <a:pt x="2356250" y="459992"/>
                </a:lnTo>
                <a:close/>
              </a:path>
              <a:path w="3490595" h="514350">
                <a:moveTo>
                  <a:pt x="2217074" y="459921"/>
                </a:moveTo>
                <a:lnTo>
                  <a:pt x="2217341" y="459868"/>
                </a:lnTo>
                <a:lnTo>
                  <a:pt x="2217074" y="459921"/>
                </a:lnTo>
                <a:close/>
              </a:path>
              <a:path w="3490595" h="514350">
                <a:moveTo>
                  <a:pt x="2108521" y="475694"/>
                </a:moveTo>
                <a:lnTo>
                  <a:pt x="2217074" y="459921"/>
                </a:lnTo>
                <a:lnTo>
                  <a:pt x="2216713" y="459992"/>
                </a:lnTo>
                <a:lnTo>
                  <a:pt x="2356250" y="459992"/>
                </a:lnTo>
                <a:lnTo>
                  <a:pt x="2333232" y="466016"/>
                </a:lnTo>
                <a:lnTo>
                  <a:pt x="2284573" y="475657"/>
                </a:lnTo>
                <a:lnTo>
                  <a:pt x="2108967" y="475657"/>
                </a:lnTo>
                <a:lnTo>
                  <a:pt x="2108521" y="475694"/>
                </a:lnTo>
                <a:close/>
              </a:path>
              <a:path w="3490595" h="514350">
                <a:moveTo>
                  <a:pt x="1666666" y="465546"/>
                </a:moveTo>
                <a:lnTo>
                  <a:pt x="1666523" y="465546"/>
                </a:lnTo>
                <a:lnTo>
                  <a:pt x="1666187" y="465491"/>
                </a:lnTo>
                <a:lnTo>
                  <a:pt x="1666666" y="465546"/>
                </a:lnTo>
                <a:close/>
              </a:path>
              <a:path w="3490595" h="514350">
                <a:moveTo>
                  <a:pt x="2108086" y="475757"/>
                </a:moveTo>
                <a:lnTo>
                  <a:pt x="2108521" y="475694"/>
                </a:lnTo>
                <a:lnTo>
                  <a:pt x="2108967" y="475657"/>
                </a:lnTo>
                <a:lnTo>
                  <a:pt x="2108086" y="475757"/>
                </a:lnTo>
                <a:close/>
              </a:path>
              <a:path w="3490595" h="514350">
                <a:moveTo>
                  <a:pt x="2284068" y="475757"/>
                </a:moveTo>
                <a:lnTo>
                  <a:pt x="2108086" y="475757"/>
                </a:lnTo>
                <a:lnTo>
                  <a:pt x="2108967" y="475657"/>
                </a:lnTo>
                <a:lnTo>
                  <a:pt x="2284573" y="475657"/>
                </a:lnTo>
                <a:lnTo>
                  <a:pt x="2284068" y="475757"/>
                </a:lnTo>
                <a:close/>
              </a:path>
              <a:path w="3490595" h="514350">
                <a:moveTo>
                  <a:pt x="2240106" y="484468"/>
                </a:moveTo>
                <a:lnTo>
                  <a:pt x="2002037" y="484468"/>
                </a:lnTo>
                <a:lnTo>
                  <a:pt x="2003104" y="484420"/>
                </a:lnTo>
                <a:lnTo>
                  <a:pt x="2002621" y="484420"/>
                </a:lnTo>
                <a:lnTo>
                  <a:pt x="2108521" y="475694"/>
                </a:lnTo>
                <a:lnTo>
                  <a:pt x="2108086" y="475757"/>
                </a:lnTo>
                <a:lnTo>
                  <a:pt x="2284068" y="475757"/>
                </a:lnTo>
                <a:lnTo>
                  <a:pt x="2240348" y="484420"/>
                </a:lnTo>
                <a:lnTo>
                  <a:pt x="2003104" y="484420"/>
                </a:lnTo>
                <a:lnTo>
                  <a:pt x="2240328" y="484424"/>
                </a:lnTo>
                <a:lnTo>
                  <a:pt x="2240106" y="484468"/>
                </a:lnTo>
                <a:close/>
              </a:path>
              <a:path w="3490595" h="514350">
                <a:moveTo>
                  <a:pt x="1787581" y="479409"/>
                </a:moveTo>
                <a:lnTo>
                  <a:pt x="1786692" y="479335"/>
                </a:lnTo>
                <a:lnTo>
                  <a:pt x="1787136" y="479358"/>
                </a:lnTo>
                <a:lnTo>
                  <a:pt x="1787581" y="479409"/>
                </a:lnTo>
                <a:close/>
              </a:path>
              <a:path w="3490595" h="514350">
                <a:moveTo>
                  <a:pt x="1788123" y="479409"/>
                </a:moveTo>
                <a:lnTo>
                  <a:pt x="1787581" y="479409"/>
                </a:lnTo>
                <a:lnTo>
                  <a:pt x="1787136" y="479358"/>
                </a:lnTo>
                <a:lnTo>
                  <a:pt x="1788123" y="479409"/>
                </a:lnTo>
                <a:close/>
              </a:path>
              <a:path w="3490595" h="514350">
                <a:moveTo>
                  <a:pt x="2002037" y="484468"/>
                </a:moveTo>
                <a:lnTo>
                  <a:pt x="2002573" y="484424"/>
                </a:lnTo>
                <a:lnTo>
                  <a:pt x="2003104" y="484420"/>
                </a:lnTo>
                <a:lnTo>
                  <a:pt x="2002037" y="484468"/>
                </a:lnTo>
                <a:close/>
              </a:path>
              <a:path w="3490595" h="514350">
                <a:moveTo>
                  <a:pt x="2236370" y="485209"/>
                </a:moveTo>
                <a:lnTo>
                  <a:pt x="1900258" y="485209"/>
                </a:lnTo>
                <a:lnTo>
                  <a:pt x="1899838" y="485187"/>
                </a:lnTo>
                <a:lnTo>
                  <a:pt x="2002573" y="484424"/>
                </a:lnTo>
                <a:lnTo>
                  <a:pt x="2002037" y="484468"/>
                </a:lnTo>
                <a:lnTo>
                  <a:pt x="2240106" y="484468"/>
                </a:lnTo>
                <a:lnTo>
                  <a:pt x="2236370" y="485209"/>
                </a:lnTo>
                <a:close/>
              </a:path>
              <a:path w="3490595" h="514350">
                <a:moveTo>
                  <a:pt x="1898782" y="513746"/>
                </a:moveTo>
                <a:lnTo>
                  <a:pt x="1784327" y="507798"/>
                </a:lnTo>
                <a:lnTo>
                  <a:pt x="1673306" y="500258"/>
                </a:lnTo>
                <a:lnTo>
                  <a:pt x="1671030" y="499983"/>
                </a:lnTo>
                <a:lnTo>
                  <a:pt x="1669895" y="493797"/>
                </a:lnTo>
                <a:lnTo>
                  <a:pt x="2182588" y="493797"/>
                </a:lnTo>
                <a:lnTo>
                  <a:pt x="2111313" y="504135"/>
                </a:lnTo>
                <a:lnTo>
                  <a:pt x="2013132" y="512946"/>
                </a:lnTo>
                <a:lnTo>
                  <a:pt x="1898782" y="5137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94262" y="4141787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160337" y="319087"/>
                </a:moveTo>
                <a:lnTo>
                  <a:pt x="110859" y="310953"/>
                </a:lnTo>
                <a:lnTo>
                  <a:pt x="66995" y="288304"/>
                </a:lnTo>
                <a:lnTo>
                  <a:pt x="31836" y="253768"/>
                </a:lnTo>
                <a:lnTo>
                  <a:pt x="8474" y="209971"/>
                </a:lnTo>
                <a:lnTo>
                  <a:pt x="0" y="159543"/>
                </a:lnTo>
                <a:lnTo>
                  <a:pt x="8474" y="109115"/>
                </a:lnTo>
                <a:lnTo>
                  <a:pt x="31836" y="65319"/>
                </a:lnTo>
                <a:lnTo>
                  <a:pt x="66995" y="30782"/>
                </a:lnTo>
                <a:lnTo>
                  <a:pt x="110859" y="8133"/>
                </a:lnTo>
                <a:lnTo>
                  <a:pt x="160337" y="0"/>
                </a:lnTo>
                <a:lnTo>
                  <a:pt x="211016" y="8133"/>
                </a:lnTo>
                <a:lnTo>
                  <a:pt x="255030" y="30782"/>
                </a:lnTo>
                <a:lnTo>
                  <a:pt x="289739" y="65319"/>
                </a:lnTo>
                <a:lnTo>
                  <a:pt x="312500" y="109115"/>
                </a:lnTo>
                <a:lnTo>
                  <a:pt x="320675" y="159543"/>
                </a:lnTo>
                <a:lnTo>
                  <a:pt x="312500" y="209971"/>
                </a:lnTo>
                <a:lnTo>
                  <a:pt x="289739" y="253768"/>
                </a:lnTo>
                <a:lnTo>
                  <a:pt x="255030" y="288304"/>
                </a:lnTo>
                <a:lnTo>
                  <a:pt x="211016" y="310953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94262" y="4141787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0" y="159543"/>
                </a:moveTo>
                <a:lnTo>
                  <a:pt x="3257" y="127390"/>
                </a:lnTo>
                <a:lnTo>
                  <a:pt x="12600" y="97442"/>
                </a:lnTo>
                <a:lnTo>
                  <a:pt x="27383" y="70341"/>
                </a:lnTo>
                <a:lnTo>
                  <a:pt x="55277" y="46729"/>
                </a:lnTo>
                <a:lnTo>
                  <a:pt x="70691" y="27247"/>
                </a:lnTo>
                <a:lnTo>
                  <a:pt x="107728" y="12537"/>
                </a:lnTo>
                <a:lnTo>
                  <a:pt x="128023" y="3241"/>
                </a:lnTo>
                <a:lnTo>
                  <a:pt x="160337" y="0"/>
                </a:lnTo>
                <a:lnTo>
                  <a:pt x="222748" y="12537"/>
                </a:lnTo>
                <a:lnTo>
                  <a:pt x="273713" y="46729"/>
                </a:lnTo>
                <a:lnTo>
                  <a:pt x="308074" y="97442"/>
                </a:lnTo>
                <a:lnTo>
                  <a:pt x="320675" y="159543"/>
                </a:lnTo>
                <a:lnTo>
                  <a:pt x="308074" y="221645"/>
                </a:lnTo>
                <a:lnTo>
                  <a:pt x="273713" y="272358"/>
                </a:lnTo>
                <a:lnTo>
                  <a:pt x="222748" y="306549"/>
                </a:lnTo>
                <a:lnTo>
                  <a:pt x="160337" y="319087"/>
                </a:lnTo>
                <a:lnTo>
                  <a:pt x="128023" y="315846"/>
                </a:lnTo>
                <a:lnTo>
                  <a:pt x="107728" y="306549"/>
                </a:lnTo>
                <a:lnTo>
                  <a:pt x="70691" y="291839"/>
                </a:lnTo>
                <a:lnTo>
                  <a:pt x="55277" y="272358"/>
                </a:lnTo>
                <a:lnTo>
                  <a:pt x="27383" y="248746"/>
                </a:lnTo>
                <a:lnTo>
                  <a:pt x="12600" y="221645"/>
                </a:lnTo>
                <a:lnTo>
                  <a:pt x="3257" y="191697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327525" y="3829470"/>
            <a:ext cx="956944" cy="518159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1920" marR="30480" indent="-84455">
              <a:lnSpc>
                <a:spcPts val="1920"/>
              </a:lnSpc>
              <a:spcBef>
                <a:spcPts val="16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wide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area  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networ</a:t>
            </a:r>
            <a:r>
              <a:rPr dirty="0" baseline="-21604" sz="2700" spc="-195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1600" spc="-13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26000" y="3413826"/>
            <a:ext cx="3115310" cy="2031364"/>
          </a:xfrm>
          <a:custGeom>
            <a:avLst/>
            <a:gdLst/>
            <a:ahLst/>
            <a:cxnLst/>
            <a:rect l="l" t="t" r="r" b="b"/>
            <a:pathLst>
              <a:path w="3115309" h="2031364">
                <a:moveTo>
                  <a:pt x="2560192" y="546561"/>
                </a:moveTo>
                <a:lnTo>
                  <a:pt x="2518343" y="546561"/>
                </a:lnTo>
                <a:lnTo>
                  <a:pt x="2518580" y="546341"/>
                </a:lnTo>
                <a:lnTo>
                  <a:pt x="2857368" y="223688"/>
                </a:lnTo>
                <a:lnTo>
                  <a:pt x="3095366" y="0"/>
                </a:lnTo>
                <a:lnTo>
                  <a:pt x="3114936" y="20821"/>
                </a:lnTo>
                <a:lnTo>
                  <a:pt x="2877606" y="250501"/>
                </a:lnTo>
                <a:lnTo>
                  <a:pt x="2877006" y="250501"/>
                </a:lnTo>
                <a:lnTo>
                  <a:pt x="2560192" y="546561"/>
                </a:lnTo>
                <a:close/>
              </a:path>
              <a:path w="3115309" h="2031364">
                <a:moveTo>
                  <a:pt x="2876937" y="251148"/>
                </a:moveTo>
                <a:lnTo>
                  <a:pt x="2877006" y="250501"/>
                </a:lnTo>
                <a:lnTo>
                  <a:pt x="2877606" y="250501"/>
                </a:lnTo>
                <a:lnTo>
                  <a:pt x="2876937" y="251148"/>
                </a:lnTo>
                <a:close/>
              </a:path>
              <a:path w="3115309" h="2031364">
                <a:moveTo>
                  <a:pt x="2518453" y="546456"/>
                </a:moveTo>
                <a:close/>
              </a:path>
              <a:path w="3115309" h="2031364">
                <a:moveTo>
                  <a:pt x="2323993" y="723427"/>
                </a:moveTo>
                <a:lnTo>
                  <a:pt x="2518453" y="546456"/>
                </a:lnTo>
                <a:lnTo>
                  <a:pt x="2560192" y="546561"/>
                </a:lnTo>
                <a:lnTo>
                  <a:pt x="2537813" y="567474"/>
                </a:lnTo>
                <a:lnTo>
                  <a:pt x="2366727" y="723167"/>
                </a:lnTo>
                <a:lnTo>
                  <a:pt x="2325975" y="723167"/>
                </a:lnTo>
                <a:lnTo>
                  <a:pt x="2323993" y="723427"/>
                </a:lnTo>
                <a:close/>
              </a:path>
              <a:path w="3115309" h="2031364">
                <a:moveTo>
                  <a:pt x="2163544" y="899249"/>
                </a:moveTo>
                <a:lnTo>
                  <a:pt x="2119761" y="899249"/>
                </a:lnTo>
                <a:lnTo>
                  <a:pt x="2120190" y="898893"/>
                </a:lnTo>
                <a:lnTo>
                  <a:pt x="2325975" y="723167"/>
                </a:lnTo>
                <a:lnTo>
                  <a:pt x="2366727" y="723167"/>
                </a:lnTo>
                <a:lnTo>
                  <a:pt x="2342931" y="744822"/>
                </a:lnTo>
                <a:lnTo>
                  <a:pt x="2163544" y="899249"/>
                </a:lnTo>
                <a:close/>
              </a:path>
              <a:path w="3115309" h="2031364">
                <a:moveTo>
                  <a:pt x="2119998" y="899046"/>
                </a:moveTo>
                <a:lnTo>
                  <a:pt x="2120177" y="898893"/>
                </a:lnTo>
                <a:lnTo>
                  <a:pt x="2119998" y="899046"/>
                </a:lnTo>
                <a:close/>
              </a:path>
              <a:path w="3115309" h="2031364">
                <a:moveTo>
                  <a:pt x="1956706" y="1065376"/>
                </a:moveTo>
                <a:lnTo>
                  <a:pt x="1910825" y="1065376"/>
                </a:lnTo>
                <a:lnTo>
                  <a:pt x="1911453" y="1064905"/>
                </a:lnTo>
                <a:lnTo>
                  <a:pt x="2119998" y="899046"/>
                </a:lnTo>
                <a:lnTo>
                  <a:pt x="2119761" y="899249"/>
                </a:lnTo>
                <a:lnTo>
                  <a:pt x="2163544" y="899249"/>
                </a:lnTo>
                <a:lnTo>
                  <a:pt x="2137975" y="921260"/>
                </a:lnTo>
                <a:lnTo>
                  <a:pt x="1956706" y="1065376"/>
                </a:lnTo>
                <a:close/>
              </a:path>
              <a:path w="3115309" h="2031364">
                <a:moveTo>
                  <a:pt x="1911046" y="1065200"/>
                </a:moveTo>
                <a:lnTo>
                  <a:pt x="1911417" y="1064905"/>
                </a:lnTo>
                <a:lnTo>
                  <a:pt x="1911046" y="1065200"/>
                </a:lnTo>
                <a:close/>
              </a:path>
              <a:path w="3115309" h="2031364">
                <a:moveTo>
                  <a:pt x="1751692" y="1213194"/>
                </a:moveTo>
                <a:lnTo>
                  <a:pt x="1707280" y="1213194"/>
                </a:lnTo>
                <a:lnTo>
                  <a:pt x="1911046" y="1065200"/>
                </a:lnTo>
                <a:lnTo>
                  <a:pt x="1910825" y="1065376"/>
                </a:lnTo>
                <a:lnTo>
                  <a:pt x="1956706" y="1065376"/>
                </a:lnTo>
                <a:lnTo>
                  <a:pt x="1927982" y="1088214"/>
                </a:lnTo>
                <a:lnTo>
                  <a:pt x="1751692" y="1213194"/>
                </a:lnTo>
                <a:close/>
              </a:path>
              <a:path w="3115309" h="2031364">
                <a:moveTo>
                  <a:pt x="1485598" y="1344618"/>
                </a:moveTo>
                <a:lnTo>
                  <a:pt x="1703203" y="1212632"/>
                </a:lnTo>
                <a:lnTo>
                  <a:pt x="1707280" y="1213194"/>
                </a:lnTo>
                <a:lnTo>
                  <a:pt x="1751692" y="1213194"/>
                </a:lnTo>
                <a:lnTo>
                  <a:pt x="1718022" y="1237064"/>
                </a:lnTo>
                <a:lnTo>
                  <a:pt x="1541361" y="1344205"/>
                </a:lnTo>
                <a:lnTo>
                  <a:pt x="1490151" y="1344205"/>
                </a:lnTo>
                <a:lnTo>
                  <a:pt x="1485598" y="1344618"/>
                </a:lnTo>
                <a:close/>
              </a:path>
              <a:path w="3115309" h="2031364">
                <a:moveTo>
                  <a:pt x="1316596" y="1467410"/>
                </a:moveTo>
                <a:lnTo>
                  <a:pt x="1253494" y="1467410"/>
                </a:lnTo>
                <a:lnTo>
                  <a:pt x="1254033" y="1467140"/>
                </a:lnTo>
                <a:lnTo>
                  <a:pt x="1490151" y="1344205"/>
                </a:lnTo>
                <a:lnTo>
                  <a:pt x="1541361" y="1344205"/>
                </a:lnTo>
                <a:lnTo>
                  <a:pt x="1499935" y="1369330"/>
                </a:lnTo>
                <a:lnTo>
                  <a:pt x="1510734" y="1369397"/>
                </a:lnTo>
                <a:lnTo>
                  <a:pt x="1509502" y="1369462"/>
                </a:lnTo>
                <a:lnTo>
                  <a:pt x="1316596" y="1467410"/>
                </a:lnTo>
                <a:close/>
              </a:path>
              <a:path w="3115309" h="2031364">
                <a:moveTo>
                  <a:pt x="1253813" y="1467245"/>
                </a:moveTo>
                <a:lnTo>
                  <a:pt x="1254014" y="1467140"/>
                </a:lnTo>
                <a:lnTo>
                  <a:pt x="1253813" y="1467245"/>
                </a:lnTo>
                <a:close/>
              </a:path>
              <a:path w="3115309" h="2031364">
                <a:moveTo>
                  <a:pt x="1080564" y="1581415"/>
                </a:moveTo>
                <a:lnTo>
                  <a:pt x="1014129" y="1581415"/>
                </a:lnTo>
                <a:lnTo>
                  <a:pt x="1014514" y="1581239"/>
                </a:lnTo>
                <a:lnTo>
                  <a:pt x="1253813" y="1467245"/>
                </a:lnTo>
                <a:lnTo>
                  <a:pt x="1253494" y="1467410"/>
                </a:lnTo>
                <a:lnTo>
                  <a:pt x="1316596" y="1467410"/>
                </a:lnTo>
                <a:lnTo>
                  <a:pt x="1266321" y="1492937"/>
                </a:lnTo>
                <a:lnTo>
                  <a:pt x="1080564" y="1581415"/>
                </a:lnTo>
                <a:close/>
              </a:path>
              <a:path w="3115309" h="2031364">
                <a:moveTo>
                  <a:pt x="1014142" y="1581409"/>
                </a:moveTo>
                <a:lnTo>
                  <a:pt x="1014499" y="1581239"/>
                </a:lnTo>
                <a:lnTo>
                  <a:pt x="1014142" y="1581409"/>
                </a:lnTo>
                <a:close/>
              </a:path>
              <a:path w="3115309" h="2031364">
                <a:moveTo>
                  <a:pt x="846570" y="1686435"/>
                </a:moveTo>
                <a:lnTo>
                  <a:pt x="784606" y="1686435"/>
                </a:lnTo>
                <a:lnTo>
                  <a:pt x="1014142" y="1581409"/>
                </a:lnTo>
                <a:lnTo>
                  <a:pt x="1080564" y="1581415"/>
                </a:lnTo>
                <a:lnTo>
                  <a:pt x="1026033" y="1607389"/>
                </a:lnTo>
                <a:lnTo>
                  <a:pt x="846570" y="1686435"/>
                </a:lnTo>
                <a:close/>
              </a:path>
              <a:path w="3115309" h="2031364">
                <a:moveTo>
                  <a:pt x="215808" y="1950061"/>
                </a:moveTo>
                <a:lnTo>
                  <a:pt x="147322" y="1950061"/>
                </a:lnTo>
                <a:lnTo>
                  <a:pt x="147528" y="1949196"/>
                </a:lnTo>
                <a:lnTo>
                  <a:pt x="334198" y="1868867"/>
                </a:lnTo>
                <a:lnTo>
                  <a:pt x="775993" y="1686306"/>
                </a:lnTo>
                <a:lnTo>
                  <a:pt x="784606" y="1686435"/>
                </a:lnTo>
                <a:lnTo>
                  <a:pt x="846570" y="1686435"/>
                </a:lnTo>
                <a:lnTo>
                  <a:pt x="786906" y="1712715"/>
                </a:lnTo>
                <a:lnTo>
                  <a:pt x="345103" y="1899838"/>
                </a:lnTo>
                <a:lnTo>
                  <a:pt x="215808" y="1950061"/>
                </a:lnTo>
                <a:close/>
              </a:path>
              <a:path w="3115309" h="2031364">
                <a:moveTo>
                  <a:pt x="334194" y="1868868"/>
                </a:moveTo>
                <a:close/>
              </a:path>
              <a:path w="3115309" h="2031364">
                <a:moveTo>
                  <a:pt x="84786" y="2006358"/>
                </a:moveTo>
                <a:lnTo>
                  <a:pt x="72849" y="1979263"/>
                </a:lnTo>
                <a:lnTo>
                  <a:pt x="147220" y="1950510"/>
                </a:lnTo>
                <a:lnTo>
                  <a:pt x="147271" y="1946044"/>
                </a:lnTo>
                <a:lnTo>
                  <a:pt x="147322" y="1950061"/>
                </a:lnTo>
                <a:lnTo>
                  <a:pt x="215808" y="1950061"/>
                </a:lnTo>
                <a:lnTo>
                  <a:pt x="158432" y="1972347"/>
                </a:lnTo>
                <a:lnTo>
                  <a:pt x="158741" y="1983406"/>
                </a:lnTo>
                <a:lnTo>
                  <a:pt x="84786" y="2006358"/>
                </a:lnTo>
                <a:close/>
              </a:path>
              <a:path w="3115309" h="2031364">
                <a:moveTo>
                  <a:pt x="95730" y="2031200"/>
                </a:moveTo>
                <a:lnTo>
                  <a:pt x="0" y="2026535"/>
                </a:lnTo>
                <a:lnTo>
                  <a:pt x="61169" y="1952750"/>
                </a:lnTo>
                <a:lnTo>
                  <a:pt x="72849" y="1979263"/>
                </a:lnTo>
                <a:lnTo>
                  <a:pt x="64844" y="1982358"/>
                </a:lnTo>
                <a:lnTo>
                  <a:pt x="77858" y="2008508"/>
                </a:lnTo>
                <a:lnTo>
                  <a:pt x="85733" y="2008508"/>
                </a:lnTo>
                <a:lnTo>
                  <a:pt x="95730" y="2031200"/>
                </a:lnTo>
                <a:close/>
              </a:path>
              <a:path w="3115309" h="2031364">
                <a:moveTo>
                  <a:pt x="77858" y="2008508"/>
                </a:moveTo>
                <a:lnTo>
                  <a:pt x="64844" y="1982358"/>
                </a:lnTo>
                <a:lnTo>
                  <a:pt x="72849" y="1979263"/>
                </a:lnTo>
                <a:lnTo>
                  <a:pt x="84786" y="2006358"/>
                </a:lnTo>
                <a:lnTo>
                  <a:pt x="77858" y="2008508"/>
                </a:lnTo>
                <a:close/>
              </a:path>
              <a:path w="3115309" h="2031364">
                <a:moveTo>
                  <a:pt x="85733" y="2008508"/>
                </a:moveTo>
                <a:lnTo>
                  <a:pt x="77858" y="2008508"/>
                </a:lnTo>
                <a:lnTo>
                  <a:pt x="84786" y="2006358"/>
                </a:lnTo>
                <a:lnTo>
                  <a:pt x="85733" y="20085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21425" y="4532313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160337" y="319087"/>
                </a:moveTo>
                <a:lnTo>
                  <a:pt x="109658" y="310953"/>
                </a:lnTo>
                <a:lnTo>
                  <a:pt x="65644" y="288304"/>
                </a:lnTo>
                <a:lnTo>
                  <a:pt x="30935" y="253768"/>
                </a:lnTo>
                <a:lnTo>
                  <a:pt x="8174" y="209971"/>
                </a:lnTo>
                <a:lnTo>
                  <a:pt x="0" y="159543"/>
                </a:lnTo>
                <a:lnTo>
                  <a:pt x="8174" y="109115"/>
                </a:lnTo>
                <a:lnTo>
                  <a:pt x="30935" y="65319"/>
                </a:lnTo>
                <a:lnTo>
                  <a:pt x="65644" y="30782"/>
                </a:lnTo>
                <a:lnTo>
                  <a:pt x="109658" y="8133"/>
                </a:lnTo>
                <a:lnTo>
                  <a:pt x="160337" y="0"/>
                </a:lnTo>
                <a:lnTo>
                  <a:pt x="211016" y="8133"/>
                </a:lnTo>
                <a:lnTo>
                  <a:pt x="255030" y="30782"/>
                </a:lnTo>
                <a:lnTo>
                  <a:pt x="289739" y="65319"/>
                </a:lnTo>
                <a:lnTo>
                  <a:pt x="312500" y="109115"/>
                </a:lnTo>
                <a:lnTo>
                  <a:pt x="320675" y="159543"/>
                </a:lnTo>
                <a:lnTo>
                  <a:pt x="312500" y="209971"/>
                </a:lnTo>
                <a:lnTo>
                  <a:pt x="289739" y="253768"/>
                </a:lnTo>
                <a:lnTo>
                  <a:pt x="255030" y="288304"/>
                </a:lnTo>
                <a:lnTo>
                  <a:pt x="211016" y="310953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21425" y="4532313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0" y="159543"/>
                </a:moveTo>
                <a:lnTo>
                  <a:pt x="11430" y="127390"/>
                </a:lnTo>
                <a:lnTo>
                  <a:pt x="12600" y="97442"/>
                </a:lnTo>
                <a:lnTo>
                  <a:pt x="27383" y="70341"/>
                </a:lnTo>
                <a:lnTo>
                  <a:pt x="70691" y="29598"/>
                </a:lnTo>
                <a:lnTo>
                  <a:pt x="128023" y="3241"/>
                </a:lnTo>
                <a:lnTo>
                  <a:pt x="160337" y="0"/>
                </a:lnTo>
                <a:lnTo>
                  <a:pt x="192651" y="3241"/>
                </a:lnTo>
                <a:lnTo>
                  <a:pt x="222748" y="12537"/>
                </a:lnTo>
                <a:lnTo>
                  <a:pt x="249983" y="29598"/>
                </a:lnTo>
                <a:lnTo>
                  <a:pt x="273713" y="46729"/>
                </a:lnTo>
                <a:lnTo>
                  <a:pt x="293292" y="70341"/>
                </a:lnTo>
                <a:lnTo>
                  <a:pt x="317974" y="97442"/>
                </a:lnTo>
                <a:lnTo>
                  <a:pt x="317417" y="127390"/>
                </a:lnTo>
                <a:lnTo>
                  <a:pt x="320675" y="159543"/>
                </a:lnTo>
                <a:lnTo>
                  <a:pt x="317417" y="191697"/>
                </a:lnTo>
                <a:lnTo>
                  <a:pt x="317974" y="221645"/>
                </a:lnTo>
                <a:lnTo>
                  <a:pt x="293292" y="248746"/>
                </a:lnTo>
                <a:lnTo>
                  <a:pt x="249983" y="291839"/>
                </a:lnTo>
                <a:lnTo>
                  <a:pt x="192651" y="315846"/>
                </a:lnTo>
                <a:lnTo>
                  <a:pt x="160337" y="319087"/>
                </a:lnTo>
                <a:lnTo>
                  <a:pt x="128023" y="315846"/>
                </a:lnTo>
                <a:lnTo>
                  <a:pt x="70691" y="291839"/>
                </a:lnTo>
                <a:lnTo>
                  <a:pt x="27383" y="248746"/>
                </a:lnTo>
                <a:lnTo>
                  <a:pt x="11430" y="191697"/>
                </a:lnTo>
                <a:lnTo>
                  <a:pt x="0" y="159543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416040" y="452726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986088" y="3889375"/>
            <a:ext cx="1367790" cy="1309370"/>
          </a:xfrm>
          <a:custGeom>
            <a:avLst/>
            <a:gdLst/>
            <a:ahLst/>
            <a:cxnLst/>
            <a:rect l="l" t="t" r="r" b="b"/>
            <a:pathLst>
              <a:path w="1367789" h="1309370">
                <a:moveTo>
                  <a:pt x="71836" y="48919"/>
                </a:moveTo>
                <a:lnTo>
                  <a:pt x="1367188" y="1281062"/>
                </a:lnTo>
                <a:lnTo>
                  <a:pt x="1347435" y="1308898"/>
                </a:lnTo>
                <a:lnTo>
                  <a:pt x="52065" y="69585"/>
                </a:lnTo>
                <a:lnTo>
                  <a:pt x="71836" y="48919"/>
                </a:lnTo>
                <a:close/>
              </a:path>
              <a:path w="1367789" h="1309370">
                <a:moveTo>
                  <a:pt x="15402" y="43011"/>
                </a:moveTo>
                <a:lnTo>
                  <a:pt x="65625" y="43011"/>
                </a:lnTo>
                <a:lnTo>
                  <a:pt x="45871" y="63659"/>
                </a:lnTo>
                <a:lnTo>
                  <a:pt x="52065" y="69585"/>
                </a:lnTo>
                <a:lnTo>
                  <a:pt x="32311" y="90232"/>
                </a:lnTo>
                <a:lnTo>
                  <a:pt x="15402" y="43011"/>
                </a:lnTo>
                <a:close/>
              </a:path>
              <a:path w="1367789" h="1309370">
                <a:moveTo>
                  <a:pt x="65625" y="43011"/>
                </a:moveTo>
                <a:lnTo>
                  <a:pt x="71836" y="48919"/>
                </a:lnTo>
                <a:lnTo>
                  <a:pt x="52065" y="69585"/>
                </a:lnTo>
                <a:lnTo>
                  <a:pt x="45871" y="63659"/>
                </a:lnTo>
                <a:lnTo>
                  <a:pt x="65625" y="43011"/>
                </a:lnTo>
                <a:close/>
              </a:path>
              <a:path w="1367789" h="1309370">
                <a:moveTo>
                  <a:pt x="0" y="0"/>
                </a:moveTo>
                <a:lnTo>
                  <a:pt x="91573" y="28290"/>
                </a:lnTo>
                <a:lnTo>
                  <a:pt x="71836" y="48919"/>
                </a:lnTo>
                <a:lnTo>
                  <a:pt x="65625" y="43011"/>
                </a:lnTo>
                <a:lnTo>
                  <a:pt x="15402" y="4301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48050" y="4321175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160337" y="319087"/>
                </a:moveTo>
                <a:lnTo>
                  <a:pt x="109658" y="310953"/>
                </a:lnTo>
                <a:lnTo>
                  <a:pt x="65644" y="288304"/>
                </a:lnTo>
                <a:lnTo>
                  <a:pt x="30935" y="253768"/>
                </a:lnTo>
                <a:lnTo>
                  <a:pt x="8174" y="209971"/>
                </a:lnTo>
                <a:lnTo>
                  <a:pt x="0" y="159543"/>
                </a:lnTo>
                <a:lnTo>
                  <a:pt x="8174" y="109115"/>
                </a:lnTo>
                <a:lnTo>
                  <a:pt x="30935" y="65319"/>
                </a:lnTo>
                <a:lnTo>
                  <a:pt x="65644" y="30782"/>
                </a:lnTo>
                <a:lnTo>
                  <a:pt x="109658" y="8133"/>
                </a:lnTo>
                <a:lnTo>
                  <a:pt x="160337" y="0"/>
                </a:lnTo>
                <a:lnTo>
                  <a:pt x="206836" y="5699"/>
                </a:lnTo>
                <a:lnTo>
                  <a:pt x="246222" y="21782"/>
                </a:lnTo>
                <a:lnTo>
                  <a:pt x="277897" y="46729"/>
                </a:lnTo>
                <a:lnTo>
                  <a:pt x="301263" y="79018"/>
                </a:lnTo>
                <a:lnTo>
                  <a:pt x="315722" y="117130"/>
                </a:lnTo>
                <a:lnTo>
                  <a:pt x="320675" y="159543"/>
                </a:lnTo>
                <a:lnTo>
                  <a:pt x="315722" y="201956"/>
                </a:lnTo>
                <a:lnTo>
                  <a:pt x="301263" y="240068"/>
                </a:lnTo>
                <a:lnTo>
                  <a:pt x="277897" y="272358"/>
                </a:lnTo>
                <a:lnTo>
                  <a:pt x="246222" y="297305"/>
                </a:lnTo>
                <a:lnTo>
                  <a:pt x="206836" y="313388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48050" y="4321175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0" y="159543"/>
                </a:moveTo>
                <a:lnTo>
                  <a:pt x="12600" y="97442"/>
                </a:lnTo>
                <a:lnTo>
                  <a:pt x="46961" y="46729"/>
                </a:lnTo>
                <a:lnTo>
                  <a:pt x="78267" y="27247"/>
                </a:lnTo>
                <a:lnTo>
                  <a:pt x="97926" y="12537"/>
                </a:lnTo>
                <a:lnTo>
                  <a:pt x="128023" y="3241"/>
                </a:lnTo>
                <a:lnTo>
                  <a:pt x="160337" y="0"/>
                </a:lnTo>
                <a:lnTo>
                  <a:pt x="192651" y="3241"/>
                </a:lnTo>
                <a:lnTo>
                  <a:pt x="249983" y="27247"/>
                </a:lnTo>
                <a:lnTo>
                  <a:pt x="293291" y="70341"/>
                </a:lnTo>
                <a:lnTo>
                  <a:pt x="317417" y="127390"/>
                </a:lnTo>
                <a:lnTo>
                  <a:pt x="320675" y="159543"/>
                </a:lnTo>
                <a:lnTo>
                  <a:pt x="308074" y="221645"/>
                </a:lnTo>
                <a:lnTo>
                  <a:pt x="279684" y="272358"/>
                </a:lnTo>
                <a:lnTo>
                  <a:pt x="227233" y="306549"/>
                </a:lnTo>
                <a:lnTo>
                  <a:pt x="160337" y="319087"/>
                </a:lnTo>
                <a:lnTo>
                  <a:pt x="128023" y="315846"/>
                </a:lnTo>
                <a:lnTo>
                  <a:pt x="97926" y="306549"/>
                </a:lnTo>
                <a:lnTo>
                  <a:pt x="78267" y="291839"/>
                </a:lnTo>
                <a:lnTo>
                  <a:pt x="46961" y="272358"/>
                </a:lnTo>
                <a:lnTo>
                  <a:pt x="27383" y="248746"/>
                </a:lnTo>
                <a:lnTo>
                  <a:pt x="12600" y="221645"/>
                </a:lnTo>
                <a:lnTo>
                  <a:pt x="3257" y="191697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542665" y="431613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6789" y="4633631"/>
            <a:ext cx="23368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correspondent  </a:t>
            </a:r>
            <a:r>
              <a:rPr dirty="0" sz="1800" spc="-5">
                <a:latin typeface="Arial"/>
                <a:cs typeface="Arial"/>
              </a:rPr>
              <a:t>addresses packets  using home address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of  </a:t>
            </a:r>
            <a:r>
              <a:rPr dirty="0" sz="1800">
                <a:latin typeface="Arial"/>
                <a:cs typeface="Arial"/>
              </a:rPr>
              <a:t>mobile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03513" y="4598987"/>
            <a:ext cx="738505" cy="228600"/>
          </a:xfrm>
          <a:custGeom>
            <a:avLst/>
            <a:gdLst/>
            <a:ahLst/>
            <a:cxnLst/>
            <a:rect l="l" t="t" r="r" b="b"/>
            <a:pathLst>
              <a:path w="738504" h="228600">
                <a:moveTo>
                  <a:pt x="0" y="228600"/>
                </a:moveTo>
                <a:lnTo>
                  <a:pt x="7381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585403" y="1909480"/>
            <a:ext cx="22860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home agent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intercepts  packets, forwards to  foreign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10051" y="2695575"/>
            <a:ext cx="739775" cy="1355725"/>
          </a:xfrm>
          <a:custGeom>
            <a:avLst/>
            <a:gdLst/>
            <a:ahLst/>
            <a:cxnLst/>
            <a:rect l="l" t="t" r="r" b="b"/>
            <a:pathLst>
              <a:path w="739775" h="1355725">
                <a:moveTo>
                  <a:pt x="0" y="0"/>
                </a:moveTo>
                <a:lnTo>
                  <a:pt x="739775" y="13557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511164" y="1414180"/>
            <a:ext cx="18891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foreign agent  </a:t>
            </a:r>
            <a:r>
              <a:rPr dirty="0" sz="1800">
                <a:latin typeface="Arial"/>
                <a:cs typeface="Arial"/>
              </a:rPr>
              <a:t>receives </a:t>
            </a:r>
            <a:r>
              <a:rPr dirty="0" sz="1800" spc="-5">
                <a:latin typeface="Arial"/>
                <a:cs typeface="Arial"/>
              </a:rPr>
              <a:t>packets,  forwards to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mobile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84962" y="2254250"/>
            <a:ext cx="598805" cy="1057275"/>
          </a:xfrm>
          <a:custGeom>
            <a:avLst/>
            <a:gdLst/>
            <a:ahLst/>
            <a:cxnLst/>
            <a:rect l="l" t="t" r="r" b="b"/>
            <a:pathLst>
              <a:path w="598804" h="1057275">
                <a:moveTo>
                  <a:pt x="0" y="0"/>
                </a:moveTo>
                <a:lnTo>
                  <a:pt x="598487" y="1057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955790" y="5052731"/>
            <a:ext cx="14871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mobile replies  </a:t>
            </a:r>
            <a:r>
              <a:rPr dirty="0" sz="1800" spc="-5">
                <a:latin typeface="Arial"/>
                <a:cs typeface="Arial"/>
              </a:rPr>
              <a:t>directly to  </a:t>
            </a:r>
            <a:r>
              <a:rPr dirty="0" sz="1800">
                <a:latin typeface="Arial"/>
                <a:cs typeface="Arial"/>
              </a:rPr>
              <a:t>correspondent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53213" y="4776787"/>
            <a:ext cx="393700" cy="284480"/>
          </a:xfrm>
          <a:custGeom>
            <a:avLst/>
            <a:gdLst/>
            <a:ahLst/>
            <a:cxnLst/>
            <a:rect l="l" t="t" r="r" b="b"/>
            <a:pathLst>
              <a:path w="393700" h="284479">
                <a:moveTo>
                  <a:pt x="393700" y="28416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8300" y="914400"/>
            <a:ext cx="5484811" cy="1730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65" y="381389"/>
            <a:ext cx="55829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Indirect </a:t>
            </a:r>
            <a:r>
              <a:rPr dirty="0" sz="3600" spc="-5"/>
              <a:t>Routing:</a:t>
            </a:r>
            <a:r>
              <a:rPr dirty="0" sz="3600" spc="-85"/>
              <a:t> </a:t>
            </a:r>
            <a:r>
              <a:rPr dirty="0" sz="3600"/>
              <a:t>comments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9765" y="1319118"/>
            <a:ext cx="7729220" cy="452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mobile </a:t>
            </a:r>
            <a:r>
              <a:rPr dirty="0" sz="2800" spc="-5">
                <a:latin typeface="Arial"/>
                <a:cs typeface="Arial"/>
              </a:rPr>
              <a:t>uses two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addresses:</a:t>
            </a:r>
            <a:endParaRPr sz="2800">
              <a:latin typeface="Arial"/>
              <a:cs typeface="Arial"/>
            </a:endParaRPr>
          </a:p>
          <a:p>
            <a:pPr lvl="1" marL="755015" marR="51435" indent="-285750">
              <a:lnSpc>
                <a:spcPts val="2450"/>
              </a:lnSpc>
              <a:spcBef>
                <a:spcPts val="550"/>
              </a:spcBef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permanent address: </a:t>
            </a:r>
            <a:r>
              <a:rPr dirty="0" sz="2400" spc="-5">
                <a:latin typeface="Arial"/>
                <a:cs typeface="Arial"/>
              </a:rPr>
              <a:t>used by </a:t>
            </a:r>
            <a:r>
              <a:rPr dirty="0" sz="2400">
                <a:latin typeface="Arial"/>
                <a:cs typeface="Arial"/>
              </a:rPr>
              <a:t>correspondent (hence  mobile </a:t>
            </a:r>
            <a:r>
              <a:rPr dirty="0" sz="2400" spc="-5">
                <a:latin typeface="Arial"/>
                <a:cs typeface="Arial"/>
              </a:rPr>
              <a:t>location is </a:t>
            </a: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transparent </a:t>
            </a:r>
            <a:r>
              <a:rPr dirty="0" sz="2400" spc="-5">
                <a:latin typeface="Arial"/>
                <a:cs typeface="Arial"/>
              </a:rPr>
              <a:t>to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correspondent)</a:t>
            </a:r>
            <a:endParaRPr sz="2400">
              <a:latin typeface="Arial"/>
              <a:cs typeface="Arial"/>
            </a:endParaRPr>
          </a:p>
          <a:p>
            <a:pPr lvl="1" marL="755015" marR="464820" indent="-285750">
              <a:lnSpc>
                <a:spcPts val="2480"/>
              </a:lnSpc>
              <a:spcBef>
                <a:spcPts val="545"/>
              </a:spcBef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care-of-address: </a:t>
            </a:r>
            <a:r>
              <a:rPr dirty="0" sz="2400" spc="-5">
                <a:latin typeface="Arial"/>
                <a:cs typeface="Arial"/>
              </a:rPr>
              <a:t>used by home agent to forward  datagrams to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mobile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6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foreign agent functions </a:t>
            </a:r>
            <a:r>
              <a:rPr dirty="0" sz="2800">
                <a:latin typeface="Arial"/>
                <a:cs typeface="Arial"/>
              </a:rPr>
              <a:t>may </a:t>
            </a:r>
            <a:r>
              <a:rPr dirty="0" sz="2800" spc="-5">
                <a:latin typeface="Arial"/>
                <a:cs typeface="Arial"/>
              </a:rPr>
              <a:t>be done by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mobile  </a:t>
            </a:r>
            <a:r>
              <a:rPr dirty="0" sz="2800" spc="-5">
                <a:latin typeface="Arial"/>
                <a:cs typeface="Arial"/>
              </a:rPr>
              <a:t>itself</a:t>
            </a:r>
            <a:endParaRPr sz="2800">
              <a:latin typeface="Arial"/>
              <a:cs typeface="Arial"/>
            </a:endParaRPr>
          </a:p>
          <a:p>
            <a:pPr marL="354965" marR="46990" indent="-342900">
              <a:lnSpc>
                <a:spcPts val="2890"/>
              </a:lnSpc>
              <a:spcBef>
                <a:spcPts val="600"/>
              </a:spcBef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triangle </a:t>
            </a:r>
            <a:r>
              <a:rPr dirty="0" sz="2800">
                <a:solidFill>
                  <a:srgbClr val="000099"/>
                </a:solidFill>
                <a:latin typeface="Arial"/>
                <a:cs typeface="Arial"/>
              </a:rPr>
              <a:t>routing:</a:t>
            </a:r>
            <a:r>
              <a:rPr dirty="0" sz="2800" spc="-1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correspondent-home-network-  mobile</a:t>
            </a:r>
            <a:endParaRPr sz="2800">
              <a:latin typeface="Arial"/>
              <a:cs typeface="Arial"/>
            </a:endParaRPr>
          </a:p>
          <a:p>
            <a:pPr lvl="1" marL="469265" marR="4235450">
              <a:lnSpc>
                <a:spcPct val="96400"/>
              </a:lnSpc>
              <a:spcBef>
                <a:spcPts val="3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inefficient when  </a:t>
            </a:r>
            <a:r>
              <a:rPr dirty="0" sz="2400">
                <a:latin typeface="Arial"/>
                <a:cs typeface="Arial"/>
              </a:rPr>
              <a:t>correspondent,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mobile  </a:t>
            </a:r>
            <a:r>
              <a:rPr dirty="0" sz="2400" spc="-5">
                <a:latin typeface="Arial"/>
                <a:cs typeface="Arial"/>
              </a:rPr>
              <a:t>are in </a:t>
            </a:r>
            <a:r>
              <a:rPr dirty="0" sz="2400">
                <a:latin typeface="Arial"/>
                <a:cs typeface="Arial"/>
              </a:rPr>
              <a:t>same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9208" y="4579655"/>
            <a:ext cx="786130" cy="666750"/>
          </a:xfrm>
          <a:custGeom>
            <a:avLst/>
            <a:gdLst/>
            <a:ahLst/>
            <a:cxnLst/>
            <a:rect l="l" t="t" r="r" b="b"/>
            <a:pathLst>
              <a:path w="786129" h="666750">
                <a:moveTo>
                  <a:pt x="94652" y="500941"/>
                </a:moveTo>
                <a:lnTo>
                  <a:pt x="52242" y="496851"/>
                </a:lnTo>
                <a:lnTo>
                  <a:pt x="8590" y="464543"/>
                </a:lnTo>
                <a:lnTo>
                  <a:pt x="232" y="409532"/>
                </a:lnTo>
                <a:lnTo>
                  <a:pt x="0" y="370457"/>
                </a:lnTo>
                <a:lnTo>
                  <a:pt x="5340" y="323959"/>
                </a:lnTo>
                <a:lnTo>
                  <a:pt x="12770" y="273969"/>
                </a:lnTo>
                <a:lnTo>
                  <a:pt x="18807" y="224416"/>
                </a:lnTo>
                <a:lnTo>
                  <a:pt x="18275" y="182475"/>
                </a:lnTo>
                <a:lnTo>
                  <a:pt x="14036" y="136734"/>
                </a:lnTo>
                <a:lnTo>
                  <a:pt x="12157" y="92054"/>
                </a:lnTo>
                <a:lnTo>
                  <a:pt x="18705" y="53299"/>
                </a:lnTo>
                <a:lnTo>
                  <a:pt x="73444" y="11130"/>
                </a:lnTo>
                <a:lnTo>
                  <a:pt x="120202" y="2945"/>
                </a:lnTo>
                <a:lnTo>
                  <a:pt x="174300" y="0"/>
                </a:lnTo>
                <a:lnTo>
                  <a:pt x="230018" y="1518"/>
                </a:lnTo>
                <a:lnTo>
                  <a:pt x="281638" y="6727"/>
                </a:lnTo>
                <a:lnTo>
                  <a:pt x="323437" y="14851"/>
                </a:lnTo>
                <a:lnTo>
                  <a:pt x="357407" y="35488"/>
                </a:lnTo>
                <a:lnTo>
                  <a:pt x="380173" y="66783"/>
                </a:lnTo>
                <a:lnTo>
                  <a:pt x="398956" y="102628"/>
                </a:lnTo>
                <a:lnTo>
                  <a:pt x="420978" y="136916"/>
                </a:lnTo>
                <a:lnTo>
                  <a:pt x="453462" y="163540"/>
                </a:lnTo>
                <a:lnTo>
                  <a:pt x="493347" y="171764"/>
                </a:lnTo>
                <a:lnTo>
                  <a:pt x="542622" y="174685"/>
                </a:lnTo>
                <a:lnTo>
                  <a:pt x="648294" y="175850"/>
                </a:lnTo>
                <a:lnTo>
                  <a:pt x="694164" y="179707"/>
                </a:lnTo>
                <a:lnTo>
                  <a:pt x="728373" y="189488"/>
                </a:lnTo>
                <a:lnTo>
                  <a:pt x="757703" y="211455"/>
                </a:lnTo>
                <a:lnTo>
                  <a:pt x="770367" y="238605"/>
                </a:lnTo>
                <a:lnTo>
                  <a:pt x="773178" y="274379"/>
                </a:lnTo>
                <a:lnTo>
                  <a:pt x="772952" y="322213"/>
                </a:lnTo>
                <a:lnTo>
                  <a:pt x="775931" y="359493"/>
                </a:lnTo>
                <a:lnTo>
                  <a:pt x="780632" y="405754"/>
                </a:lnTo>
                <a:lnTo>
                  <a:pt x="784682" y="456933"/>
                </a:lnTo>
                <a:lnTo>
                  <a:pt x="785397" y="493094"/>
                </a:lnTo>
                <a:lnTo>
                  <a:pt x="272705" y="493094"/>
                </a:lnTo>
                <a:lnTo>
                  <a:pt x="214781" y="494091"/>
                </a:lnTo>
                <a:lnTo>
                  <a:pt x="152131" y="498364"/>
                </a:lnTo>
                <a:lnTo>
                  <a:pt x="94652" y="500941"/>
                </a:lnTo>
                <a:close/>
              </a:path>
              <a:path w="786129" h="666750">
                <a:moveTo>
                  <a:pt x="567485" y="666686"/>
                </a:moveTo>
                <a:lnTo>
                  <a:pt x="511272" y="665253"/>
                </a:lnTo>
                <a:lnTo>
                  <a:pt x="458490" y="661010"/>
                </a:lnTo>
                <a:lnTo>
                  <a:pt x="413125" y="654693"/>
                </a:lnTo>
                <a:lnTo>
                  <a:pt x="350244" y="625915"/>
                </a:lnTo>
                <a:lnTo>
                  <a:pt x="341091" y="556591"/>
                </a:lnTo>
                <a:lnTo>
                  <a:pt x="336603" y="523144"/>
                </a:lnTo>
                <a:lnTo>
                  <a:pt x="316007" y="500343"/>
                </a:lnTo>
                <a:lnTo>
                  <a:pt x="272705" y="493094"/>
                </a:lnTo>
                <a:lnTo>
                  <a:pt x="785397" y="493094"/>
                </a:lnTo>
                <a:lnTo>
                  <a:pt x="781347" y="557796"/>
                </a:lnTo>
                <a:lnTo>
                  <a:pt x="769216" y="599352"/>
                </a:lnTo>
                <a:lnTo>
                  <a:pt x="716861" y="646753"/>
                </a:lnTo>
                <a:lnTo>
                  <a:pt x="674265" y="658172"/>
                </a:lnTo>
                <a:lnTo>
                  <a:pt x="623145" y="664571"/>
                </a:lnTo>
                <a:lnTo>
                  <a:pt x="567485" y="666686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86706" y="4550029"/>
            <a:ext cx="813435" cy="698500"/>
          </a:xfrm>
          <a:custGeom>
            <a:avLst/>
            <a:gdLst/>
            <a:ahLst/>
            <a:cxnLst/>
            <a:rect l="l" t="t" r="r" b="b"/>
            <a:pathLst>
              <a:path w="813434" h="698500">
                <a:moveTo>
                  <a:pt x="338419" y="698388"/>
                </a:moveTo>
                <a:lnTo>
                  <a:pt x="293595" y="692409"/>
                </a:lnTo>
                <a:lnTo>
                  <a:pt x="254510" y="679108"/>
                </a:lnTo>
                <a:lnTo>
                  <a:pt x="212160" y="660323"/>
                </a:lnTo>
                <a:lnTo>
                  <a:pt x="169648" y="636296"/>
                </a:lnTo>
                <a:lnTo>
                  <a:pt x="130075" y="607264"/>
                </a:lnTo>
                <a:lnTo>
                  <a:pt x="96547" y="573468"/>
                </a:lnTo>
                <a:lnTo>
                  <a:pt x="68143" y="535768"/>
                </a:lnTo>
                <a:lnTo>
                  <a:pt x="42636" y="493837"/>
                </a:lnTo>
                <a:lnTo>
                  <a:pt x="21676" y="446635"/>
                </a:lnTo>
                <a:lnTo>
                  <a:pt x="6914" y="393122"/>
                </a:lnTo>
                <a:lnTo>
                  <a:pt x="0" y="332257"/>
                </a:lnTo>
                <a:lnTo>
                  <a:pt x="3895" y="283636"/>
                </a:lnTo>
                <a:lnTo>
                  <a:pt x="15583" y="233571"/>
                </a:lnTo>
                <a:lnTo>
                  <a:pt x="35061" y="185026"/>
                </a:lnTo>
                <a:lnTo>
                  <a:pt x="62332" y="140966"/>
                </a:lnTo>
                <a:lnTo>
                  <a:pt x="97394" y="104355"/>
                </a:lnTo>
                <a:lnTo>
                  <a:pt x="134250" y="86257"/>
                </a:lnTo>
                <a:lnTo>
                  <a:pt x="178540" y="75736"/>
                </a:lnTo>
                <a:lnTo>
                  <a:pt x="228241" y="70253"/>
                </a:lnTo>
                <a:lnTo>
                  <a:pt x="335783" y="64230"/>
                </a:lnTo>
                <a:lnTo>
                  <a:pt x="389577" y="58608"/>
                </a:lnTo>
                <a:lnTo>
                  <a:pt x="431698" y="50164"/>
                </a:lnTo>
                <a:lnTo>
                  <a:pt x="477656" y="38046"/>
                </a:lnTo>
                <a:lnTo>
                  <a:pt x="525626" y="24614"/>
                </a:lnTo>
                <a:lnTo>
                  <a:pt x="573780" y="12224"/>
                </a:lnTo>
                <a:lnTo>
                  <a:pt x="620294" y="3233"/>
                </a:lnTo>
                <a:lnTo>
                  <a:pt x="663341" y="0"/>
                </a:lnTo>
                <a:lnTo>
                  <a:pt x="701094" y="4881"/>
                </a:lnTo>
                <a:lnTo>
                  <a:pt x="758306" y="44972"/>
                </a:lnTo>
                <a:lnTo>
                  <a:pt x="778217" y="84247"/>
                </a:lnTo>
                <a:lnTo>
                  <a:pt x="792469" y="133567"/>
                </a:lnTo>
                <a:lnTo>
                  <a:pt x="802069" y="188436"/>
                </a:lnTo>
                <a:lnTo>
                  <a:pt x="808025" y="244362"/>
                </a:lnTo>
                <a:lnTo>
                  <a:pt x="811343" y="296850"/>
                </a:lnTo>
                <a:lnTo>
                  <a:pt x="813032" y="341407"/>
                </a:lnTo>
                <a:lnTo>
                  <a:pt x="811033" y="394227"/>
                </a:lnTo>
                <a:lnTo>
                  <a:pt x="802463" y="442843"/>
                </a:lnTo>
                <a:lnTo>
                  <a:pt x="788540" y="486675"/>
                </a:lnTo>
                <a:lnTo>
                  <a:pt x="770484" y="525142"/>
                </a:lnTo>
                <a:lnTo>
                  <a:pt x="749514" y="557665"/>
                </a:lnTo>
                <a:lnTo>
                  <a:pt x="716299" y="592747"/>
                </a:lnTo>
                <a:lnTo>
                  <a:pt x="675409" y="620407"/>
                </a:lnTo>
                <a:lnTo>
                  <a:pt x="632402" y="642787"/>
                </a:lnTo>
                <a:lnTo>
                  <a:pt x="592835" y="662028"/>
                </a:lnTo>
                <a:lnTo>
                  <a:pt x="529467" y="673744"/>
                </a:lnTo>
                <a:lnTo>
                  <a:pt x="496979" y="675442"/>
                </a:lnTo>
                <a:lnTo>
                  <a:pt x="461565" y="678270"/>
                </a:lnTo>
                <a:lnTo>
                  <a:pt x="422775" y="685391"/>
                </a:lnTo>
                <a:lnTo>
                  <a:pt x="381602" y="694073"/>
                </a:lnTo>
                <a:lnTo>
                  <a:pt x="338419" y="698388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98710" y="4930217"/>
            <a:ext cx="911860" cy="532765"/>
          </a:xfrm>
          <a:custGeom>
            <a:avLst/>
            <a:gdLst/>
            <a:ahLst/>
            <a:cxnLst/>
            <a:rect l="l" t="t" r="r" b="b"/>
            <a:pathLst>
              <a:path w="911859" h="532764">
                <a:moveTo>
                  <a:pt x="165813" y="502863"/>
                </a:moveTo>
                <a:lnTo>
                  <a:pt x="98220" y="482925"/>
                </a:lnTo>
                <a:lnTo>
                  <a:pt x="41416" y="440558"/>
                </a:lnTo>
                <a:lnTo>
                  <a:pt x="8660" y="374620"/>
                </a:lnTo>
                <a:lnTo>
                  <a:pt x="1472" y="334291"/>
                </a:lnTo>
                <a:lnTo>
                  <a:pt x="1926" y="291029"/>
                </a:lnTo>
                <a:lnTo>
                  <a:pt x="0" y="241249"/>
                </a:lnTo>
                <a:lnTo>
                  <a:pt x="5557" y="186242"/>
                </a:lnTo>
                <a:lnTo>
                  <a:pt x="17832" y="134801"/>
                </a:lnTo>
                <a:lnTo>
                  <a:pt x="36057" y="95715"/>
                </a:lnTo>
                <a:lnTo>
                  <a:pt x="57186" y="57280"/>
                </a:lnTo>
                <a:lnTo>
                  <a:pt x="81965" y="27955"/>
                </a:lnTo>
                <a:lnTo>
                  <a:pt x="115312" y="8582"/>
                </a:lnTo>
                <a:lnTo>
                  <a:pt x="162145" y="0"/>
                </a:lnTo>
                <a:lnTo>
                  <a:pt x="198738" y="1098"/>
                </a:lnTo>
                <a:lnTo>
                  <a:pt x="241352" y="7060"/>
                </a:lnTo>
                <a:lnTo>
                  <a:pt x="288278" y="16544"/>
                </a:lnTo>
                <a:lnTo>
                  <a:pt x="337804" y="28207"/>
                </a:lnTo>
                <a:lnTo>
                  <a:pt x="437817" y="52705"/>
                </a:lnTo>
                <a:lnTo>
                  <a:pt x="484883" y="62857"/>
                </a:lnTo>
                <a:lnTo>
                  <a:pt x="533375" y="72032"/>
                </a:lnTo>
                <a:lnTo>
                  <a:pt x="637603" y="87674"/>
                </a:lnTo>
                <a:lnTo>
                  <a:pt x="686344" y="96065"/>
                </a:lnTo>
                <a:lnTo>
                  <a:pt x="728171" y="106117"/>
                </a:lnTo>
                <a:lnTo>
                  <a:pt x="785216" y="149357"/>
                </a:lnTo>
                <a:lnTo>
                  <a:pt x="791201" y="216991"/>
                </a:lnTo>
                <a:lnTo>
                  <a:pt x="800488" y="254754"/>
                </a:lnTo>
                <a:lnTo>
                  <a:pt x="823501" y="288951"/>
                </a:lnTo>
                <a:lnTo>
                  <a:pt x="856102" y="326763"/>
                </a:lnTo>
                <a:lnTo>
                  <a:pt x="888314" y="365227"/>
                </a:lnTo>
                <a:lnTo>
                  <a:pt x="910159" y="401377"/>
                </a:lnTo>
                <a:lnTo>
                  <a:pt x="911660" y="432251"/>
                </a:lnTo>
                <a:lnTo>
                  <a:pt x="889870" y="454135"/>
                </a:lnTo>
                <a:lnTo>
                  <a:pt x="854165" y="473787"/>
                </a:lnTo>
                <a:lnTo>
                  <a:pt x="305172" y="473787"/>
                </a:lnTo>
                <a:lnTo>
                  <a:pt x="268477" y="478291"/>
                </a:lnTo>
                <a:lnTo>
                  <a:pt x="198692" y="500383"/>
                </a:lnTo>
                <a:lnTo>
                  <a:pt x="165813" y="502863"/>
                </a:lnTo>
                <a:close/>
              </a:path>
              <a:path w="911859" h="532764">
                <a:moveTo>
                  <a:pt x="614472" y="532655"/>
                </a:moveTo>
                <a:lnTo>
                  <a:pt x="564585" y="531931"/>
                </a:lnTo>
                <a:lnTo>
                  <a:pt x="515889" y="527525"/>
                </a:lnTo>
                <a:lnTo>
                  <a:pt x="470538" y="521351"/>
                </a:lnTo>
                <a:lnTo>
                  <a:pt x="390880" y="509470"/>
                </a:lnTo>
                <a:lnTo>
                  <a:pt x="332433" y="481216"/>
                </a:lnTo>
                <a:lnTo>
                  <a:pt x="305172" y="473787"/>
                </a:lnTo>
                <a:lnTo>
                  <a:pt x="854165" y="473787"/>
                </a:lnTo>
                <a:lnTo>
                  <a:pt x="853550" y="474126"/>
                </a:lnTo>
                <a:lnTo>
                  <a:pt x="807721" y="491855"/>
                </a:lnTo>
                <a:lnTo>
                  <a:pt x="757405" y="506955"/>
                </a:lnTo>
                <a:lnTo>
                  <a:pt x="707623" y="519054"/>
                </a:lnTo>
                <a:lnTo>
                  <a:pt x="663398" y="527784"/>
                </a:lnTo>
                <a:lnTo>
                  <a:pt x="614472" y="53265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45049" y="4622103"/>
            <a:ext cx="485192" cy="34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14900" y="4699000"/>
            <a:ext cx="281252" cy="184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70500" y="4991100"/>
            <a:ext cx="304800" cy="1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21107" y="4855219"/>
            <a:ext cx="224154" cy="142875"/>
          </a:xfrm>
          <a:custGeom>
            <a:avLst/>
            <a:gdLst/>
            <a:ahLst/>
            <a:cxnLst/>
            <a:rect l="l" t="t" r="r" b="b"/>
            <a:pathLst>
              <a:path w="224154" h="142875">
                <a:moveTo>
                  <a:pt x="0" y="0"/>
                </a:moveTo>
                <a:lnTo>
                  <a:pt x="223647" y="14285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13600" y="5054600"/>
            <a:ext cx="304800" cy="107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73555" y="4907331"/>
            <a:ext cx="154305" cy="136525"/>
          </a:xfrm>
          <a:custGeom>
            <a:avLst/>
            <a:gdLst/>
            <a:ahLst/>
            <a:cxnLst/>
            <a:rect l="l" t="t" r="r" b="b"/>
            <a:pathLst>
              <a:path w="154304" h="136525">
                <a:moveTo>
                  <a:pt x="153701" y="0"/>
                </a:moveTo>
                <a:lnTo>
                  <a:pt x="0" y="13608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68791" y="4655348"/>
            <a:ext cx="485192" cy="345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40600" y="4737100"/>
            <a:ext cx="281252" cy="184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40600" y="4686300"/>
            <a:ext cx="270119" cy="1595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00884" y="4642792"/>
            <a:ext cx="444500" cy="359410"/>
          </a:xfrm>
          <a:custGeom>
            <a:avLst/>
            <a:gdLst/>
            <a:ahLst/>
            <a:cxnLst/>
            <a:rect l="l" t="t" r="r" b="b"/>
            <a:pathLst>
              <a:path w="444500" h="359410">
                <a:moveTo>
                  <a:pt x="183264" y="344434"/>
                </a:moveTo>
                <a:lnTo>
                  <a:pt x="127079" y="331669"/>
                </a:lnTo>
                <a:lnTo>
                  <a:pt x="62951" y="302973"/>
                </a:lnTo>
                <a:lnTo>
                  <a:pt x="21275" y="260073"/>
                </a:lnTo>
                <a:lnTo>
                  <a:pt x="2018" y="202957"/>
                </a:lnTo>
                <a:lnTo>
                  <a:pt x="0" y="169569"/>
                </a:lnTo>
                <a:lnTo>
                  <a:pt x="500" y="136686"/>
                </a:lnTo>
                <a:lnTo>
                  <a:pt x="3868" y="98602"/>
                </a:lnTo>
                <a:lnTo>
                  <a:pt x="30417" y="34416"/>
                </a:lnTo>
                <a:lnTo>
                  <a:pt x="99576" y="8502"/>
                </a:lnTo>
                <a:lnTo>
                  <a:pt x="142179" y="1670"/>
                </a:lnTo>
                <a:lnTo>
                  <a:pt x="181399" y="0"/>
                </a:lnTo>
                <a:lnTo>
                  <a:pt x="223443" y="5393"/>
                </a:lnTo>
                <a:lnTo>
                  <a:pt x="268698" y="17195"/>
                </a:lnTo>
                <a:lnTo>
                  <a:pt x="313947" y="32373"/>
                </a:lnTo>
                <a:lnTo>
                  <a:pt x="355974" y="47894"/>
                </a:lnTo>
                <a:lnTo>
                  <a:pt x="400284" y="87359"/>
                </a:lnTo>
                <a:lnTo>
                  <a:pt x="432782" y="148870"/>
                </a:lnTo>
                <a:lnTo>
                  <a:pt x="441177" y="196268"/>
                </a:lnTo>
                <a:lnTo>
                  <a:pt x="444017" y="253957"/>
                </a:lnTo>
                <a:lnTo>
                  <a:pt x="442662" y="308276"/>
                </a:lnTo>
                <a:lnTo>
                  <a:pt x="439845" y="333310"/>
                </a:lnTo>
                <a:lnTo>
                  <a:pt x="258843" y="333310"/>
                </a:lnTo>
                <a:lnTo>
                  <a:pt x="231724" y="336027"/>
                </a:lnTo>
                <a:lnTo>
                  <a:pt x="207282" y="341409"/>
                </a:lnTo>
                <a:lnTo>
                  <a:pt x="183264" y="344434"/>
                </a:lnTo>
                <a:close/>
              </a:path>
              <a:path w="444500" h="359410">
                <a:moveTo>
                  <a:pt x="433488" y="358946"/>
                </a:moveTo>
                <a:lnTo>
                  <a:pt x="426464" y="356827"/>
                </a:lnTo>
                <a:lnTo>
                  <a:pt x="413673" y="348281"/>
                </a:lnTo>
                <a:lnTo>
                  <a:pt x="391396" y="342385"/>
                </a:lnTo>
                <a:lnTo>
                  <a:pt x="328500" y="337245"/>
                </a:lnTo>
                <a:lnTo>
                  <a:pt x="291788" y="334610"/>
                </a:lnTo>
                <a:lnTo>
                  <a:pt x="258843" y="333310"/>
                </a:lnTo>
                <a:lnTo>
                  <a:pt x="439845" y="333310"/>
                </a:lnTo>
                <a:lnTo>
                  <a:pt x="438467" y="345561"/>
                </a:lnTo>
                <a:lnTo>
                  <a:pt x="433488" y="358946"/>
                </a:lnTo>
                <a:close/>
              </a:path>
            </a:pathLst>
          </a:custGeom>
          <a:solidFill>
            <a:srgbClr val="33CCCC">
              <a:alpha val="7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73358" y="5631733"/>
            <a:ext cx="1260475" cy="392430"/>
          </a:xfrm>
          <a:custGeom>
            <a:avLst/>
            <a:gdLst/>
            <a:ahLst/>
            <a:cxnLst/>
            <a:rect l="l" t="t" r="r" b="b"/>
            <a:pathLst>
              <a:path w="1260475" h="392429">
                <a:moveTo>
                  <a:pt x="467848" y="392423"/>
                </a:moveTo>
                <a:lnTo>
                  <a:pt x="415877" y="390855"/>
                </a:lnTo>
                <a:lnTo>
                  <a:pt x="366167" y="386887"/>
                </a:lnTo>
                <a:lnTo>
                  <a:pt x="319088" y="380464"/>
                </a:lnTo>
                <a:lnTo>
                  <a:pt x="275012" y="371534"/>
                </a:lnTo>
                <a:lnTo>
                  <a:pt x="234308" y="360041"/>
                </a:lnTo>
                <a:lnTo>
                  <a:pt x="197346" y="345932"/>
                </a:lnTo>
                <a:lnTo>
                  <a:pt x="149043" y="319887"/>
                </a:lnTo>
                <a:lnTo>
                  <a:pt x="106599" y="286914"/>
                </a:lnTo>
                <a:lnTo>
                  <a:pt x="70777" y="249925"/>
                </a:lnTo>
                <a:lnTo>
                  <a:pt x="42338" y="211832"/>
                </a:lnTo>
                <a:lnTo>
                  <a:pt x="22046" y="175548"/>
                </a:lnTo>
                <a:lnTo>
                  <a:pt x="8916" y="137900"/>
                </a:lnTo>
                <a:lnTo>
                  <a:pt x="0" y="96915"/>
                </a:lnTo>
                <a:lnTo>
                  <a:pt x="1883" y="57299"/>
                </a:lnTo>
                <a:lnTo>
                  <a:pt x="21151" y="23761"/>
                </a:lnTo>
                <a:lnTo>
                  <a:pt x="64390" y="1008"/>
                </a:lnTo>
                <a:lnTo>
                  <a:pt x="110679" y="142"/>
                </a:lnTo>
                <a:lnTo>
                  <a:pt x="159656" y="0"/>
                </a:lnTo>
                <a:lnTo>
                  <a:pt x="210885" y="522"/>
                </a:lnTo>
                <a:lnTo>
                  <a:pt x="318355" y="3328"/>
                </a:lnTo>
                <a:lnTo>
                  <a:pt x="429607" y="8096"/>
                </a:lnTo>
                <a:lnTo>
                  <a:pt x="881614" y="36165"/>
                </a:lnTo>
                <a:lnTo>
                  <a:pt x="939511" y="40778"/>
                </a:lnTo>
                <a:lnTo>
                  <a:pt x="994919" y="45933"/>
                </a:lnTo>
                <a:lnTo>
                  <a:pt x="1046665" y="51725"/>
                </a:lnTo>
                <a:lnTo>
                  <a:pt x="1093573" y="58248"/>
                </a:lnTo>
                <a:lnTo>
                  <a:pt x="1134466" y="65599"/>
                </a:lnTo>
                <a:lnTo>
                  <a:pt x="1229372" y="104048"/>
                </a:lnTo>
                <a:lnTo>
                  <a:pt x="1256353" y="141783"/>
                </a:lnTo>
                <a:lnTo>
                  <a:pt x="1259992" y="179569"/>
                </a:lnTo>
                <a:lnTo>
                  <a:pt x="1251166" y="209902"/>
                </a:lnTo>
                <a:lnTo>
                  <a:pt x="1224220" y="228793"/>
                </a:lnTo>
                <a:lnTo>
                  <a:pt x="1176181" y="240931"/>
                </a:lnTo>
                <a:lnTo>
                  <a:pt x="1121949" y="251822"/>
                </a:lnTo>
                <a:lnTo>
                  <a:pt x="1076425" y="266973"/>
                </a:lnTo>
                <a:lnTo>
                  <a:pt x="1051176" y="289739"/>
                </a:lnTo>
                <a:lnTo>
                  <a:pt x="1035774" y="316530"/>
                </a:lnTo>
                <a:lnTo>
                  <a:pt x="1012114" y="342439"/>
                </a:lnTo>
                <a:lnTo>
                  <a:pt x="962094" y="362555"/>
                </a:lnTo>
                <a:lnTo>
                  <a:pt x="883992" y="374925"/>
                </a:lnTo>
                <a:lnTo>
                  <a:pt x="835249" y="379947"/>
                </a:lnTo>
                <a:lnTo>
                  <a:pt x="782470" y="384149"/>
                </a:lnTo>
                <a:lnTo>
                  <a:pt x="727474" y="387495"/>
                </a:lnTo>
                <a:lnTo>
                  <a:pt x="672081" y="389952"/>
                </a:lnTo>
                <a:lnTo>
                  <a:pt x="618110" y="391485"/>
                </a:lnTo>
                <a:lnTo>
                  <a:pt x="604042" y="391645"/>
                </a:lnTo>
                <a:lnTo>
                  <a:pt x="521711" y="391645"/>
                </a:lnTo>
                <a:lnTo>
                  <a:pt x="467848" y="392423"/>
                </a:lnTo>
                <a:close/>
              </a:path>
              <a:path w="1260475" h="392429">
                <a:moveTo>
                  <a:pt x="567380" y="392061"/>
                </a:moveTo>
                <a:lnTo>
                  <a:pt x="521711" y="391645"/>
                </a:lnTo>
                <a:lnTo>
                  <a:pt x="604042" y="391645"/>
                </a:lnTo>
                <a:lnTo>
                  <a:pt x="567380" y="392061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21400" y="5638800"/>
            <a:ext cx="347662" cy="295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12017" y="4853159"/>
            <a:ext cx="227334" cy="161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66062" y="5058199"/>
            <a:ext cx="1553845" cy="240029"/>
          </a:xfrm>
          <a:custGeom>
            <a:avLst/>
            <a:gdLst/>
            <a:ahLst/>
            <a:cxnLst/>
            <a:rect l="l" t="t" r="r" b="b"/>
            <a:pathLst>
              <a:path w="1553845" h="240029">
                <a:moveTo>
                  <a:pt x="242609" y="74843"/>
                </a:moveTo>
                <a:lnTo>
                  <a:pt x="154540" y="74843"/>
                </a:lnTo>
                <a:lnTo>
                  <a:pt x="0" y="27312"/>
                </a:lnTo>
                <a:lnTo>
                  <a:pt x="8400" y="0"/>
                </a:lnTo>
                <a:lnTo>
                  <a:pt x="162940" y="50502"/>
                </a:lnTo>
                <a:lnTo>
                  <a:pt x="163050" y="50843"/>
                </a:lnTo>
                <a:lnTo>
                  <a:pt x="242609" y="74843"/>
                </a:lnTo>
                <a:close/>
              </a:path>
              <a:path w="1553845" h="240029">
                <a:moveTo>
                  <a:pt x="1467544" y="49053"/>
                </a:moveTo>
                <a:lnTo>
                  <a:pt x="1458481" y="23281"/>
                </a:lnTo>
                <a:lnTo>
                  <a:pt x="1553508" y="34434"/>
                </a:lnTo>
                <a:lnTo>
                  <a:pt x="1542052" y="46151"/>
                </a:lnTo>
                <a:lnTo>
                  <a:pt x="1475935" y="46151"/>
                </a:lnTo>
                <a:lnTo>
                  <a:pt x="1467544" y="49053"/>
                </a:lnTo>
                <a:close/>
              </a:path>
              <a:path w="1553845" h="240029">
                <a:moveTo>
                  <a:pt x="1478474" y="80133"/>
                </a:moveTo>
                <a:lnTo>
                  <a:pt x="1467544" y="49053"/>
                </a:lnTo>
                <a:lnTo>
                  <a:pt x="1475935" y="46151"/>
                </a:lnTo>
                <a:lnTo>
                  <a:pt x="1485274" y="78162"/>
                </a:lnTo>
                <a:lnTo>
                  <a:pt x="1478474" y="80133"/>
                </a:lnTo>
                <a:close/>
              </a:path>
              <a:path w="1553845" h="240029">
                <a:moveTo>
                  <a:pt x="1486503" y="102964"/>
                </a:moveTo>
                <a:lnTo>
                  <a:pt x="1478474" y="80133"/>
                </a:lnTo>
                <a:lnTo>
                  <a:pt x="1485274" y="78162"/>
                </a:lnTo>
                <a:lnTo>
                  <a:pt x="1475935" y="46151"/>
                </a:lnTo>
                <a:lnTo>
                  <a:pt x="1542052" y="46151"/>
                </a:lnTo>
                <a:lnTo>
                  <a:pt x="1486503" y="102964"/>
                </a:lnTo>
                <a:close/>
              </a:path>
              <a:path w="1553845" h="240029">
                <a:moveTo>
                  <a:pt x="163013" y="50615"/>
                </a:moveTo>
                <a:lnTo>
                  <a:pt x="162995" y="47547"/>
                </a:lnTo>
                <a:lnTo>
                  <a:pt x="163013" y="50615"/>
                </a:lnTo>
                <a:close/>
              </a:path>
              <a:path w="1553845" h="240029">
                <a:moveTo>
                  <a:pt x="1332113" y="134782"/>
                </a:moveTo>
                <a:lnTo>
                  <a:pt x="1230318" y="134782"/>
                </a:lnTo>
                <a:lnTo>
                  <a:pt x="1230897" y="134584"/>
                </a:lnTo>
                <a:lnTo>
                  <a:pt x="1410106" y="68917"/>
                </a:lnTo>
                <a:lnTo>
                  <a:pt x="1467544" y="49053"/>
                </a:lnTo>
                <a:lnTo>
                  <a:pt x="1478474" y="80133"/>
                </a:lnTo>
                <a:lnTo>
                  <a:pt x="1424015" y="95922"/>
                </a:lnTo>
                <a:lnTo>
                  <a:pt x="1426260" y="95922"/>
                </a:lnTo>
                <a:lnTo>
                  <a:pt x="1332113" y="134782"/>
                </a:lnTo>
                <a:close/>
              </a:path>
              <a:path w="1553845" h="240029">
                <a:moveTo>
                  <a:pt x="846615" y="239888"/>
                </a:moveTo>
                <a:lnTo>
                  <a:pt x="739924" y="231081"/>
                </a:lnTo>
                <a:lnTo>
                  <a:pt x="622398" y="209872"/>
                </a:lnTo>
                <a:lnTo>
                  <a:pt x="499689" y="180073"/>
                </a:lnTo>
                <a:lnTo>
                  <a:pt x="376899" y="145196"/>
                </a:lnTo>
                <a:lnTo>
                  <a:pt x="154473" y="74822"/>
                </a:lnTo>
                <a:lnTo>
                  <a:pt x="242609" y="74843"/>
                </a:lnTo>
                <a:lnTo>
                  <a:pt x="385114" y="117830"/>
                </a:lnTo>
                <a:lnTo>
                  <a:pt x="507001" y="152445"/>
                </a:lnTo>
                <a:lnTo>
                  <a:pt x="628413" y="181927"/>
                </a:lnTo>
                <a:lnTo>
                  <a:pt x="629139" y="182103"/>
                </a:lnTo>
                <a:lnTo>
                  <a:pt x="629282" y="182103"/>
                </a:lnTo>
                <a:lnTo>
                  <a:pt x="743557" y="202706"/>
                </a:lnTo>
                <a:lnTo>
                  <a:pt x="743187" y="202706"/>
                </a:lnTo>
                <a:lnTo>
                  <a:pt x="744544" y="202884"/>
                </a:lnTo>
                <a:lnTo>
                  <a:pt x="745397" y="202884"/>
                </a:lnTo>
                <a:lnTo>
                  <a:pt x="848716" y="211200"/>
                </a:lnTo>
                <a:lnTo>
                  <a:pt x="845946" y="211324"/>
                </a:lnTo>
                <a:lnTo>
                  <a:pt x="1070241" y="211358"/>
                </a:lnTo>
                <a:lnTo>
                  <a:pt x="1040872" y="218900"/>
                </a:lnTo>
                <a:lnTo>
                  <a:pt x="941988" y="235594"/>
                </a:lnTo>
                <a:lnTo>
                  <a:pt x="940824" y="235690"/>
                </a:lnTo>
                <a:lnTo>
                  <a:pt x="846615" y="239888"/>
                </a:lnTo>
                <a:close/>
              </a:path>
              <a:path w="1553845" h="240029">
                <a:moveTo>
                  <a:pt x="1426260" y="95922"/>
                </a:moveTo>
                <a:lnTo>
                  <a:pt x="1424015" y="95922"/>
                </a:lnTo>
                <a:lnTo>
                  <a:pt x="1426472" y="95835"/>
                </a:lnTo>
                <a:lnTo>
                  <a:pt x="1426260" y="95922"/>
                </a:lnTo>
                <a:close/>
              </a:path>
              <a:path w="1553845" h="240029">
                <a:moveTo>
                  <a:pt x="1230602" y="134677"/>
                </a:moveTo>
                <a:lnTo>
                  <a:pt x="1230858" y="134584"/>
                </a:lnTo>
                <a:lnTo>
                  <a:pt x="1230602" y="134677"/>
                </a:lnTo>
                <a:close/>
              </a:path>
              <a:path w="1553845" h="240029">
                <a:moveTo>
                  <a:pt x="1235642" y="165743"/>
                </a:moveTo>
                <a:lnTo>
                  <a:pt x="1133077" y="165743"/>
                </a:lnTo>
                <a:lnTo>
                  <a:pt x="1133857" y="165519"/>
                </a:lnTo>
                <a:lnTo>
                  <a:pt x="1230602" y="134677"/>
                </a:lnTo>
                <a:lnTo>
                  <a:pt x="1230318" y="134782"/>
                </a:lnTo>
                <a:lnTo>
                  <a:pt x="1332113" y="134782"/>
                </a:lnTo>
                <a:lnTo>
                  <a:pt x="1263802" y="162977"/>
                </a:lnTo>
                <a:lnTo>
                  <a:pt x="1240052" y="162977"/>
                </a:lnTo>
                <a:lnTo>
                  <a:pt x="1239569" y="164605"/>
                </a:lnTo>
                <a:lnTo>
                  <a:pt x="1235642" y="165743"/>
                </a:lnTo>
                <a:close/>
              </a:path>
              <a:path w="1553845" h="240029">
                <a:moveTo>
                  <a:pt x="1240148" y="172740"/>
                </a:moveTo>
                <a:lnTo>
                  <a:pt x="1240052" y="162977"/>
                </a:lnTo>
                <a:lnTo>
                  <a:pt x="1263802" y="162977"/>
                </a:lnTo>
                <a:lnTo>
                  <a:pt x="1240148" y="172740"/>
                </a:lnTo>
                <a:close/>
              </a:path>
              <a:path w="1553845" h="240029">
                <a:moveTo>
                  <a:pt x="1133467" y="165619"/>
                </a:moveTo>
                <a:lnTo>
                  <a:pt x="1133782" y="165519"/>
                </a:lnTo>
                <a:lnTo>
                  <a:pt x="1133467" y="165619"/>
                </a:lnTo>
                <a:close/>
              </a:path>
              <a:path w="1553845" h="240029">
                <a:moveTo>
                  <a:pt x="1035122" y="190896"/>
                </a:moveTo>
                <a:lnTo>
                  <a:pt x="1133467" y="165619"/>
                </a:lnTo>
                <a:lnTo>
                  <a:pt x="1133077" y="165743"/>
                </a:lnTo>
                <a:lnTo>
                  <a:pt x="1235642" y="165743"/>
                </a:lnTo>
                <a:lnTo>
                  <a:pt x="1149244" y="190796"/>
                </a:lnTo>
                <a:lnTo>
                  <a:pt x="1035719" y="190796"/>
                </a:lnTo>
                <a:lnTo>
                  <a:pt x="1035122" y="190896"/>
                </a:lnTo>
                <a:close/>
              </a:path>
              <a:path w="1553845" h="240029">
                <a:moveTo>
                  <a:pt x="629139" y="182103"/>
                </a:moveTo>
                <a:lnTo>
                  <a:pt x="628304" y="181927"/>
                </a:lnTo>
                <a:lnTo>
                  <a:pt x="628727" y="182003"/>
                </a:lnTo>
                <a:lnTo>
                  <a:pt x="629139" y="182103"/>
                </a:lnTo>
                <a:close/>
              </a:path>
              <a:path w="1553845" h="240029">
                <a:moveTo>
                  <a:pt x="628727" y="182003"/>
                </a:moveTo>
                <a:lnTo>
                  <a:pt x="628304" y="181927"/>
                </a:lnTo>
                <a:lnTo>
                  <a:pt x="628727" y="182003"/>
                </a:lnTo>
                <a:close/>
              </a:path>
              <a:path w="1553845" h="240029">
                <a:moveTo>
                  <a:pt x="629282" y="182103"/>
                </a:moveTo>
                <a:lnTo>
                  <a:pt x="629139" y="182103"/>
                </a:lnTo>
                <a:lnTo>
                  <a:pt x="628727" y="182003"/>
                </a:lnTo>
                <a:lnTo>
                  <a:pt x="629282" y="182103"/>
                </a:lnTo>
                <a:close/>
              </a:path>
              <a:path w="1553845" h="240029">
                <a:moveTo>
                  <a:pt x="1034541" y="191046"/>
                </a:moveTo>
                <a:lnTo>
                  <a:pt x="1035122" y="190896"/>
                </a:lnTo>
                <a:lnTo>
                  <a:pt x="1035719" y="190796"/>
                </a:lnTo>
                <a:lnTo>
                  <a:pt x="1034541" y="191046"/>
                </a:lnTo>
                <a:close/>
              </a:path>
              <a:path w="1553845" h="240029">
                <a:moveTo>
                  <a:pt x="1148381" y="191046"/>
                </a:moveTo>
                <a:lnTo>
                  <a:pt x="1034541" y="191046"/>
                </a:lnTo>
                <a:lnTo>
                  <a:pt x="1035719" y="190796"/>
                </a:lnTo>
                <a:lnTo>
                  <a:pt x="1149244" y="190796"/>
                </a:lnTo>
                <a:lnTo>
                  <a:pt x="1148381" y="191046"/>
                </a:lnTo>
                <a:close/>
              </a:path>
              <a:path w="1553845" h="240029">
                <a:moveTo>
                  <a:pt x="938673" y="207183"/>
                </a:moveTo>
                <a:lnTo>
                  <a:pt x="1035122" y="190896"/>
                </a:lnTo>
                <a:lnTo>
                  <a:pt x="1034541" y="191046"/>
                </a:lnTo>
                <a:lnTo>
                  <a:pt x="1148381" y="191046"/>
                </a:lnTo>
                <a:lnTo>
                  <a:pt x="1140970" y="193195"/>
                </a:lnTo>
                <a:lnTo>
                  <a:pt x="1086652" y="207144"/>
                </a:lnTo>
                <a:lnTo>
                  <a:pt x="939550" y="207144"/>
                </a:lnTo>
                <a:lnTo>
                  <a:pt x="938673" y="207183"/>
                </a:lnTo>
                <a:close/>
              </a:path>
              <a:path w="1553845" h="240029">
                <a:moveTo>
                  <a:pt x="744544" y="202884"/>
                </a:moveTo>
                <a:lnTo>
                  <a:pt x="743187" y="202706"/>
                </a:lnTo>
                <a:lnTo>
                  <a:pt x="743856" y="202760"/>
                </a:lnTo>
                <a:lnTo>
                  <a:pt x="744544" y="202884"/>
                </a:lnTo>
                <a:close/>
              </a:path>
              <a:path w="1553845" h="240029">
                <a:moveTo>
                  <a:pt x="743856" y="202760"/>
                </a:moveTo>
                <a:lnTo>
                  <a:pt x="743187" y="202706"/>
                </a:lnTo>
                <a:lnTo>
                  <a:pt x="743557" y="202706"/>
                </a:lnTo>
                <a:lnTo>
                  <a:pt x="743856" y="202760"/>
                </a:lnTo>
                <a:close/>
              </a:path>
              <a:path w="1553845" h="240029">
                <a:moveTo>
                  <a:pt x="745397" y="202884"/>
                </a:moveTo>
                <a:lnTo>
                  <a:pt x="744544" y="202884"/>
                </a:lnTo>
                <a:lnTo>
                  <a:pt x="743856" y="202760"/>
                </a:lnTo>
                <a:lnTo>
                  <a:pt x="745397" y="202884"/>
                </a:lnTo>
                <a:close/>
              </a:path>
              <a:path w="1553845" h="240029">
                <a:moveTo>
                  <a:pt x="937808" y="207329"/>
                </a:moveTo>
                <a:lnTo>
                  <a:pt x="938673" y="207183"/>
                </a:lnTo>
                <a:lnTo>
                  <a:pt x="939550" y="207144"/>
                </a:lnTo>
                <a:lnTo>
                  <a:pt x="937808" y="207329"/>
                </a:lnTo>
                <a:close/>
              </a:path>
              <a:path w="1553845" h="240029">
                <a:moveTo>
                  <a:pt x="1085931" y="207329"/>
                </a:moveTo>
                <a:lnTo>
                  <a:pt x="937808" y="207329"/>
                </a:lnTo>
                <a:lnTo>
                  <a:pt x="939550" y="207144"/>
                </a:lnTo>
                <a:lnTo>
                  <a:pt x="1086652" y="207144"/>
                </a:lnTo>
                <a:lnTo>
                  <a:pt x="1085931" y="207329"/>
                </a:lnTo>
                <a:close/>
              </a:path>
              <a:path w="1553845" h="240029">
                <a:moveTo>
                  <a:pt x="1070241" y="211358"/>
                </a:moveTo>
                <a:lnTo>
                  <a:pt x="850681" y="211358"/>
                </a:lnTo>
                <a:lnTo>
                  <a:pt x="848716" y="211200"/>
                </a:lnTo>
                <a:lnTo>
                  <a:pt x="938673" y="207183"/>
                </a:lnTo>
                <a:lnTo>
                  <a:pt x="937808" y="207329"/>
                </a:lnTo>
                <a:lnTo>
                  <a:pt x="1085931" y="207329"/>
                </a:lnTo>
                <a:lnTo>
                  <a:pt x="1070241" y="211358"/>
                </a:lnTo>
                <a:close/>
              </a:path>
              <a:path w="1553845" h="240029">
                <a:moveTo>
                  <a:pt x="850681" y="211358"/>
                </a:moveTo>
                <a:lnTo>
                  <a:pt x="845946" y="211324"/>
                </a:lnTo>
                <a:lnTo>
                  <a:pt x="848716" y="211200"/>
                </a:lnTo>
                <a:lnTo>
                  <a:pt x="850681" y="21135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22692" y="5194620"/>
            <a:ext cx="160153" cy="1589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01175" y="4880619"/>
            <a:ext cx="1390015" cy="896619"/>
          </a:xfrm>
          <a:custGeom>
            <a:avLst/>
            <a:gdLst/>
            <a:ahLst/>
            <a:cxnLst/>
            <a:rect l="l" t="t" r="r" b="b"/>
            <a:pathLst>
              <a:path w="1390015" h="896620">
                <a:moveTo>
                  <a:pt x="1146574" y="247011"/>
                </a:moveTo>
                <a:lnTo>
                  <a:pt x="1113846" y="247011"/>
                </a:lnTo>
                <a:lnTo>
                  <a:pt x="1375934" y="0"/>
                </a:lnTo>
                <a:lnTo>
                  <a:pt x="1389715" y="20925"/>
                </a:lnTo>
                <a:lnTo>
                  <a:pt x="1146574" y="247011"/>
                </a:lnTo>
                <a:close/>
              </a:path>
              <a:path w="1390015" h="896620">
                <a:moveTo>
                  <a:pt x="980379" y="392196"/>
                </a:moveTo>
                <a:lnTo>
                  <a:pt x="936833" y="392196"/>
                </a:lnTo>
                <a:lnTo>
                  <a:pt x="937411" y="391720"/>
                </a:lnTo>
                <a:lnTo>
                  <a:pt x="1114206" y="243778"/>
                </a:lnTo>
                <a:lnTo>
                  <a:pt x="1113846" y="247011"/>
                </a:lnTo>
                <a:lnTo>
                  <a:pt x="1146574" y="247011"/>
                </a:lnTo>
                <a:lnTo>
                  <a:pt x="1132946" y="259682"/>
                </a:lnTo>
                <a:lnTo>
                  <a:pt x="980379" y="392196"/>
                </a:lnTo>
                <a:close/>
              </a:path>
              <a:path w="1390015" h="896620">
                <a:moveTo>
                  <a:pt x="937270" y="391830"/>
                </a:moveTo>
                <a:lnTo>
                  <a:pt x="937402" y="391720"/>
                </a:lnTo>
                <a:lnTo>
                  <a:pt x="937270" y="391830"/>
                </a:lnTo>
                <a:close/>
              </a:path>
              <a:path w="1390015" h="896620">
                <a:moveTo>
                  <a:pt x="892814" y="464356"/>
                </a:moveTo>
                <a:lnTo>
                  <a:pt x="844365" y="464356"/>
                </a:lnTo>
                <a:lnTo>
                  <a:pt x="844994" y="463893"/>
                </a:lnTo>
                <a:lnTo>
                  <a:pt x="937270" y="391830"/>
                </a:lnTo>
                <a:lnTo>
                  <a:pt x="936833" y="392196"/>
                </a:lnTo>
                <a:lnTo>
                  <a:pt x="980379" y="392196"/>
                </a:lnTo>
                <a:lnTo>
                  <a:pt x="954995" y="414244"/>
                </a:lnTo>
                <a:lnTo>
                  <a:pt x="892814" y="464356"/>
                </a:lnTo>
                <a:close/>
              </a:path>
              <a:path w="1390015" h="896620">
                <a:moveTo>
                  <a:pt x="844671" y="464117"/>
                </a:moveTo>
                <a:lnTo>
                  <a:pt x="844959" y="463893"/>
                </a:lnTo>
                <a:lnTo>
                  <a:pt x="844671" y="464117"/>
                </a:lnTo>
                <a:close/>
              </a:path>
              <a:path w="1390015" h="896620">
                <a:moveTo>
                  <a:pt x="802034" y="528590"/>
                </a:moveTo>
                <a:lnTo>
                  <a:pt x="752064" y="528590"/>
                </a:lnTo>
                <a:lnTo>
                  <a:pt x="752917" y="528040"/>
                </a:lnTo>
                <a:lnTo>
                  <a:pt x="844671" y="464117"/>
                </a:lnTo>
                <a:lnTo>
                  <a:pt x="844365" y="464356"/>
                </a:lnTo>
                <a:lnTo>
                  <a:pt x="892814" y="464356"/>
                </a:lnTo>
                <a:lnTo>
                  <a:pt x="864865" y="486880"/>
                </a:lnTo>
                <a:lnTo>
                  <a:pt x="863841" y="486960"/>
                </a:lnTo>
                <a:lnTo>
                  <a:pt x="861742" y="487039"/>
                </a:lnTo>
                <a:lnTo>
                  <a:pt x="862942" y="487116"/>
                </a:lnTo>
                <a:lnTo>
                  <a:pt x="861533" y="487194"/>
                </a:lnTo>
                <a:lnTo>
                  <a:pt x="802034" y="528590"/>
                </a:lnTo>
                <a:close/>
              </a:path>
              <a:path w="1390015" h="896620">
                <a:moveTo>
                  <a:pt x="752482" y="528299"/>
                </a:moveTo>
                <a:lnTo>
                  <a:pt x="752854" y="528040"/>
                </a:lnTo>
                <a:lnTo>
                  <a:pt x="752482" y="528299"/>
                </a:lnTo>
                <a:close/>
              </a:path>
              <a:path w="1390015" h="896620">
                <a:moveTo>
                  <a:pt x="752064" y="528590"/>
                </a:moveTo>
                <a:lnTo>
                  <a:pt x="752482" y="528299"/>
                </a:lnTo>
                <a:lnTo>
                  <a:pt x="752917" y="528040"/>
                </a:lnTo>
                <a:lnTo>
                  <a:pt x="752064" y="528590"/>
                </a:lnTo>
                <a:close/>
              </a:path>
              <a:path w="1390015" h="896620">
                <a:moveTo>
                  <a:pt x="712034" y="585625"/>
                </a:moveTo>
                <a:lnTo>
                  <a:pt x="656209" y="585625"/>
                </a:lnTo>
                <a:lnTo>
                  <a:pt x="656932" y="585222"/>
                </a:lnTo>
                <a:lnTo>
                  <a:pt x="752482" y="528299"/>
                </a:lnTo>
                <a:lnTo>
                  <a:pt x="752064" y="528590"/>
                </a:lnTo>
                <a:lnTo>
                  <a:pt x="802034" y="528590"/>
                </a:lnTo>
                <a:lnTo>
                  <a:pt x="767536" y="552592"/>
                </a:lnTo>
                <a:lnTo>
                  <a:pt x="712034" y="585625"/>
                </a:lnTo>
                <a:close/>
              </a:path>
              <a:path w="1390015" h="896620">
                <a:moveTo>
                  <a:pt x="656564" y="585413"/>
                </a:moveTo>
                <a:lnTo>
                  <a:pt x="656885" y="585222"/>
                </a:lnTo>
                <a:lnTo>
                  <a:pt x="656564" y="585413"/>
                </a:lnTo>
                <a:close/>
              </a:path>
              <a:path w="1390015" h="896620">
                <a:moveTo>
                  <a:pt x="615418" y="638976"/>
                </a:moveTo>
                <a:lnTo>
                  <a:pt x="553459" y="638976"/>
                </a:lnTo>
                <a:lnTo>
                  <a:pt x="554181" y="638626"/>
                </a:lnTo>
                <a:lnTo>
                  <a:pt x="656564" y="585413"/>
                </a:lnTo>
                <a:lnTo>
                  <a:pt x="656209" y="585625"/>
                </a:lnTo>
                <a:lnTo>
                  <a:pt x="712034" y="585625"/>
                </a:lnTo>
                <a:lnTo>
                  <a:pt x="670105" y="610579"/>
                </a:lnTo>
                <a:lnTo>
                  <a:pt x="615418" y="638976"/>
                </a:lnTo>
                <a:close/>
              </a:path>
              <a:path w="1390015" h="896620">
                <a:moveTo>
                  <a:pt x="553757" y="638821"/>
                </a:moveTo>
                <a:lnTo>
                  <a:pt x="554132" y="638626"/>
                </a:lnTo>
                <a:lnTo>
                  <a:pt x="553757" y="638821"/>
                </a:lnTo>
                <a:close/>
              </a:path>
              <a:path w="1390015" h="896620">
                <a:moveTo>
                  <a:pt x="345940" y="734380"/>
                </a:moveTo>
                <a:lnTo>
                  <a:pt x="553757" y="638821"/>
                </a:lnTo>
                <a:lnTo>
                  <a:pt x="553459" y="638976"/>
                </a:lnTo>
                <a:lnTo>
                  <a:pt x="615418" y="638976"/>
                </a:lnTo>
                <a:lnTo>
                  <a:pt x="565909" y="664683"/>
                </a:lnTo>
                <a:lnTo>
                  <a:pt x="411501" y="734169"/>
                </a:lnTo>
                <a:lnTo>
                  <a:pt x="350870" y="734169"/>
                </a:lnTo>
                <a:lnTo>
                  <a:pt x="345940" y="734380"/>
                </a:lnTo>
                <a:close/>
              </a:path>
              <a:path w="1390015" h="896620">
                <a:moveTo>
                  <a:pt x="89571" y="876193"/>
                </a:moveTo>
                <a:lnTo>
                  <a:pt x="81270" y="848175"/>
                </a:lnTo>
                <a:lnTo>
                  <a:pt x="145575" y="813821"/>
                </a:lnTo>
                <a:lnTo>
                  <a:pt x="350870" y="734169"/>
                </a:lnTo>
                <a:lnTo>
                  <a:pt x="411501" y="734169"/>
                </a:lnTo>
                <a:lnTo>
                  <a:pt x="352661" y="760648"/>
                </a:lnTo>
                <a:lnTo>
                  <a:pt x="156349" y="840300"/>
                </a:lnTo>
                <a:lnTo>
                  <a:pt x="89571" y="876193"/>
                </a:lnTo>
                <a:close/>
              </a:path>
              <a:path w="1390015" h="896620">
                <a:moveTo>
                  <a:pt x="95621" y="896611"/>
                </a:moveTo>
                <a:lnTo>
                  <a:pt x="0" y="890089"/>
                </a:lnTo>
                <a:lnTo>
                  <a:pt x="72183" y="817505"/>
                </a:lnTo>
                <a:lnTo>
                  <a:pt x="81270" y="848175"/>
                </a:lnTo>
                <a:lnTo>
                  <a:pt x="65690" y="856498"/>
                </a:lnTo>
                <a:lnTo>
                  <a:pt x="76699" y="883111"/>
                </a:lnTo>
                <a:lnTo>
                  <a:pt x="91621" y="883111"/>
                </a:lnTo>
                <a:lnTo>
                  <a:pt x="95621" y="896611"/>
                </a:lnTo>
                <a:close/>
              </a:path>
              <a:path w="1390015" h="896620">
                <a:moveTo>
                  <a:pt x="156445" y="840248"/>
                </a:moveTo>
                <a:close/>
              </a:path>
              <a:path w="1390015" h="896620">
                <a:moveTo>
                  <a:pt x="156349" y="840300"/>
                </a:moveTo>
                <a:close/>
              </a:path>
              <a:path w="1390015" h="896620">
                <a:moveTo>
                  <a:pt x="76699" y="883111"/>
                </a:moveTo>
                <a:lnTo>
                  <a:pt x="65690" y="856498"/>
                </a:lnTo>
                <a:lnTo>
                  <a:pt x="81270" y="848175"/>
                </a:lnTo>
                <a:lnTo>
                  <a:pt x="89571" y="876193"/>
                </a:lnTo>
                <a:lnTo>
                  <a:pt x="76699" y="883111"/>
                </a:lnTo>
                <a:close/>
              </a:path>
              <a:path w="1390015" h="896620">
                <a:moveTo>
                  <a:pt x="91621" y="883111"/>
                </a:moveTo>
                <a:lnTo>
                  <a:pt x="76699" y="883111"/>
                </a:lnTo>
                <a:lnTo>
                  <a:pt x="89571" y="876193"/>
                </a:lnTo>
                <a:lnTo>
                  <a:pt x="91621" y="8831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56244" y="5365698"/>
            <a:ext cx="162269" cy="168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83485" y="5094019"/>
            <a:ext cx="613410" cy="577215"/>
          </a:xfrm>
          <a:custGeom>
            <a:avLst/>
            <a:gdLst/>
            <a:ahLst/>
            <a:cxnLst/>
            <a:rect l="l" t="t" r="r" b="b"/>
            <a:pathLst>
              <a:path w="613410" h="577214">
                <a:moveTo>
                  <a:pt x="67215" y="50841"/>
                </a:moveTo>
                <a:lnTo>
                  <a:pt x="612995" y="556147"/>
                </a:lnTo>
                <a:lnTo>
                  <a:pt x="593432" y="576976"/>
                </a:lnTo>
                <a:lnTo>
                  <a:pt x="51929" y="68377"/>
                </a:lnTo>
                <a:lnTo>
                  <a:pt x="67215" y="50841"/>
                </a:lnTo>
                <a:close/>
              </a:path>
              <a:path w="613410" h="577214">
                <a:moveTo>
                  <a:pt x="15628" y="42409"/>
                </a:moveTo>
                <a:lnTo>
                  <a:pt x="58108" y="42409"/>
                </a:lnTo>
                <a:lnTo>
                  <a:pt x="46456" y="63237"/>
                </a:lnTo>
                <a:lnTo>
                  <a:pt x="51929" y="68377"/>
                </a:lnTo>
                <a:lnTo>
                  <a:pt x="33141" y="89931"/>
                </a:lnTo>
                <a:lnTo>
                  <a:pt x="15628" y="42409"/>
                </a:lnTo>
                <a:close/>
              </a:path>
              <a:path w="613410" h="577214">
                <a:moveTo>
                  <a:pt x="58108" y="42409"/>
                </a:moveTo>
                <a:lnTo>
                  <a:pt x="67215" y="50841"/>
                </a:lnTo>
                <a:lnTo>
                  <a:pt x="51929" y="68377"/>
                </a:lnTo>
                <a:lnTo>
                  <a:pt x="46456" y="63237"/>
                </a:lnTo>
                <a:lnTo>
                  <a:pt x="58108" y="42409"/>
                </a:lnTo>
                <a:close/>
              </a:path>
              <a:path w="613410" h="577214">
                <a:moveTo>
                  <a:pt x="0" y="0"/>
                </a:moveTo>
                <a:lnTo>
                  <a:pt x="87608" y="27445"/>
                </a:lnTo>
                <a:lnTo>
                  <a:pt x="67215" y="50841"/>
                </a:lnTo>
                <a:lnTo>
                  <a:pt x="58108" y="42409"/>
                </a:lnTo>
                <a:lnTo>
                  <a:pt x="15628" y="4240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78558" y="5273579"/>
            <a:ext cx="162269" cy="1701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7200" y="863600"/>
            <a:ext cx="5484812" cy="1730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78" y="121356"/>
            <a:ext cx="662495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Indirect </a:t>
            </a:r>
            <a:r>
              <a:rPr dirty="0" sz="3600" spc="-5"/>
              <a:t>routing: moving between  networks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59765" y="1319118"/>
            <a:ext cx="7835900" cy="4143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suppose mobile </a:t>
            </a:r>
            <a:r>
              <a:rPr dirty="0" sz="2800" spc="-5">
                <a:latin typeface="Arial"/>
                <a:cs typeface="Arial"/>
              </a:rPr>
              <a:t>user </a:t>
            </a:r>
            <a:r>
              <a:rPr dirty="0" sz="2800">
                <a:latin typeface="Arial"/>
                <a:cs typeface="Arial"/>
              </a:rPr>
              <a:t>moves </a:t>
            </a:r>
            <a:r>
              <a:rPr dirty="0" sz="2800" spc="-5">
                <a:latin typeface="Arial"/>
                <a:cs typeface="Arial"/>
              </a:rPr>
              <a:t>to another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latin typeface="Arial"/>
                <a:cs typeface="Arial"/>
              </a:rPr>
              <a:t>registers </a:t>
            </a:r>
            <a:r>
              <a:rPr dirty="0" sz="2800" spc="-5">
                <a:latin typeface="Arial"/>
                <a:cs typeface="Arial"/>
              </a:rPr>
              <a:t>with new foreign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agent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new foreign agent </a:t>
            </a:r>
            <a:r>
              <a:rPr dirty="0" sz="2800">
                <a:latin typeface="Arial"/>
                <a:cs typeface="Arial"/>
              </a:rPr>
              <a:t>registers </a:t>
            </a:r>
            <a:r>
              <a:rPr dirty="0" sz="2800" spc="-5">
                <a:latin typeface="Arial"/>
                <a:cs typeface="Arial"/>
              </a:rPr>
              <a:t>with home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agent</a:t>
            </a:r>
            <a:endParaRPr sz="2800">
              <a:latin typeface="Arial"/>
              <a:cs typeface="Arial"/>
            </a:endParaRPr>
          </a:p>
          <a:p>
            <a:pPr lvl="1" marL="755015" marR="908685" indent="-28575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home agent update </a:t>
            </a:r>
            <a:r>
              <a:rPr dirty="0" sz="2800">
                <a:latin typeface="Arial"/>
                <a:cs typeface="Arial"/>
              </a:rPr>
              <a:t>care-of-address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for  </a:t>
            </a:r>
            <a:r>
              <a:rPr dirty="0" sz="2800">
                <a:latin typeface="Arial"/>
                <a:cs typeface="Arial"/>
              </a:rPr>
              <a:t>mobile</a:t>
            </a:r>
            <a:endParaRPr sz="2800">
              <a:latin typeface="Arial"/>
              <a:cs typeface="Arial"/>
            </a:endParaRPr>
          </a:p>
          <a:p>
            <a:pPr lvl="1" marL="755015" marR="302260" indent="-28575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latin typeface="Arial"/>
                <a:cs typeface="Arial"/>
              </a:rPr>
              <a:t>packets </a:t>
            </a:r>
            <a:r>
              <a:rPr dirty="0" sz="2800">
                <a:latin typeface="Arial"/>
                <a:cs typeface="Arial"/>
              </a:rPr>
              <a:t>continue </a:t>
            </a:r>
            <a:r>
              <a:rPr dirty="0" sz="2800" spc="-5">
                <a:latin typeface="Arial"/>
                <a:cs typeface="Arial"/>
              </a:rPr>
              <a:t>to be forwarded to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mobile  (but </a:t>
            </a:r>
            <a:r>
              <a:rPr dirty="0" sz="2800" spc="-5">
                <a:latin typeface="Arial"/>
                <a:cs typeface="Arial"/>
              </a:rPr>
              <a:t>with new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care-of-address)</a:t>
            </a:r>
            <a:endParaRPr sz="2800">
              <a:latin typeface="Arial"/>
              <a:cs typeface="Arial"/>
            </a:endParaRPr>
          </a:p>
          <a:p>
            <a:pPr marL="354965" marR="94615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mobility, changing </a:t>
            </a:r>
            <a:r>
              <a:rPr dirty="0" sz="2800" spc="-5">
                <a:latin typeface="Arial"/>
                <a:cs typeface="Arial"/>
              </a:rPr>
              <a:t>foreign networks  transparent: </a:t>
            </a: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on going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connections can </a:t>
            </a: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be 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maintained!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200" y="876300"/>
            <a:ext cx="82280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426" y="2378378"/>
            <a:ext cx="1904364" cy="1503680"/>
          </a:xfrm>
          <a:custGeom>
            <a:avLst/>
            <a:gdLst/>
            <a:ahLst/>
            <a:cxnLst/>
            <a:rect l="l" t="t" r="r" b="b"/>
            <a:pathLst>
              <a:path w="1904364" h="1503679">
                <a:moveTo>
                  <a:pt x="203105" y="1128614"/>
                </a:moveTo>
                <a:lnTo>
                  <a:pt x="161884" y="1126115"/>
                </a:lnTo>
                <a:lnTo>
                  <a:pt x="75611" y="1101406"/>
                </a:lnTo>
                <a:lnTo>
                  <a:pt x="41970" y="1078417"/>
                </a:lnTo>
                <a:lnTo>
                  <a:pt x="12658" y="1016149"/>
                </a:lnTo>
                <a:lnTo>
                  <a:pt x="7495" y="975009"/>
                </a:lnTo>
                <a:lnTo>
                  <a:pt x="2332" y="925958"/>
                </a:lnTo>
                <a:lnTo>
                  <a:pt x="0" y="883968"/>
                </a:lnTo>
                <a:lnTo>
                  <a:pt x="2391" y="836874"/>
                </a:lnTo>
                <a:lnTo>
                  <a:pt x="8413" y="785755"/>
                </a:lnTo>
                <a:lnTo>
                  <a:pt x="16973" y="731692"/>
                </a:lnTo>
                <a:lnTo>
                  <a:pt x="26978" y="675763"/>
                </a:lnTo>
                <a:lnTo>
                  <a:pt x="37336" y="619049"/>
                </a:lnTo>
                <a:lnTo>
                  <a:pt x="46952" y="562631"/>
                </a:lnTo>
                <a:lnTo>
                  <a:pt x="54736" y="507586"/>
                </a:lnTo>
                <a:lnTo>
                  <a:pt x="53994" y="466475"/>
                </a:lnTo>
                <a:lnTo>
                  <a:pt x="49460" y="422365"/>
                </a:lnTo>
                <a:lnTo>
                  <a:pt x="42619" y="376285"/>
                </a:lnTo>
                <a:lnTo>
                  <a:pt x="34958" y="329261"/>
                </a:lnTo>
                <a:lnTo>
                  <a:pt x="27965" y="282319"/>
                </a:lnTo>
                <a:lnTo>
                  <a:pt x="23125" y="236486"/>
                </a:lnTo>
                <a:lnTo>
                  <a:pt x="21926" y="192790"/>
                </a:lnTo>
                <a:lnTo>
                  <a:pt x="25855" y="152257"/>
                </a:lnTo>
                <a:lnTo>
                  <a:pt x="55041" y="84786"/>
                </a:lnTo>
                <a:lnTo>
                  <a:pt x="113800" y="44339"/>
                </a:lnTo>
                <a:lnTo>
                  <a:pt x="151942" y="31256"/>
                </a:lnTo>
                <a:lnTo>
                  <a:pt x="196547" y="20565"/>
                </a:lnTo>
                <a:lnTo>
                  <a:pt x="246464" y="12181"/>
                </a:lnTo>
                <a:lnTo>
                  <a:pt x="300544" y="6019"/>
                </a:lnTo>
                <a:lnTo>
                  <a:pt x="357636" y="1992"/>
                </a:lnTo>
                <a:lnTo>
                  <a:pt x="416590" y="14"/>
                </a:lnTo>
                <a:lnTo>
                  <a:pt x="476254" y="0"/>
                </a:lnTo>
                <a:lnTo>
                  <a:pt x="535480" y="1863"/>
                </a:lnTo>
                <a:lnTo>
                  <a:pt x="593116" y="5518"/>
                </a:lnTo>
                <a:lnTo>
                  <a:pt x="648012" y="10879"/>
                </a:lnTo>
                <a:lnTo>
                  <a:pt x="699017" y="17860"/>
                </a:lnTo>
                <a:lnTo>
                  <a:pt x="744982" y="26375"/>
                </a:lnTo>
                <a:lnTo>
                  <a:pt x="784756" y="36339"/>
                </a:lnTo>
                <a:lnTo>
                  <a:pt x="826615" y="54916"/>
                </a:lnTo>
                <a:lnTo>
                  <a:pt x="860899" y="79428"/>
                </a:lnTo>
                <a:lnTo>
                  <a:pt x="889251" y="108609"/>
                </a:lnTo>
                <a:lnTo>
                  <a:pt x="913312" y="141194"/>
                </a:lnTo>
                <a:lnTo>
                  <a:pt x="934725" y="175919"/>
                </a:lnTo>
                <a:lnTo>
                  <a:pt x="955130" y="211518"/>
                </a:lnTo>
                <a:lnTo>
                  <a:pt x="976171" y="246727"/>
                </a:lnTo>
                <a:lnTo>
                  <a:pt x="999489" y="280280"/>
                </a:lnTo>
                <a:lnTo>
                  <a:pt x="1026726" y="310913"/>
                </a:lnTo>
                <a:lnTo>
                  <a:pt x="1059524" y="337361"/>
                </a:lnTo>
                <a:lnTo>
                  <a:pt x="1099525" y="358358"/>
                </a:lnTo>
                <a:lnTo>
                  <a:pt x="1137304" y="370610"/>
                </a:lnTo>
                <a:lnTo>
                  <a:pt x="1180596" y="379672"/>
                </a:lnTo>
                <a:lnTo>
                  <a:pt x="1228398" y="386085"/>
                </a:lnTo>
                <a:lnTo>
                  <a:pt x="1279707" y="390384"/>
                </a:lnTo>
                <a:lnTo>
                  <a:pt x="1333520" y="393110"/>
                </a:lnTo>
                <a:lnTo>
                  <a:pt x="1553752" y="399027"/>
                </a:lnTo>
                <a:lnTo>
                  <a:pt x="1605042" y="401950"/>
                </a:lnTo>
                <a:lnTo>
                  <a:pt x="1652817" y="406528"/>
                </a:lnTo>
                <a:lnTo>
                  <a:pt x="1696077" y="413297"/>
                </a:lnTo>
                <a:lnTo>
                  <a:pt x="1733817" y="422796"/>
                </a:lnTo>
                <a:lnTo>
                  <a:pt x="1806374" y="457135"/>
                </a:lnTo>
                <a:lnTo>
                  <a:pt x="1853853" y="508618"/>
                </a:lnTo>
                <a:lnTo>
                  <a:pt x="1869504" y="577152"/>
                </a:lnTo>
                <a:lnTo>
                  <a:pt x="1871058" y="620039"/>
                </a:lnTo>
                <a:lnTo>
                  <a:pt x="1871454" y="669859"/>
                </a:lnTo>
                <a:lnTo>
                  <a:pt x="1872955" y="727502"/>
                </a:lnTo>
                <a:lnTo>
                  <a:pt x="1875436" y="763528"/>
                </a:lnTo>
                <a:lnTo>
                  <a:pt x="1879492" y="805014"/>
                </a:lnTo>
                <a:lnTo>
                  <a:pt x="1889993" y="900651"/>
                </a:lnTo>
                <a:lnTo>
                  <a:pt x="1895272" y="952944"/>
                </a:lnTo>
                <a:lnTo>
                  <a:pt x="1899792" y="1006983"/>
                </a:lnTo>
                <a:lnTo>
                  <a:pt x="1902968" y="1061838"/>
                </a:lnTo>
                <a:lnTo>
                  <a:pt x="1904108" y="1111783"/>
                </a:lnTo>
                <a:lnTo>
                  <a:pt x="589309" y="1111783"/>
                </a:lnTo>
                <a:lnTo>
                  <a:pt x="533216" y="1112771"/>
                </a:lnTo>
                <a:lnTo>
                  <a:pt x="475158" y="1115444"/>
                </a:lnTo>
                <a:lnTo>
                  <a:pt x="302826" y="1126296"/>
                </a:lnTo>
                <a:lnTo>
                  <a:pt x="250540" y="1128431"/>
                </a:lnTo>
                <a:lnTo>
                  <a:pt x="203105" y="1128614"/>
                </a:lnTo>
                <a:close/>
              </a:path>
              <a:path w="1904364" h="1503679">
                <a:moveTo>
                  <a:pt x="1370450" y="1503142"/>
                </a:moveTo>
                <a:lnTo>
                  <a:pt x="1310184" y="1502979"/>
                </a:lnTo>
                <a:lnTo>
                  <a:pt x="1250585" y="1501470"/>
                </a:lnTo>
                <a:lnTo>
                  <a:pt x="1192456" y="1498770"/>
                </a:lnTo>
                <a:lnTo>
                  <a:pt x="1136604" y="1495031"/>
                </a:lnTo>
                <a:lnTo>
                  <a:pt x="1083832" y="1490409"/>
                </a:lnTo>
                <a:lnTo>
                  <a:pt x="1034947" y="1485057"/>
                </a:lnTo>
                <a:lnTo>
                  <a:pt x="990753" y="1479129"/>
                </a:lnTo>
                <a:lnTo>
                  <a:pt x="952054" y="1472779"/>
                </a:lnTo>
                <a:lnTo>
                  <a:pt x="881527" y="1446792"/>
                </a:lnTo>
                <a:lnTo>
                  <a:pt x="841069" y="1389275"/>
                </a:lnTo>
                <a:lnTo>
                  <a:pt x="830628" y="1317191"/>
                </a:lnTo>
                <a:lnTo>
                  <a:pt x="830019" y="1279615"/>
                </a:lnTo>
                <a:lnTo>
                  <a:pt x="828940" y="1243110"/>
                </a:lnTo>
                <a:lnTo>
                  <a:pt x="814742" y="1179599"/>
                </a:lnTo>
                <a:lnTo>
                  <a:pt x="766769" y="1139227"/>
                </a:lnTo>
                <a:lnTo>
                  <a:pt x="690148" y="1117770"/>
                </a:lnTo>
                <a:lnTo>
                  <a:pt x="642074" y="1113207"/>
                </a:lnTo>
                <a:lnTo>
                  <a:pt x="589309" y="1111783"/>
                </a:lnTo>
                <a:lnTo>
                  <a:pt x="1904108" y="1111783"/>
                </a:lnTo>
                <a:lnTo>
                  <a:pt x="1902957" y="1170285"/>
                </a:lnTo>
                <a:lnTo>
                  <a:pt x="1898603" y="1222020"/>
                </a:lnTo>
                <a:lnTo>
                  <a:pt x="1890572" y="1270858"/>
                </a:lnTo>
                <a:lnTo>
                  <a:pt x="1878279" y="1315869"/>
                </a:lnTo>
                <a:lnTo>
                  <a:pt x="1861143" y="1356127"/>
                </a:lnTo>
                <a:lnTo>
                  <a:pt x="1838578" y="1390701"/>
                </a:lnTo>
                <a:lnTo>
                  <a:pt x="1810002" y="1418664"/>
                </a:lnTo>
                <a:lnTo>
                  <a:pt x="1743347" y="1453680"/>
                </a:lnTo>
                <a:lnTo>
                  <a:pt x="1700957" y="1467245"/>
                </a:lnTo>
                <a:lnTo>
                  <a:pt x="1653598" y="1478387"/>
                </a:lnTo>
                <a:lnTo>
                  <a:pt x="1602076" y="1487261"/>
                </a:lnTo>
                <a:lnTo>
                  <a:pt x="1547195" y="1494019"/>
                </a:lnTo>
                <a:lnTo>
                  <a:pt x="1489760" y="1498816"/>
                </a:lnTo>
                <a:lnTo>
                  <a:pt x="1430577" y="1501806"/>
                </a:lnTo>
                <a:lnTo>
                  <a:pt x="1370450" y="1503142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3292" y="2310071"/>
            <a:ext cx="1968500" cy="1575435"/>
          </a:xfrm>
          <a:custGeom>
            <a:avLst/>
            <a:gdLst/>
            <a:ahLst/>
            <a:cxnLst/>
            <a:rect l="l" t="t" r="r" b="b"/>
            <a:pathLst>
              <a:path w="1968500" h="1575435">
                <a:moveTo>
                  <a:pt x="822970" y="1575087"/>
                </a:moveTo>
                <a:lnTo>
                  <a:pt x="771100" y="1572092"/>
                </a:lnTo>
                <a:lnTo>
                  <a:pt x="719163" y="1561644"/>
                </a:lnTo>
                <a:lnTo>
                  <a:pt x="675521" y="1549611"/>
                </a:lnTo>
                <a:lnTo>
                  <a:pt x="629779" y="1534970"/>
                </a:lnTo>
                <a:lnTo>
                  <a:pt x="582604" y="1517771"/>
                </a:lnTo>
                <a:lnTo>
                  <a:pt x="534664" y="1498065"/>
                </a:lnTo>
                <a:lnTo>
                  <a:pt x="486626" y="1475903"/>
                </a:lnTo>
                <a:lnTo>
                  <a:pt x="439158" y="1451336"/>
                </a:lnTo>
                <a:lnTo>
                  <a:pt x="392926" y="1424413"/>
                </a:lnTo>
                <a:lnTo>
                  <a:pt x="348600" y="1395185"/>
                </a:lnTo>
                <a:lnTo>
                  <a:pt x="306846" y="1363704"/>
                </a:lnTo>
                <a:lnTo>
                  <a:pt x="268331" y="1330019"/>
                </a:lnTo>
                <a:lnTo>
                  <a:pt x="233724" y="1294181"/>
                </a:lnTo>
                <a:lnTo>
                  <a:pt x="204237" y="1259404"/>
                </a:lnTo>
                <a:lnTo>
                  <a:pt x="175170" y="1222488"/>
                </a:lnTo>
                <a:lnTo>
                  <a:pt x="146943" y="1183552"/>
                </a:lnTo>
                <a:lnTo>
                  <a:pt x="119975" y="1142716"/>
                </a:lnTo>
                <a:lnTo>
                  <a:pt x="94688" y="1100102"/>
                </a:lnTo>
                <a:lnTo>
                  <a:pt x="71501" y="1055829"/>
                </a:lnTo>
                <a:lnTo>
                  <a:pt x="50834" y="1010017"/>
                </a:lnTo>
                <a:lnTo>
                  <a:pt x="33107" y="962786"/>
                </a:lnTo>
                <a:lnTo>
                  <a:pt x="18740" y="914258"/>
                </a:lnTo>
                <a:lnTo>
                  <a:pt x="8153" y="864551"/>
                </a:lnTo>
                <a:lnTo>
                  <a:pt x="1766" y="813787"/>
                </a:lnTo>
                <a:lnTo>
                  <a:pt x="0" y="762085"/>
                </a:lnTo>
                <a:lnTo>
                  <a:pt x="1637" y="714652"/>
                </a:lnTo>
                <a:lnTo>
                  <a:pt x="6549" y="665833"/>
                </a:lnTo>
                <a:lnTo>
                  <a:pt x="14735" y="616255"/>
                </a:lnTo>
                <a:lnTo>
                  <a:pt x="26197" y="566545"/>
                </a:lnTo>
                <a:lnTo>
                  <a:pt x="40933" y="517329"/>
                </a:lnTo>
                <a:lnTo>
                  <a:pt x="58943" y="469234"/>
                </a:lnTo>
                <a:lnTo>
                  <a:pt x="80229" y="422886"/>
                </a:lnTo>
                <a:lnTo>
                  <a:pt x="104788" y="378913"/>
                </a:lnTo>
                <a:lnTo>
                  <a:pt x="132623" y="337940"/>
                </a:lnTo>
                <a:lnTo>
                  <a:pt x="163732" y="300595"/>
                </a:lnTo>
                <a:lnTo>
                  <a:pt x="198116" y="267503"/>
                </a:lnTo>
                <a:lnTo>
                  <a:pt x="235775" y="239292"/>
                </a:lnTo>
                <a:lnTo>
                  <a:pt x="270012" y="220603"/>
                </a:lnTo>
                <a:lnTo>
                  <a:pt x="307317" y="205188"/>
                </a:lnTo>
                <a:lnTo>
                  <a:pt x="347408" y="192683"/>
                </a:lnTo>
                <a:lnTo>
                  <a:pt x="390004" y="182721"/>
                </a:lnTo>
                <a:lnTo>
                  <a:pt x="434821" y="174938"/>
                </a:lnTo>
                <a:lnTo>
                  <a:pt x="481577" y="168967"/>
                </a:lnTo>
                <a:lnTo>
                  <a:pt x="529991" y="164442"/>
                </a:lnTo>
                <a:lnTo>
                  <a:pt x="579780" y="160997"/>
                </a:lnTo>
                <a:lnTo>
                  <a:pt x="787043" y="150712"/>
                </a:lnTo>
                <a:lnTo>
                  <a:pt x="839474" y="147184"/>
                </a:lnTo>
                <a:lnTo>
                  <a:pt x="891587" y="142543"/>
                </a:lnTo>
                <a:lnTo>
                  <a:pt x="943100" y="136422"/>
                </a:lnTo>
                <a:lnTo>
                  <a:pt x="986989" y="129340"/>
                </a:lnTo>
                <a:lnTo>
                  <a:pt x="1033198" y="120032"/>
                </a:lnTo>
                <a:lnTo>
                  <a:pt x="1081339" y="108954"/>
                </a:lnTo>
                <a:lnTo>
                  <a:pt x="1131023" y="96559"/>
                </a:lnTo>
                <a:lnTo>
                  <a:pt x="1337440" y="42882"/>
                </a:lnTo>
                <a:lnTo>
                  <a:pt x="1389024" y="30708"/>
                </a:lnTo>
                <a:lnTo>
                  <a:pt x="1439822" y="19939"/>
                </a:lnTo>
                <a:lnTo>
                  <a:pt x="1489448" y="11031"/>
                </a:lnTo>
                <a:lnTo>
                  <a:pt x="1537513" y="4435"/>
                </a:lnTo>
                <a:lnTo>
                  <a:pt x="1583628" y="607"/>
                </a:lnTo>
                <a:lnTo>
                  <a:pt x="1627407" y="0"/>
                </a:lnTo>
                <a:lnTo>
                  <a:pt x="1668461" y="3067"/>
                </a:lnTo>
                <a:lnTo>
                  <a:pt x="1706401" y="10263"/>
                </a:lnTo>
                <a:lnTo>
                  <a:pt x="1771389" y="38855"/>
                </a:lnTo>
                <a:lnTo>
                  <a:pt x="1826938" y="85532"/>
                </a:lnTo>
                <a:lnTo>
                  <a:pt x="1850158" y="117675"/>
                </a:lnTo>
                <a:lnTo>
                  <a:pt x="1870592" y="154764"/>
                </a:lnTo>
                <a:lnTo>
                  <a:pt x="1888428" y="196108"/>
                </a:lnTo>
                <a:lnTo>
                  <a:pt x="1903855" y="241016"/>
                </a:lnTo>
                <a:lnTo>
                  <a:pt x="1917059" y="288795"/>
                </a:lnTo>
                <a:lnTo>
                  <a:pt x="1928228" y="338754"/>
                </a:lnTo>
                <a:lnTo>
                  <a:pt x="1937552" y="390202"/>
                </a:lnTo>
                <a:lnTo>
                  <a:pt x="1945216" y="442445"/>
                </a:lnTo>
                <a:lnTo>
                  <a:pt x="1951410" y="494794"/>
                </a:lnTo>
                <a:lnTo>
                  <a:pt x="1956322" y="546556"/>
                </a:lnTo>
                <a:lnTo>
                  <a:pt x="1960138" y="597038"/>
                </a:lnTo>
                <a:lnTo>
                  <a:pt x="1963047" y="645551"/>
                </a:lnTo>
                <a:lnTo>
                  <a:pt x="1965237" y="691401"/>
                </a:lnTo>
                <a:lnTo>
                  <a:pt x="1966896" y="733897"/>
                </a:lnTo>
                <a:lnTo>
                  <a:pt x="1968211" y="772348"/>
                </a:lnTo>
                <a:lnTo>
                  <a:pt x="1967965" y="832611"/>
                </a:lnTo>
                <a:lnTo>
                  <a:pt x="1963372" y="890328"/>
                </a:lnTo>
                <a:lnTo>
                  <a:pt x="1954802" y="945499"/>
                </a:lnTo>
                <a:lnTo>
                  <a:pt x="1942624" y="998120"/>
                </a:lnTo>
                <a:lnTo>
                  <a:pt x="1927206" y="1048190"/>
                </a:lnTo>
                <a:lnTo>
                  <a:pt x="1908918" y="1095708"/>
                </a:lnTo>
                <a:lnTo>
                  <a:pt x="1888129" y="1140671"/>
                </a:lnTo>
                <a:lnTo>
                  <a:pt x="1865208" y="1183078"/>
                </a:lnTo>
                <a:lnTo>
                  <a:pt x="1840523" y="1222928"/>
                </a:lnTo>
                <a:lnTo>
                  <a:pt x="1814444" y="1260217"/>
                </a:lnTo>
                <a:lnTo>
                  <a:pt x="1781863" y="1297166"/>
                </a:lnTo>
                <a:lnTo>
                  <a:pt x="1744135" y="1330309"/>
                </a:lnTo>
                <a:lnTo>
                  <a:pt x="1702441" y="1359972"/>
                </a:lnTo>
                <a:lnTo>
                  <a:pt x="1657964" y="1386479"/>
                </a:lnTo>
                <a:lnTo>
                  <a:pt x="1611883" y="1410156"/>
                </a:lnTo>
                <a:lnTo>
                  <a:pt x="1565380" y="1431331"/>
                </a:lnTo>
                <a:lnTo>
                  <a:pt x="1519637" y="1450327"/>
                </a:lnTo>
                <a:lnTo>
                  <a:pt x="1435153" y="1483088"/>
                </a:lnTo>
                <a:lnTo>
                  <a:pt x="1379723" y="1501229"/>
                </a:lnTo>
                <a:lnTo>
                  <a:pt x="1328398" y="1512252"/>
                </a:lnTo>
                <a:lnTo>
                  <a:pt x="1279363" y="1518392"/>
                </a:lnTo>
                <a:lnTo>
                  <a:pt x="1230802" y="1521881"/>
                </a:lnTo>
                <a:lnTo>
                  <a:pt x="1180898" y="1524955"/>
                </a:lnTo>
                <a:lnTo>
                  <a:pt x="1127834" y="1529848"/>
                </a:lnTo>
                <a:lnTo>
                  <a:pt x="1078221" y="1536584"/>
                </a:lnTo>
                <a:lnTo>
                  <a:pt x="1028011" y="1545863"/>
                </a:lnTo>
                <a:lnTo>
                  <a:pt x="977293" y="1556018"/>
                </a:lnTo>
                <a:lnTo>
                  <a:pt x="926155" y="1565385"/>
                </a:lnTo>
                <a:lnTo>
                  <a:pt x="874685" y="1572296"/>
                </a:lnTo>
                <a:lnTo>
                  <a:pt x="822970" y="1575087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67030" y="3169338"/>
            <a:ext cx="2220595" cy="1200150"/>
          </a:xfrm>
          <a:custGeom>
            <a:avLst/>
            <a:gdLst/>
            <a:ahLst/>
            <a:cxnLst/>
            <a:rect l="l" t="t" r="r" b="b"/>
            <a:pathLst>
              <a:path w="2220595" h="1200150">
                <a:moveTo>
                  <a:pt x="458835" y="1131141"/>
                </a:moveTo>
                <a:lnTo>
                  <a:pt x="413814" y="1131070"/>
                </a:lnTo>
                <a:lnTo>
                  <a:pt x="368340" y="1123571"/>
                </a:lnTo>
                <a:lnTo>
                  <a:pt x="321685" y="1111791"/>
                </a:lnTo>
                <a:lnTo>
                  <a:pt x="275049" y="1095795"/>
                </a:lnTo>
                <a:lnTo>
                  <a:pt x="229630" y="1075650"/>
                </a:lnTo>
                <a:lnTo>
                  <a:pt x="186628" y="1051420"/>
                </a:lnTo>
                <a:lnTo>
                  <a:pt x="147242" y="1023171"/>
                </a:lnTo>
                <a:lnTo>
                  <a:pt x="112672" y="990968"/>
                </a:lnTo>
                <a:lnTo>
                  <a:pt x="84822" y="954206"/>
                </a:lnTo>
                <a:lnTo>
                  <a:pt x="60531" y="912652"/>
                </a:lnTo>
                <a:lnTo>
                  <a:pt x="40016" y="866926"/>
                </a:lnTo>
                <a:lnTo>
                  <a:pt x="23489" y="817649"/>
                </a:lnTo>
                <a:lnTo>
                  <a:pt x="11168" y="765442"/>
                </a:lnTo>
                <a:lnTo>
                  <a:pt x="3266" y="710926"/>
                </a:lnTo>
                <a:lnTo>
                  <a:pt x="0" y="654722"/>
                </a:lnTo>
                <a:lnTo>
                  <a:pt x="653" y="607665"/>
                </a:lnTo>
                <a:lnTo>
                  <a:pt x="3965" y="555979"/>
                </a:lnTo>
                <a:lnTo>
                  <a:pt x="9914" y="501264"/>
                </a:lnTo>
                <a:lnTo>
                  <a:pt x="18475" y="445117"/>
                </a:lnTo>
                <a:lnTo>
                  <a:pt x="29628" y="389138"/>
                </a:lnTo>
                <a:lnTo>
                  <a:pt x="43349" y="334924"/>
                </a:lnTo>
                <a:lnTo>
                  <a:pt x="59615" y="284073"/>
                </a:lnTo>
                <a:lnTo>
                  <a:pt x="78406" y="238186"/>
                </a:lnTo>
                <a:lnTo>
                  <a:pt x="99697" y="198859"/>
                </a:lnTo>
                <a:lnTo>
                  <a:pt x="124912" y="158701"/>
                </a:lnTo>
                <a:lnTo>
                  <a:pt x="150848" y="122063"/>
                </a:lnTo>
                <a:lnTo>
                  <a:pt x="178992" y="89375"/>
                </a:lnTo>
                <a:lnTo>
                  <a:pt x="210833" y="61069"/>
                </a:lnTo>
                <a:lnTo>
                  <a:pt x="247860" y="37576"/>
                </a:lnTo>
                <a:lnTo>
                  <a:pt x="291560" y="19327"/>
                </a:lnTo>
                <a:lnTo>
                  <a:pt x="343423" y="6754"/>
                </a:lnTo>
                <a:lnTo>
                  <a:pt x="404936" y="288"/>
                </a:lnTo>
                <a:lnTo>
                  <a:pt x="442799" y="0"/>
                </a:lnTo>
                <a:lnTo>
                  <a:pt x="484752" y="2635"/>
                </a:lnTo>
                <a:lnTo>
                  <a:pt x="530281" y="7838"/>
                </a:lnTo>
                <a:lnTo>
                  <a:pt x="578873" y="15257"/>
                </a:lnTo>
                <a:lnTo>
                  <a:pt x="630012" y="24535"/>
                </a:lnTo>
                <a:lnTo>
                  <a:pt x="683185" y="35318"/>
                </a:lnTo>
                <a:lnTo>
                  <a:pt x="737876" y="47253"/>
                </a:lnTo>
                <a:lnTo>
                  <a:pt x="1016119" y="111787"/>
                </a:lnTo>
                <a:lnTo>
                  <a:pt x="1069124" y="123185"/>
                </a:lnTo>
                <a:lnTo>
                  <a:pt x="1120048" y="133252"/>
                </a:lnTo>
                <a:lnTo>
                  <a:pt x="1220510" y="150841"/>
                </a:lnTo>
                <a:lnTo>
                  <a:pt x="1274397" y="159125"/>
                </a:lnTo>
                <a:lnTo>
                  <a:pt x="1329469" y="166709"/>
                </a:lnTo>
                <a:lnTo>
                  <a:pt x="1550267" y="194485"/>
                </a:lnTo>
                <a:lnTo>
                  <a:pt x="1602756" y="201899"/>
                </a:lnTo>
                <a:lnTo>
                  <a:pt x="1653027" y="209945"/>
                </a:lnTo>
                <a:lnTo>
                  <a:pt x="1700511" y="218844"/>
                </a:lnTo>
                <a:lnTo>
                  <a:pt x="1744642" y="228819"/>
                </a:lnTo>
                <a:lnTo>
                  <a:pt x="1784851" y="240091"/>
                </a:lnTo>
                <a:lnTo>
                  <a:pt x="1851238" y="267416"/>
                </a:lnTo>
                <a:lnTo>
                  <a:pt x="1890475" y="296286"/>
                </a:lnTo>
                <a:lnTo>
                  <a:pt x="1913283" y="328847"/>
                </a:lnTo>
                <a:lnTo>
                  <a:pt x="1927121" y="403004"/>
                </a:lnTo>
                <a:lnTo>
                  <a:pt x="1926907" y="443578"/>
                </a:lnTo>
                <a:lnTo>
                  <a:pt x="1927772" y="485801"/>
                </a:lnTo>
                <a:lnTo>
                  <a:pt x="1934095" y="529162"/>
                </a:lnTo>
                <a:lnTo>
                  <a:pt x="1950253" y="573151"/>
                </a:lnTo>
                <a:lnTo>
                  <a:pt x="1972117" y="606855"/>
                </a:lnTo>
                <a:lnTo>
                  <a:pt x="2001100" y="643285"/>
                </a:lnTo>
                <a:lnTo>
                  <a:pt x="2034962" y="681703"/>
                </a:lnTo>
                <a:lnTo>
                  <a:pt x="2108352" y="761561"/>
                </a:lnTo>
                <a:lnTo>
                  <a:pt x="2143397" y="801528"/>
                </a:lnTo>
                <a:lnTo>
                  <a:pt x="2174355" y="840538"/>
                </a:lnTo>
                <a:lnTo>
                  <a:pt x="2198983" y="877855"/>
                </a:lnTo>
                <a:lnTo>
                  <a:pt x="2215039" y="912744"/>
                </a:lnTo>
                <a:lnTo>
                  <a:pt x="2220283" y="944467"/>
                </a:lnTo>
                <a:lnTo>
                  <a:pt x="2212472" y="972288"/>
                </a:lnTo>
                <a:lnTo>
                  <a:pt x="2167907" y="1017863"/>
                </a:lnTo>
                <a:lnTo>
                  <a:pt x="2133168" y="1039374"/>
                </a:lnTo>
                <a:lnTo>
                  <a:pt x="2091743" y="1059936"/>
                </a:lnTo>
                <a:lnTo>
                  <a:pt x="2077936" y="1065689"/>
                </a:lnTo>
                <a:lnTo>
                  <a:pt x="737491" y="1065689"/>
                </a:lnTo>
                <a:lnTo>
                  <a:pt x="691466" y="1068592"/>
                </a:lnTo>
                <a:lnTo>
                  <a:pt x="644892" y="1078923"/>
                </a:lnTo>
                <a:lnTo>
                  <a:pt x="598055" y="1093514"/>
                </a:lnTo>
                <a:lnTo>
                  <a:pt x="551242" y="1109193"/>
                </a:lnTo>
                <a:lnTo>
                  <a:pt x="504740" y="1122792"/>
                </a:lnTo>
                <a:lnTo>
                  <a:pt x="458835" y="1131141"/>
                </a:lnTo>
                <a:close/>
              </a:path>
              <a:path w="2220595" h="1200150">
                <a:moveTo>
                  <a:pt x="1456590" y="1199914"/>
                </a:moveTo>
                <a:lnTo>
                  <a:pt x="1401650" y="1198286"/>
                </a:lnTo>
                <a:lnTo>
                  <a:pt x="1347051" y="1194885"/>
                </a:lnTo>
                <a:lnTo>
                  <a:pt x="1293300" y="1190102"/>
                </a:lnTo>
                <a:lnTo>
                  <a:pt x="1240905" y="1184325"/>
                </a:lnTo>
                <a:lnTo>
                  <a:pt x="1190372" y="1177946"/>
                </a:lnTo>
                <a:lnTo>
                  <a:pt x="1055021" y="1159091"/>
                </a:lnTo>
                <a:lnTo>
                  <a:pt x="996795" y="1147872"/>
                </a:lnTo>
                <a:lnTo>
                  <a:pt x="946500" y="1132622"/>
                </a:lnTo>
                <a:lnTo>
                  <a:pt x="901951" y="1115336"/>
                </a:lnTo>
                <a:lnTo>
                  <a:pt x="860961" y="1098007"/>
                </a:lnTo>
                <a:lnTo>
                  <a:pt x="821345" y="1082627"/>
                </a:lnTo>
                <a:lnTo>
                  <a:pt x="780917" y="1071190"/>
                </a:lnTo>
                <a:lnTo>
                  <a:pt x="737491" y="1065689"/>
                </a:lnTo>
                <a:lnTo>
                  <a:pt x="2077936" y="1065689"/>
                </a:lnTo>
                <a:lnTo>
                  <a:pt x="1993692" y="1097923"/>
                </a:lnTo>
                <a:lnTo>
                  <a:pt x="1939495" y="1115201"/>
                </a:lnTo>
                <a:lnTo>
                  <a:pt x="1883468" y="1131239"/>
                </a:lnTo>
                <a:lnTo>
                  <a:pt x="1826825" y="1145963"/>
                </a:lnTo>
                <a:lnTo>
                  <a:pt x="1770782" y="1159300"/>
                </a:lnTo>
                <a:lnTo>
                  <a:pt x="1716550" y="1171178"/>
                </a:lnTo>
                <a:lnTo>
                  <a:pt x="1665346" y="1181522"/>
                </a:lnTo>
                <a:lnTo>
                  <a:pt x="1618382" y="1190261"/>
                </a:lnTo>
                <a:lnTo>
                  <a:pt x="1565463" y="1196292"/>
                </a:lnTo>
                <a:lnTo>
                  <a:pt x="1511363" y="1199379"/>
                </a:lnTo>
                <a:lnTo>
                  <a:pt x="1456590" y="1199914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8713" y="2479224"/>
            <a:ext cx="1174564" cy="774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5400" y="2654300"/>
            <a:ext cx="676827" cy="415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71700" y="3302000"/>
            <a:ext cx="736600" cy="241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6999" y="3000977"/>
            <a:ext cx="541655" cy="306070"/>
          </a:xfrm>
          <a:custGeom>
            <a:avLst/>
            <a:gdLst/>
            <a:ahLst/>
            <a:cxnLst/>
            <a:rect l="l" t="t" r="r" b="b"/>
            <a:pathLst>
              <a:path w="541655" h="306070">
                <a:moveTo>
                  <a:pt x="0" y="0"/>
                </a:moveTo>
                <a:lnTo>
                  <a:pt x="541411" y="30571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58000" y="3441700"/>
            <a:ext cx="736600" cy="241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45525" y="3107776"/>
            <a:ext cx="372110" cy="316865"/>
          </a:xfrm>
          <a:custGeom>
            <a:avLst/>
            <a:gdLst/>
            <a:ahLst/>
            <a:cxnLst/>
            <a:rect l="l" t="t" r="r" b="b"/>
            <a:pathLst>
              <a:path w="372109" h="316864">
                <a:moveTo>
                  <a:pt x="372085" y="0"/>
                </a:moveTo>
                <a:lnTo>
                  <a:pt x="0" y="31639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96170" y="2551531"/>
            <a:ext cx="1174565" cy="782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62800" y="2730500"/>
            <a:ext cx="676827" cy="415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75500" y="2616200"/>
            <a:ext cx="653914" cy="3443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63878" y="2523001"/>
            <a:ext cx="1077595" cy="807720"/>
          </a:xfrm>
          <a:custGeom>
            <a:avLst/>
            <a:gdLst/>
            <a:ahLst/>
            <a:cxnLst/>
            <a:rect l="l" t="t" r="r" b="b"/>
            <a:pathLst>
              <a:path w="1077595" h="807720">
                <a:moveTo>
                  <a:pt x="431668" y="770511"/>
                </a:moveTo>
                <a:lnTo>
                  <a:pt x="381086" y="765035"/>
                </a:lnTo>
                <a:lnTo>
                  <a:pt x="333401" y="753471"/>
                </a:lnTo>
                <a:lnTo>
                  <a:pt x="281147" y="737752"/>
                </a:lnTo>
                <a:lnTo>
                  <a:pt x="227657" y="718077"/>
                </a:lnTo>
                <a:lnTo>
                  <a:pt x="176263" y="694649"/>
                </a:lnTo>
                <a:lnTo>
                  <a:pt x="130298" y="667666"/>
                </a:lnTo>
                <a:lnTo>
                  <a:pt x="93094" y="637330"/>
                </a:lnTo>
                <a:lnTo>
                  <a:pt x="64019" y="603463"/>
                </a:lnTo>
                <a:lnTo>
                  <a:pt x="40340" y="565868"/>
                </a:lnTo>
                <a:lnTo>
                  <a:pt x="22077" y="524715"/>
                </a:lnTo>
                <a:lnTo>
                  <a:pt x="9252" y="480173"/>
                </a:lnTo>
                <a:lnTo>
                  <a:pt x="1886" y="432413"/>
                </a:lnTo>
                <a:lnTo>
                  <a:pt x="0" y="381606"/>
                </a:lnTo>
                <a:lnTo>
                  <a:pt x="237" y="341687"/>
                </a:lnTo>
                <a:lnTo>
                  <a:pt x="1792" y="295781"/>
                </a:lnTo>
                <a:lnTo>
                  <a:pt x="5931" y="246780"/>
                </a:lnTo>
                <a:lnTo>
                  <a:pt x="13920" y="197578"/>
                </a:lnTo>
                <a:lnTo>
                  <a:pt x="27023" y="151066"/>
                </a:lnTo>
                <a:lnTo>
                  <a:pt x="46507" y="110139"/>
                </a:lnTo>
                <a:lnTo>
                  <a:pt x="73637" y="77688"/>
                </a:lnTo>
                <a:lnTo>
                  <a:pt x="108219" y="55964"/>
                </a:lnTo>
                <a:lnTo>
                  <a:pt x="149105" y="38277"/>
                </a:lnTo>
                <a:lnTo>
                  <a:pt x="194731" y="24330"/>
                </a:lnTo>
                <a:lnTo>
                  <a:pt x="243529" y="13826"/>
                </a:lnTo>
                <a:lnTo>
                  <a:pt x="293934" y="6467"/>
                </a:lnTo>
                <a:lnTo>
                  <a:pt x="344381" y="1958"/>
                </a:lnTo>
                <a:lnTo>
                  <a:pt x="393304" y="0"/>
                </a:lnTo>
                <a:lnTo>
                  <a:pt x="439136" y="296"/>
                </a:lnTo>
                <a:lnTo>
                  <a:pt x="488518" y="3604"/>
                </a:lnTo>
                <a:lnTo>
                  <a:pt x="540517" y="10532"/>
                </a:lnTo>
                <a:lnTo>
                  <a:pt x="593858" y="20563"/>
                </a:lnTo>
                <a:lnTo>
                  <a:pt x="647269" y="33179"/>
                </a:lnTo>
                <a:lnTo>
                  <a:pt x="699475" y="47860"/>
                </a:lnTo>
                <a:lnTo>
                  <a:pt x="749204" y="64089"/>
                </a:lnTo>
                <a:lnTo>
                  <a:pt x="795181" y="81347"/>
                </a:lnTo>
                <a:lnTo>
                  <a:pt x="836132" y="99116"/>
                </a:lnTo>
                <a:lnTo>
                  <a:pt x="878106" y="123841"/>
                </a:lnTo>
                <a:lnTo>
                  <a:pt x="916879" y="150644"/>
                </a:lnTo>
                <a:lnTo>
                  <a:pt x="952065" y="180220"/>
                </a:lnTo>
                <a:lnTo>
                  <a:pt x="983280" y="213261"/>
                </a:lnTo>
                <a:lnTo>
                  <a:pt x="1010137" y="250463"/>
                </a:lnTo>
                <a:lnTo>
                  <a:pt x="1032250" y="292520"/>
                </a:lnTo>
                <a:lnTo>
                  <a:pt x="1049236" y="340125"/>
                </a:lnTo>
                <a:lnTo>
                  <a:pt x="1059693" y="381164"/>
                </a:lnTo>
                <a:lnTo>
                  <a:pt x="1067327" y="430479"/>
                </a:lnTo>
                <a:lnTo>
                  <a:pt x="1072504" y="485331"/>
                </a:lnTo>
                <a:lnTo>
                  <a:pt x="1075593" y="542982"/>
                </a:lnTo>
                <a:lnTo>
                  <a:pt x="1076958" y="600693"/>
                </a:lnTo>
                <a:lnTo>
                  <a:pt x="1076969" y="655724"/>
                </a:lnTo>
                <a:lnTo>
                  <a:pt x="1075990" y="705338"/>
                </a:lnTo>
                <a:lnTo>
                  <a:pt x="1074390" y="746796"/>
                </a:lnTo>
                <a:lnTo>
                  <a:pt x="1074208" y="749807"/>
                </a:lnTo>
                <a:lnTo>
                  <a:pt x="626616" y="749807"/>
                </a:lnTo>
                <a:lnTo>
                  <a:pt x="573402" y="752845"/>
                </a:lnTo>
                <a:lnTo>
                  <a:pt x="478720" y="767462"/>
                </a:lnTo>
                <a:lnTo>
                  <a:pt x="431668" y="770511"/>
                </a:lnTo>
                <a:close/>
              </a:path>
              <a:path w="1077595" h="807720">
                <a:moveTo>
                  <a:pt x="1037327" y="807474"/>
                </a:moveTo>
                <a:lnTo>
                  <a:pt x="1014746" y="795595"/>
                </a:lnTo>
                <a:lnTo>
                  <a:pt x="985613" y="779691"/>
                </a:lnTo>
                <a:lnTo>
                  <a:pt x="947502" y="770215"/>
                </a:lnTo>
                <a:lnTo>
                  <a:pt x="735632" y="754488"/>
                </a:lnTo>
                <a:lnTo>
                  <a:pt x="678118" y="751308"/>
                </a:lnTo>
                <a:lnTo>
                  <a:pt x="626616" y="749807"/>
                </a:lnTo>
                <a:lnTo>
                  <a:pt x="1074208" y="749807"/>
                </a:lnTo>
                <a:lnTo>
                  <a:pt x="1072536" y="777358"/>
                </a:lnTo>
                <a:lnTo>
                  <a:pt x="1055782" y="804879"/>
                </a:lnTo>
                <a:lnTo>
                  <a:pt x="1037327" y="807474"/>
                </a:lnTo>
                <a:close/>
              </a:path>
            </a:pathLst>
          </a:custGeom>
          <a:solidFill>
            <a:srgbClr val="33CCCC">
              <a:alpha val="7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75826" y="4747060"/>
            <a:ext cx="3052445" cy="882015"/>
          </a:xfrm>
          <a:custGeom>
            <a:avLst/>
            <a:gdLst/>
            <a:ahLst/>
            <a:cxnLst/>
            <a:rect l="l" t="t" r="r" b="b"/>
            <a:pathLst>
              <a:path w="3052445" h="882014">
                <a:moveTo>
                  <a:pt x="1357043" y="881688"/>
                </a:moveTo>
                <a:lnTo>
                  <a:pt x="1263133" y="880747"/>
                </a:lnTo>
                <a:lnTo>
                  <a:pt x="1148799" y="877872"/>
                </a:lnTo>
                <a:lnTo>
                  <a:pt x="1037837" y="873519"/>
                </a:lnTo>
                <a:lnTo>
                  <a:pt x="983794" y="870599"/>
                </a:lnTo>
                <a:lnTo>
                  <a:pt x="930800" y="867083"/>
                </a:lnTo>
                <a:lnTo>
                  <a:pt x="878925" y="862897"/>
                </a:lnTo>
                <a:lnTo>
                  <a:pt x="828239" y="857963"/>
                </a:lnTo>
                <a:lnTo>
                  <a:pt x="778810" y="852208"/>
                </a:lnTo>
                <a:lnTo>
                  <a:pt x="730708" y="845556"/>
                </a:lnTo>
                <a:lnTo>
                  <a:pt x="684001" y="837931"/>
                </a:lnTo>
                <a:lnTo>
                  <a:pt x="638758" y="829259"/>
                </a:lnTo>
                <a:lnTo>
                  <a:pt x="595049" y="819463"/>
                </a:lnTo>
                <a:lnTo>
                  <a:pt x="552943" y="808468"/>
                </a:lnTo>
                <a:lnTo>
                  <a:pt x="512509" y="796200"/>
                </a:lnTo>
                <a:lnTo>
                  <a:pt x="473815" y="782582"/>
                </a:lnTo>
                <a:lnTo>
                  <a:pt x="424202" y="759486"/>
                </a:lnTo>
                <a:lnTo>
                  <a:pt x="376352" y="733293"/>
                </a:lnTo>
                <a:lnTo>
                  <a:pt x="330545" y="704429"/>
                </a:lnTo>
                <a:lnTo>
                  <a:pt x="287064" y="673320"/>
                </a:lnTo>
                <a:lnTo>
                  <a:pt x="246191" y="640393"/>
                </a:lnTo>
                <a:lnTo>
                  <a:pt x="208206" y="606074"/>
                </a:lnTo>
                <a:lnTo>
                  <a:pt x="173392" y="570789"/>
                </a:lnTo>
                <a:lnTo>
                  <a:pt x="142030" y="534966"/>
                </a:lnTo>
                <a:lnTo>
                  <a:pt x="114402" y="499030"/>
                </a:lnTo>
                <a:lnTo>
                  <a:pt x="90790" y="463408"/>
                </a:lnTo>
                <a:lnTo>
                  <a:pt x="71475" y="428526"/>
                </a:lnTo>
                <a:lnTo>
                  <a:pt x="42546" y="361129"/>
                </a:lnTo>
                <a:lnTo>
                  <a:pt x="28673" y="325071"/>
                </a:lnTo>
                <a:lnTo>
                  <a:pt x="16300" y="287404"/>
                </a:lnTo>
                <a:lnTo>
                  <a:pt x="6609" y="248893"/>
                </a:lnTo>
                <a:lnTo>
                  <a:pt x="782" y="210304"/>
                </a:lnTo>
                <a:lnTo>
                  <a:pt x="0" y="172403"/>
                </a:lnTo>
                <a:lnTo>
                  <a:pt x="5444" y="135956"/>
                </a:lnTo>
                <a:lnTo>
                  <a:pt x="39740" y="70485"/>
                </a:lnTo>
                <a:lnTo>
                  <a:pt x="70955" y="42993"/>
                </a:lnTo>
                <a:lnTo>
                  <a:pt x="113124" y="20018"/>
                </a:lnTo>
                <a:lnTo>
                  <a:pt x="167427" y="2326"/>
                </a:lnTo>
                <a:lnTo>
                  <a:pt x="210054" y="1343"/>
                </a:lnTo>
                <a:lnTo>
                  <a:pt x="344771" y="0"/>
                </a:lnTo>
                <a:lnTo>
                  <a:pt x="537998" y="1635"/>
                </a:lnTo>
                <a:lnTo>
                  <a:pt x="848817" y="10344"/>
                </a:lnTo>
                <a:lnTo>
                  <a:pt x="1335355" y="33904"/>
                </a:lnTo>
                <a:lnTo>
                  <a:pt x="2117039" y="80295"/>
                </a:lnTo>
                <a:lnTo>
                  <a:pt x="2343935" y="97600"/>
                </a:lnTo>
                <a:lnTo>
                  <a:pt x="2450740" y="107519"/>
                </a:lnTo>
                <a:lnTo>
                  <a:pt x="2551029" y="118436"/>
                </a:lnTo>
                <a:lnTo>
                  <a:pt x="2598240" y="124305"/>
                </a:lnTo>
                <a:lnTo>
                  <a:pt x="2643234" y="130467"/>
                </a:lnTo>
                <a:lnTo>
                  <a:pt x="2685815" y="136936"/>
                </a:lnTo>
                <a:lnTo>
                  <a:pt x="2725788" y="143726"/>
                </a:lnTo>
                <a:lnTo>
                  <a:pt x="2797126" y="158331"/>
                </a:lnTo>
                <a:lnTo>
                  <a:pt x="2898988" y="190196"/>
                </a:lnTo>
                <a:lnTo>
                  <a:pt x="2954095" y="218559"/>
                </a:lnTo>
                <a:lnTo>
                  <a:pt x="2995104" y="250182"/>
                </a:lnTo>
                <a:lnTo>
                  <a:pt x="3023702" y="283984"/>
                </a:lnTo>
                <a:lnTo>
                  <a:pt x="3041574" y="318884"/>
                </a:lnTo>
                <a:lnTo>
                  <a:pt x="3051878" y="387662"/>
                </a:lnTo>
                <a:lnTo>
                  <a:pt x="3047681" y="419378"/>
                </a:lnTo>
                <a:lnTo>
                  <a:pt x="3029016" y="472063"/>
                </a:lnTo>
                <a:lnTo>
                  <a:pt x="2982070" y="507713"/>
                </a:lnTo>
                <a:lnTo>
                  <a:pt x="2943456" y="521006"/>
                </a:lnTo>
                <a:lnTo>
                  <a:pt x="2897827" y="532389"/>
                </a:lnTo>
                <a:lnTo>
                  <a:pt x="2847490" y="542695"/>
                </a:lnTo>
                <a:lnTo>
                  <a:pt x="2794755" y="552758"/>
                </a:lnTo>
                <a:lnTo>
                  <a:pt x="2741929" y="563411"/>
                </a:lnTo>
                <a:lnTo>
                  <a:pt x="2691322" y="575489"/>
                </a:lnTo>
                <a:lnTo>
                  <a:pt x="2645242" y="589824"/>
                </a:lnTo>
                <a:lnTo>
                  <a:pt x="2605997" y="607251"/>
                </a:lnTo>
                <a:lnTo>
                  <a:pt x="2553791" y="643784"/>
                </a:lnTo>
                <a:lnTo>
                  <a:pt x="2507588" y="712694"/>
                </a:lnTo>
                <a:lnTo>
                  <a:pt x="2489530" y="736437"/>
                </a:lnTo>
                <a:lnTo>
                  <a:pt x="2432601" y="780594"/>
                </a:lnTo>
                <a:lnTo>
                  <a:pt x="2388121" y="799515"/>
                </a:lnTo>
                <a:lnTo>
                  <a:pt x="2329223" y="815333"/>
                </a:lnTo>
                <a:lnTo>
                  <a:pt x="2257395" y="828081"/>
                </a:lnTo>
                <a:lnTo>
                  <a:pt x="2216015" y="833995"/>
                </a:lnTo>
                <a:lnTo>
                  <a:pt x="2171455" y="839594"/>
                </a:lnTo>
                <a:lnTo>
                  <a:pt x="2124060" y="844873"/>
                </a:lnTo>
                <a:lnTo>
                  <a:pt x="2074177" y="849824"/>
                </a:lnTo>
                <a:lnTo>
                  <a:pt x="1968334" y="858722"/>
                </a:lnTo>
                <a:lnTo>
                  <a:pt x="1856700" y="866240"/>
                </a:lnTo>
                <a:lnTo>
                  <a:pt x="1684458" y="874822"/>
                </a:lnTo>
                <a:lnTo>
                  <a:pt x="1514785" y="880026"/>
                </a:lnTo>
                <a:lnTo>
                  <a:pt x="1407721" y="881537"/>
                </a:lnTo>
                <a:lnTo>
                  <a:pt x="1357043" y="881688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29100" y="4749800"/>
            <a:ext cx="839787" cy="6651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6785" y="3597352"/>
            <a:ext cx="1470025" cy="1285240"/>
          </a:xfrm>
          <a:custGeom>
            <a:avLst/>
            <a:gdLst/>
            <a:ahLst/>
            <a:cxnLst/>
            <a:rect l="l" t="t" r="r" b="b"/>
            <a:pathLst>
              <a:path w="1470025" h="1285239">
                <a:moveTo>
                  <a:pt x="73988" y="45591"/>
                </a:moveTo>
                <a:lnTo>
                  <a:pt x="1469668" y="1263257"/>
                </a:lnTo>
                <a:lnTo>
                  <a:pt x="1450883" y="1284789"/>
                </a:lnTo>
                <a:lnTo>
                  <a:pt x="54357" y="68092"/>
                </a:lnTo>
                <a:lnTo>
                  <a:pt x="73988" y="45591"/>
                </a:lnTo>
                <a:close/>
              </a:path>
              <a:path w="1470025" h="1285239">
                <a:moveTo>
                  <a:pt x="16412" y="39954"/>
                </a:moveTo>
                <a:lnTo>
                  <a:pt x="67528" y="39954"/>
                </a:lnTo>
                <a:lnTo>
                  <a:pt x="46775" y="61486"/>
                </a:lnTo>
                <a:lnTo>
                  <a:pt x="54357" y="68092"/>
                </a:lnTo>
                <a:lnTo>
                  <a:pt x="36417" y="88655"/>
                </a:lnTo>
                <a:lnTo>
                  <a:pt x="16412" y="39954"/>
                </a:lnTo>
                <a:close/>
              </a:path>
              <a:path w="1470025" h="1285239">
                <a:moveTo>
                  <a:pt x="67528" y="39954"/>
                </a:moveTo>
                <a:lnTo>
                  <a:pt x="73988" y="45591"/>
                </a:lnTo>
                <a:lnTo>
                  <a:pt x="54357" y="68092"/>
                </a:lnTo>
                <a:lnTo>
                  <a:pt x="46775" y="61486"/>
                </a:lnTo>
                <a:lnTo>
                  <a:pt x="67528" y="39954"/>
                </a:lnTo>
                <a:close/>
              </a:path>
              <a:path w="1470025" h="1285239">
                <a:moveTo>
                  <a:pt x="0" y="0"/>
                </a:moveTo>
                <a:lnTo>
                  <a:pt x="92774" y="24058"/>
                </a:lnTo>
                <a:lnTo>
                  <a:pt x="73988" y="45591"/>
                </a:lnTo>
                <a:lnTo>
                  <a:pt x="67528" y="39954"/>
                </a:lnTo>
                <a:lnTo>
                  <a:pt x="16412" y="3995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42846" y="4020989"/>
            <a:ext cx="336550" cy="313055"/>
          </a:xfrm>
          <a:custGeom>
            <a:avLst/>
            <a:gdLst/>
            <a:ahLst/>
            <a:cxnLst/>
            <a:rect l="l" t="t" r="r" b="b"/>
            <a:pathLst>
              <a:path w="336550" h="313054">
                <a:moveTo>
                  <a:pt x="163445" y="313054"/>
                </a:moveTo>
                <a:lnTo>
                  <a:pt x="113743" y="305074"/>
                </a:lnTo>
                <a:lnTo>
                  <a:pt x="69120" y="282853"/>
                </a:lnTo>
                <a:lnTo>
                  <a:pt x="33004" y="248970"/>
                </a:lnTo>
                <a:lnTo>
                  <a:pt x="8822" y="206002"/>
                </a:lnTo>
                <a:lnTo>
                  <a:pt x="0" y="156527"/>
                </a:lnTo>
                <a:lnTo>
                  <a:pt x="8839" y="107052"/>
                </a:lnTo>
                <a:lnTo>
                  <a:pt x="33018" y="64084"/>
                </a:lnTo>
                <a:lnTo>
                  <a:pt x="69128" y="30200"/>
                </a:lnTo>
                <a:lnTo>
                  <a:pt x="113746" y="7979"/>
                </a:lnTo>
                <a:lnTo>
                  <a:pt x="163445" y="0"/>
                </a:lnTo>
                <a:lnTo>
                  <a:pt x="212932" y="5591"/>
                </a:lnTo>
                <a:lnTo>
                  <a:pt x="255155" y="21370"/>
                </a:lnTo>
                <a:lnTo>
                  <a:pt x="289341" y="45845"/>
                </a:lnTo>
                <a:lnTo>
                  <a:pt x="314717" y="77525"/>
                </a:lnTo>
                <a:lnTo>
                  <a:pt x="330509" y="114916"/>
                </a:lnTo>
                <a:lnTo>
                  <a:pt x="335945" y="156527"/>
                </a:lnTo>
                <a:lnTo>
                  <a:pt x="330509" y="198138"/>
                </a:lnTo>
                <a:lnTo>
                  <a:pt x="314717" y="235529"/>
                </a:lnTo>
                <a:lnTo>
                  <a:pt x="289341" y="267208"/>
                </a:lnTo>
                <a:lnTo>
                  <a:pt x="255155" y="291684"/>
                </a:lnTo>
                <a:lnTo>
                  <a:pt x="212931" y="307463"/>
                </a:lnTo>
                <a:lnTo>
                  <a:pt x="163445" y="3130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37296" y="4020989"/>
            <a:ext cx="341630" cy="313055"/>
          </a:xfrm>
          <a:custGeom>
            <a:avLst/>
            <a:gdLst/>
            <a:ahLst/>
            <a:cxnLst/>
            <a:rect l="l" t="t" r="r" b="b"/>
            <a:pathLst>
              <a:path w="341629" h="313054">
                <a:moveTo>
                  <a:pt x="5570" y="156527"/>
                </a:moveTo>
                <a:lnTo>
                  <a:pt x="0" y="124981"/>
                </a:lnTo>
                <a:lnTo>
                  <a:pt x="18580" y="95599"/>
                </a:lnTo>
                <a:lnTo>
                  <a:pt x="25955" y="74414"/>
                </a:lnTo>
                <a:lnTo>
                  <a:pt x="72549" y="26732"/>
                </a:lnTo>
                <a:lnTo>
                  <a:pt x="134231" y="3180"/>
                </a:lnTo>
                <a:lnTo>
                  <a:pt x="168996" y="0"/>
                </a:lnTo>
                <a:lnTo>
                  <a:pt x="203761" y="3180"/>
                </a:lnTo>
                <a:lnTo>
                  <a:pt x="236141" y="12300"/>
                </a:lnTo>
                <a:lnTo>
                  <a:pt x="265442" y="26732"/>
                </a:lnTo>
                <a:lnTo>
                  <a:pt x="290972" y="45845"/>
                </a:lnTo>
                <a:lnTo>
                  <a:pt x="312035" y="74414"/>
                </a:lnTo>
                <a:lnTo>
                  <a:pt x="327940" y="95599"/>
                </a:lnTo>
                <a:lnTo>
                  <a:pt x="337991" y="124981"/>
                </a:lnTo>
                <a:lnTo>
                  <a:pt x="341496" y="156527"/>
                </a:lnTo>
                <a:lnTo>
                  <a:pt x="327940" y="217454"/>
                </a:lnTo>
                <a:lnTo>
                  <a:pt x="290972" y="267208"/>
                </a:lnTo>
                <a:lnTo>
                  <a:pt x="236140" y="300753"/>
                </a:lnTo>
                <a:lnTo>
                  <a:pt x="168995" y="313054"/>
                </a:lnTo>
                <a:lnTo>
                  <a:pt x="134230" y="311346"/>
                </a:lnTo>
                <a:lnTo>
                  <a:pt x="72549" y="286322"/>
                </a:lnTo>
                <a:lnTo>
                  <a:pt x="25955" y="244043"/>
                </a:lnTo>
                <a:lnTo>
                  <a:pt x="18578" y="217454"/>
                </a:lnTo>
                <a:lnTo>
                  <a:pt x="0" y="188073"/>
                </a:lnTo>
                <a:lnTo>
                  <a:pt x="5550" y="156527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1748" y="3548415"/>
            <a:ext cx="1468755" cy="1285875"/>
          </a:xfrm>
          <a:custGeom>
            <a:avLst/>
            <a:gdLst/>
            <a:ahLst/>
            <a:cxnLst/>
            <a:rect l="l" t="t" r="r" b="b"/>
            <a:pathLst>
              <a:path w="1468754" h="1285875">
                <a:moveTo>
                  <a:pt x="1400331" y="1239160"/>
                </a:moveTo>
                <a:lnTo>
                  <a:pt x="0" y="32624"/>
                </a:lnTo>
                <a:lnTo>
                  <a:pt x="18801" y="0"/>
                </a:lnTo>
                <a:lnTo>
                  <a:pt x="1414806" y="1219794"/>
                </a:lnTo>
                <a:lnTo>
                  <a:pt x="1400331" y="1239160"/>
                </a:lnTo>
                <a:close/>
              </a:path>
              <a:path w="1468754" h="1285875">
                <a:moveTo>
                  <a:pt x="1451916" y="1245517"/>
                </a:moveTo>
                <a:lnTo>
                  <a:pt x="1407710" y="1245517"/>
                </a:lnTo>
                <a:lnTo>
                  <a:pt x="1419619" y="1223999"/>
                </a:lnTo>
                <a:lnTo>
                  <a:pt x="1414806" y="1219794"/>
                </a:lnTo>
                <a:lnTo>
                  <a:pt x="1431963" y="1196840"/>
                </a:lnTo>
                <a:lnTo>
                  <a:pt x="1451916" y="1245517"/>
                </a:lnTo>
                <a:close/>
              </a:path>
              <a:path w="1468754" h="1285875">
                <a:moveTo>
                  <a:pt x="1407710" y="1245517"/>
                </a:moveTo>
                <a:lnTo>
                  <a:pt x="1400331" y="1239160"/>
                </a:lnTo>
                <a:lnTo>
                  <a:pt x="1414806" y="1219794"/>
                </a:lnTo>
                <a:lnTo>
                  <a:pt x="1419619" y="1223999"/>
                </a:lnTo>
                <a:lnTo>
                  <a:pt x="1407710" y="1245517"/>
                </a:lnTo>
                <a:close/>
              </a:path>
              <a:path w="1468754" h="1285875">
                <a:moveTo>
                  <a:pt x="1468314" y="1285522"/>
                </a:moveTo>
                <a:lnTo>
                  <a:pt x="1383713" y="1261393"/>
                </a:lnTo>
                <a:lnTo>
                  <a:pt x="1400331" y="1239160"/>
                </a:lnTo>
                <a:lnTo>
                  <a:pt x="1407710" y="1245517"/>
                </a:lnTo>
                <a:lnTo>
                  <a:pt x="1451916" y="1245517"/>
                </a:lnTo>
                <a:lnTo>
                  <a:pt x="1468314" y="12855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8532" y="6342523"/>
            <a:ext cx="417830" cy="407670"/>
          </a:xfrm>
          <a:custGeom>
            <a:avLst/>
            <a:gdLst/>
            <a:ahLst/>
            <a:cxnLst/>
            <a:rect l="l" t="t" r="r" b="b"/>
            <a:pathLst>
              <a:path w="417830" h="407670">
                <a:moveTo>
                  <a:pt x="37001" y="71974"/>
                </a:moveTo>
                <a:lnTo>
                  <a:pt x="64400" y="43206"/>
                </a:lnTo>
                <a:lnTo>
                  <a:pt x="94944" y="23831"/>
                </a:lnTo>
                <a:lnTo>
                  <a:pt x="132665" y="7117"/>
                </a:lnTo>
                <a:lnTo>
                  <a:pt x="171195" y="0"/>
                </a:lnTo>
                <a:lnTo>
                  <a:pt x="211100" y="301"/>
                </a:lnTo>
                <a:lnTo>
                  <a:pt x="251212" y="8124"/>
                </a:lnTo>
                <a:lnTo>
                  <a:pt x="290364" y="23570"/>
                </a:lnTo>
                <a:lnTo>
                  <a:pt x="334504" y="52154"/>
                </a:lnTo>
                <a:lnTo>
                  <a:pt x="384916" y="109861"/>
                </a:lnTo>
                <a:lnTo>
                  <a:pt x="403151" y="146435"/>
                </a:lnTo>
                <a:lnTo>
                  <a:pt x="414082" y="184815"/>
                </a:lnTo>
                <a:lnTo>
                  <a:pt x="417496" y="223848"/>
                </a:lnTo>
                <a:lnTo>
                  <a:pt x="411445" y="264660"/>
                </a:lnTo>
                <a:lnTo>
                  <a:pt x="400916" y="299264"/>
                </a:lnTo>
                <a:lnTo>
                  <a:pt x="380495" y="333342"/>
                </a:lnTo>
                <a:lnTo>
                  <a:pt x="353096" y="362110"/>
                </a:lnTo>
                <a:lnTo>
                  <a:pt x="320819" y="383763"/>
                </a:lnTo>
                <a:lnTo>
                  <a:pt x="284831" y="398199"/>
                </a:lnTo>
                <a:lnTo>
                  <a:pt x="246301" y="405316"/>
                </a:lnTo>
                <a:lnTo>
                  <a:pt x="204461" y="407557"/>
                </a:lnTo>
                <a:lnTo>
                  <a:pt x="166284" y="397191"/>
                </a:lnTo>
                <a:lnTo>
                  <a:pt x="127132" y="381746"/>
                </a:lnTo>
                <a:lnTo>
                  <a:pt x="97225" y="363991"/>
                </a:lnTo>
                <a:lnTo>
                  <a:pt x="57906" y="329071"/>
                </a:lnTo>
                <a:lnTo>
                  <a:pt x="32580" y="295455"/>
                </a:lnTo>
                <a:lnTo>
                  <a:pt x="12407" y="261427"/>
                </a:lnTo>
                <a:lnTo>
                  <a:pt x="3413" y="220501"/>
                </a:lnTo>
                <a:lnTo>
                  <a:pt x="0" y="181468"/>
                </a:lnTo>
                <a:lnTo>
                  <a:pt x="4317" y="142934"/>
                </a:lnTo>
                <a:lnTo>
                  <a:pt x="16580" y="106052"/>
                </a:lnTo>
                <a:lnTo>
                  <a:pt x="37001" y="71974"/>
                </a:lnTo>
                <a:close/>
              </a:path>
            </a:pathLst>
          </a:custGeom>
          <a:ln w="2386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58528" y="3956082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74481" y="3098800"/>
            <a:ext cx="2193290" cy="1686560"/>
          </a:xfrm>
          <a:custGeom>
            <a:avLst/>
            <a:gdLst/>
            <a:ahLst/>
            <a:cxnLst/>
            <a:rect l="l" t="t" r="r" b="b"/>
            <a:pathLst>
              <a:path w="2193290" h="1686560">
                <a:moveTo>
                  <a:pt x="2113851" y="34615"/>
                </a:moveTo>
                <a:lnTo>
                  <a:pt x="0" y="1663474"/>
                </a:lnTo>
                <a:lnTo>
                  <a:pt x="17386" y="1686151"/>
                </a:lnTo>
                <a:lnTo>
                  <a:pt x="2137400" y="60704"/>
                </a:lnTo>
                <a:lnTo>
                  <a:pt x="2113851" y="34615"/>
                </a:lnTo>
                <a:close/>
              </a:path>
              <a:path w="2193290" h="1686560">
                <a:moveTo>
                  <a:pt x="2177937" y="27432"/>
                </a:moveTo>
                <a:lnTo>
                  <a:pt x="2123173" y="27432"/>
                </a:lnTo>
                <a:lnTo>
                  <a:pt x="2140559" y="58282"/>
                </a:lnTo>
                <a:lnTo>
                  <a:pt x="2137400" y="60704"/>
                </a:lnTo>
                <a:lnTo>
                  <a:pt x="2151143" y="75930"/>
                </a:lnTo>
                <a:lnTo>
                  <a:pt x="2177937" y="27432"/>
                </a:lnTo>
                <a:close/>
              </a:path>
              <a:path w="2193290" h="1686560">
                <a:moveTo>
                  <a:pt x="2123173" y="27432"/>
                </a:moveTo>
                <a:lnTo>
                  <a:pt x="2113851" y="34615"/>
                </a:lnTo>
                <a:lnTo>
                  <a:pt x="2137400" y="60704"/>
                </a:lnTo>
                <a:lnTo>
                  <a:pt x="2140559" y="58282"/>
                </a:lnTo>
                <a:lnTo>
                  <a:pt x="2123173" y="27432"/>
                </a:lnTo>
                <a:close/>
              </a:path>
              <a:path w="2193290" h="1686560">
                <a:moveTo>
                  <a:pt x="2193093" y="0"/>
                </a:moveTo>
                <a:lnTo>
                  <a:pt x="2098983" y="18145"/>
                </a:lnTo>
                <a:lnTo>
                  <a:pt x="2113851" y="34615"/>
                </a:lnTo>
                <a:lnTo>
                  <a:pt x="2123173" y="27432"/>
                </a:lnTo>
                <a:lnTo>
                  <a:pt x="2177937" y="27432"/>
                </a:lnTo>
                <a:lnTo>
                  <a:pt x="21930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35573" y="3239861"/>
            <a:ext cx="2193290" cy="1686560"/>
          </a:xfrm>
          <a:custGeom>
            <a:avLst/>
            <a:gdLst/>
            <a:ahLst/>
            <a:cxnLst/>
            <a:rect l="l" t="t" r="r" b="b"/>
            <a:pathLst>
              <a:path w="2193290" h="1686560">
                <a:moveTo>
                  <a:pt x="41950" y="1599975"/>
                </a:moveTo>
                <a:lnTo>
                  <a:pt x="0" y="1686151"/>
                </a:lnTo>
                <a:lnTo>
                  <a:pt x="94110" y="1668006"/>
                </a:lnTo>
                <a:lnTo>
                  <a:pt x="80722" y="1650544"/>
                </a:lnTo>
                <a:lnTo>
                  <a:pt x="69923" y="1650544"/>
                </a:lnTo>
                <a:lnTo>
                  <a:pt x="52536" y="1627867"/>
                </a:lnTo>
                <a:lnTo>
                  <a:pt x="59337" y="1622653"/>
                </a:lnTo>
                <a:lnTo>
                  <a:pt x="41950" y="1599975"/>
                </a:lnTo>
                <a:close/>
              </a:path>
              <a:path w="2193290" h="1686560">
                <a:moveTo>
                  <a:pt x="59337" y="1622653"/>
                </a:moveTo>
                <a:lnTo>
                  <a:pt x="52536" y="1627867"/>
                </a:lnTo>
                <a:lnTo>
                  <a:pt x="69923" y="1650544"/>
                </a:lnTo>
                <a:lnTo>
                  <a:pt x="76724" y="1645330"/>
                </a:lnTo>
                <a:lnTo>
                  <a:pt x="59337" y="1622653"/>
                </a:lnTo>
                <a:close/>
              </a:path>
              <a:path w="2193290" h="1686560">
                <a:moveTo>
                  <a:pt x="76724" y="1645330"/>
                </a:moveTo>
                <a:lnTo>
                  <a:pt x="69923" y="1650544"/>
                </a:lnTo>
                <a:lnTo>
                  <a:pt x="80722" y="1650544"/>
                </a:lnTo>
                <a:lnTo>
                  <a:pt x="76724" y="1645330"/>
                </a:lnTo>
                <a:close/>
              </a:path>
              <a:path w="2193290" h="1686560">
                <a:moveTo>
                  <a:pt x="2175707" y="0"/>
                </a:moveTo>
                <a:lnTo>
                  <a:pt x="59337" y="1622653"/>
                </a:lnTo>
                <a:lnTo>
                  <a:pt x="76724" y="1645330"/>
                </a:lnTo>
                <a:lnTo>
                  <a:pt x="2193093" y="22676"/>
                </a:lnTo>
                <a:lnTo>
                  <a:pt x="21757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901690" y="4214530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69265" y="271850"/>
            <a:ext cx="5054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Mobility </a:t>
            </a:r>
            <a:r>
              <a:rPr dirty="0" sz="3600"/>
              <a:t>via </a:t>
            </a:r>
            <a:r>
              <a:rPr dirty="0" sz="3600" spc="-5"/>
              <a:t>direct</a:t>
            </a:r>
            <a:r>
              <a:rPr dirty="0" sz="3600" spc="-100"/>
              <a:t> </a:t>
            </a:r>
            <a:r>
              <a:rPr dirty="0" sz="3600"/>
              <a:t>routing</a:t>
            </a:r>
            <a:endParaRPr sz="3600"/>
          </a:p>
        </p:txBody>
      </p:sp>
      <p:sp>
        <p:nvSpPr>
          <p:cNvPr id="27" name="object 27"/>
          <p:cNvSpPr/>
          <p:nvPr/>
        </p:nvSpPr>
        <p:spPr>
          <a:xfrm>
            <a:off x="2703513" y="4598987"/>
            <a:ext cx="738505" cy="228600"/>
          </a:xfrm>
          <a:custGeom>
            <a:avLst/>
            <a:gdLst/>
            <a:ahLst/>
            <a:cxnLst/>
            <a:rect l="l" t="t" r="r" b="b"/>
            <a:pathLst>
              <a:path w="738504" h="228600">
                <a:moveTo>
                  <a:pt x="0" y="228600"/>
                </a:moveTo>
                <a:lnTo>
                  <a:pt x="73818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51814" y="1909480"/>
            <a:ext cx="4457700" cy="3846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597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correspondent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forwards  to foreign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354774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Arial"/>
                <a:cs typeface="Arial"/>
              </a:rPr>
              <a:t>home  network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 marL="650240">
              <a:lnSpc>
                <a:spcPct val="100000"/>
              </a:lnSpc>
              <a:spcBef>
                <a:spcPts val="163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Times New Roman"/>
              <a:cs typeface="Times New Roman"/>
            </a:endParaRPr>
          </a:p>
          <a:p>
            <a:pPr marL="447675" marR="214693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correspondent  requests,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receives  </a:t>
            </a:r>
            <a:r>
              <a:rPr dirty="0" sz="1800" spc="-5">
                <a:latin typeface="Arial"/>
                <a:cs typeface="Arial"/>
              </a:rPr>
              <a:t>foreign address of  </a:t>
            </a:r>
            <a:r>
              <a:rPr dirty="0" sz="1800">
                <a:latin typeface="Arial"/>
                <a:cs typeface="Arial"/>
              </a:rPr>
              <a:t>mobile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41837" y="2232025"/>
            <a:ext cx="1408430" cy="1460500"/>
          </a:xfrm>
          <a:custGeom>
            <a:avLst/>
            <a:gdLst/>
            <a:ahLst/>
            <a:cxnLst/>
            <a:rect l="l" t="t" r="r" b="b"/>
            <a:pathLst>
              <a:path w="1408429" h="1460500">
                <a:moveTo>
                  <a:pt x="0" y="0"/>
                </a:moveTo>
                <a:lnTo>
                  <a:pt x="1408112" y="14605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511164" y="1414180"/>
            <a:ext cx="3356610" cy="1421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719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foreign agent  </a:t>
            </a:r>
            <a:r>
              <a:rPr dirty="0" sz="1800">
                <a:latin typeface="Arial"/>
                <a:cs typeface="Arial"/>
              </a:rPr>
              <a:t>receives </a:t>
            </a:r>
            <a:r>
              <a:rPr dirty="0" sz="1800" spc="-5">
                <a:latin typeface="Arial"/>
                <a:cs typeface="Arial"/>
              </a:rPr>
              <a:t>packets,  forwards to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mobile</a:t>
            </a:r>
            <a:endParaRPr sz="1800">
              <a:latin typeface="Arial"/>
              <a:cs typeface="Arial"/>
            </a:endParaRPr>
          </a:p>
          <a:p>
            <a:pPr marL="2454275">
              <a:lnSpc>
                <a:spcPts val="2115"/>
              </a:lnSpc>
            </a:pPr>
            <a:r>
              <a:rPr dirty="0" sz="2000">
                <a:latin typeface="Arial"/>
                <a:cs typeface="Arial"/>
              </a:rPr>
              <a:t>visited</a:t>
            </a:r>
            <a:endParaRPr sz="2000">
              <a:latin typeface="Arial"/>
              <a:cs typeface="Arial"/>
            </a:endParaRPr>
          </a:p>
          <a:p>
            <a:pPr marL="2454275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84962" y="2254250"/>
            <a:ext cx="381000" cy="1154430"/>
          </a:xfrm>
          <a:custGeom>
            <a:avLst/>
            <a:gdLst/>
            <a:ahLst/>
            <a:cxnLst/>
            <a:rect l="l" t="t" r="r" b="b"/>
            <a:pathLst>
              <a:path w="381000" h="1154429">
                <a:moveTo>
                  <a:pt x="0" y="0"/>
                </a:moveTo>
                <a:lnTo>
                  <a:pt x="381000" y="11541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139814" y="3681130"/>
            <a:ext cx="1958339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83870" marR="508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mobile replies  </a:t>
            </a:r>
            <a:r>
              <a:rPr dirty="0" sz="1800" spc="-5">
                <a:latin typeface="Arial"/>
                <a:cs typeface="Arial"/>
              </a:rPr>
              <a:t>directly to  </a:t>
            </a:r>
            <a:r>
              <a:rPr dirty="0" sz="1800">
                <a:latin typeface="Arial"/>
                <a:cs typeface="Arial"/>
              </a:rPr>
              <a:t>correspondent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8725" y="4230687"/>
            <a:ext cx="393700" cy="284480"/>
          </a:xfrm>
          <a:custGeom>
            <a:avLst/>
            <a:gdLst/>
            <a:ahLst/>
            <a:cxnLst/>
            <a:rect l="l" t="t" r="r" b="b"/>
            <a:pathLst>
              <a:path w="393700" h="284479">
                <a:moveTo>
                  <a:pt x="393700" y="28416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30500" y="4262437"/>
            <a:ext cx="770255" cy="576580"/>
          </a:xfrm>
          <a:custGeom>
            <a:avLst/>
            <a:gdLst/>
            <a:ahLst/>
            <a:cxnLst/>
            <a:rect l="l" t="t" r="r" b="b"/>
            <a:pathLst>
              <a:path w="770254" h="576579">
                <a:moveTo>
                  <a:pt x="0" y="576262"/>
                </a:moveTo>
                <a:lnTo>
                  <a:pt x="7699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4500" y="762000"/>
            <a:ext cx="5027611" cy="1730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65" y="44705"/>
            <a:ext cx="57550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Mobility </a:t>
            </a:r>
            <a:r>
              <a:rPr dirty="0" sz="4000"/>
              <a:t>via </a:t>
            </a:r>
            <a:r>
              <a:rPr dirty="0" sz="4000" spc="-5"/>
              <a:t>direct routing:  </a:t>
            </a:r>
            <a:r>
              <a:rPr dirty="0" sz="4000"/>
              <a:t>comments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765" y="1319118"/>
            <a:ext cx="7499350" cy="2011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overcome triangle </a:t>
            </a:r>
            <a:r>
              <a:rPr dirty="0" sz="2800">
                <a:latin typeface="Arial"/>
                <a:cs typeface="Arial"/>
              </a:rPr>
              <a:t>routing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problem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non-transparent to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correspondent: </a:t>
            </a:r>
            <a:r>
              <a:rPr dirty="0" sz="2800" i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correspondent must </a:t>
            </a:r>
            <a:r>
              <a:rPr dirty="0" sz="2800" spc="-5">
                <a:latin typeface="Arial"/>
                <a:cs typeface="Arial"/>
              </a:rPr>
              <a:t>get </a:t>
            </a:r>
            <a:r>
              <a:rPr dirty="0" sz="2800">
                <a:latin typeface="Arial"/>
                <a:cs typeface="Arial"/>
              </a:rPr>
              <a:t>care-of-address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from  home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agent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what if </a:t>
            </a:r>
            <a:r>
              <a:rPr dirty="0" sz="2400">
                <a:latin typeface="Arial"/>
                <a:cs typeface="Arial"/>
              </a:rPr>
              <a:t>mobile changes visited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3213" y="3735072"/>
            <a:ext cx="1228725" cy="878205"/>
          </a:xfrm>
          <a:custGeom>
            <a:avLst/>
            <a:gdLst/>
            <a:ahLst/>
            <a:cxnLst/>
            <a:rect l="l" t="t" r="r" b="b"/>
            <a:pathLst>
              <a:path w="1228725" h="878204">
                <a:moveTo>
                  <a:pt x="120173" y="659108"/>
                </a:moveTo>
                <a:lnTo>
                  <a:pt x="38540" y="640193"/>
                </a:lnTo>
                <a:lnTo>
                  <a:pt x="6731" y="581318"/>
                </a:lnTo>
                <a:lnTo>
                  <a:pt x="1160" y="539836"/>
                </a:lnTo>
                <a:lnTo>
                  <a:pt x="0" y="500609"/>
                </a:lnTo>
                <a:lnTo>
                  <a:pt x="5104" y="455377"/>
                </a:lnTo>
                <a:lnTo>
                  <a:pt x="13690" y="405439"/>
                </a:lnTo>
                <a:lnTo>
                  <a:pt x="22971" y="352094"/>
                </a:lnTo>
                <a:lnTo>
                  <a:pt x="30164" y="296641"/>
                </a:lnTo>
                <a:lnTo>
                  <a:pt x="33082" y="251243"/>
                </a:lnTo>
                <a:lnTo>
                  <a:pt x="27145" y="201640"/>
                </a:lnTo>
                <a:lnTo>
                  <a:pt x="19278" y="151526"/>
                </a:lnTo>
                <a:lnTo>
                  <a:pt x="16408" y="104599"/>
                </a:lnTo>
                <a:lnTo>
                  <a:pt x="25462" y="64555"/>
                </a:lnTo>
                <a:lnTo>
                  <a:pt x="53367" y="35091"/>
                </a:lnTo>
                <a:lnTo>
                  <a:pt x="129852" y="11499"/>
                </a:lnTo>
                <a:lnTo>
                  <a:pt x="181630" y="4670"/>
                </a:lnTo>
                <a:lnTo>
                  <a:pt x="238707" y="900"/>
                </a:lnTo>
                <a:lnTo>
                  <a:pt x="298291" y="0"/>
                </a:lnTo>
                <a:lnTo>
                  <a:pt x="357589" y="1781"/>
                </a:lnTo>
                <a:lnTo>
                  <a:pt x="413806" y="6055"/>
                </a:lnTo>
                <a:lnTo>
                  <a:pt x="464152" y="12632"/>
                </a:lnTo>
                <a:lnTo>
                  <a:pt x="505832" y="21325"/>
                </a:lnTo>
                <a:lnTo>
                  <a:pt x="545998" y="41323"/>
                </a:lnTo>
                <a:lnTo>
                  <a:pt x="575594" y="68021"/>
                </a:lnTo>
                <a:lnTo>
                  <a:pt x="598730" y="98775"/>
                </a:lnTo>
                <a:lnTo>
                  <a:pt x="619515" y="130941"/>
                </a:lnTo>
                <a:lnTo>
                  <a:pt x="642058" y="161872"/>
                </a:lnTo>
                <a:lnTo>
                  <a:pt x="670471" y="188926"/>
                </a:lnTo>
                <a:lnTo>
                  <a:pt x="708861" y="209457"/>
                </a:lnTo>
                <a:lnTo>
                  <a:pt x="750453" y="219815"/>
                </a:lnTo>
                <a:lnTo>
                  <a:pt x="798792" y="226138"/>
                </a:lnTo>
                <a:lnTo>
                  <a:pt x="851639" y="229537"/>
                </a:lnTo>
                <a:lnTo>
                  <a:pt x="906758" y="231123"/>
                </a:lnTo>
                <a:lnTo>
                  <a:pt x="1014861" y="233302"/>
                </a:lnTo>
                <a:lnTo>
                  <a:pt x="1063371" y="236117"/>
                </a:lnTo>
                <a:lnTo>
                  <a:pt x="1105204" y="241564"/>
                </a:lnTo>
                <a:lnTo>
                  <a:pt x="1176825" y="273441"/>
                </a:lnTo>
                <a:lnTo>
                  <a:pt x="1205087" y="332468"/>
                </a:lnTo>
                <a:lnTo>
                  <a:pt x="1206618" y="373435"/>
                </a:lnTo>
                <a:lnTo>
                  <a:pt x="1207732" y="425121"/>
                </a:lnTo>
                <a:lnTo>
                  <a:pt x="1211058" y="462006"/>
                </a:lnTo>
                <a:lnTo>
                  <a:pt x="1216613" y="506746"/>
                </a:lnTo>
                <a:lnTo>
                  <a:pt x="1222604" y="556831"/>
                </a:lnTo>
                <a:lnTo>
                  <a:pt x="1227235" y="609747"/>
                </a:lnTo>
                <a:lnTo>
                  <a:pt x="1228276" y="647345"/>
                </a:lnTo>
                <a:lnTo>
                  <a:pt x="405541" y="647345"/>
                </a:lnTo>
                <a:lnTo>
                  <a:pt x="348195" y="648479"/>
                </a:lnTo>
                <a:lnTo>
                  <a:pt x="287213" y="651969"/>
                </a:lnTo>
                <a:lnTo>
                  <a:pt x="226367" y="656070"/>
                </a:lnTo>
                <a:lnTo>
                  <a:pt x="169429" y="659032"/>
                </a:lnTo>
                <a:lnTo>
                  <a:pt x="120173" y="659108"/>
                </a:lnTo>
                <a:close/>
              </a:path>
              <a:path w="1228725" h="878204">
                <a:moveTo>
                  <a:pt x="883611" y="877671"/>
                </a:moveTo>
                <a:lnTo>
                  <a:pt x="825431" y="876874"/>
                </a:lnTo>
                <a:lnTo>
                  <a:pt x="768803" y="874293"/>
                </a:lnTo>
                <a:lnTo>
                  <a:pt x="715477" y="870215"/>
                </a:lnTo>
                <a:lnTo>
                  <a:pt x="667208" y="864925"/>
                </a:lnTo>
                <a:lnTo>
                  <a:pt x="625746" y="858711"/>
                </a:lnTo>
                <a:lnTo>
                  <a:pt x="556534" y="834001"/>
                </a:lnTo>
                <a:lnTo>
                  <a:pt x="533737" y="774483"/>
                </a:lnTo>
                <a:lnTo>
                  <a:pt x="533449" y="739888"/>
                </a:lnTo>
                <a:lnTo>
                  <a:pt x="531369" y="706778"/>
                </a:lnTo>
                <a:lnTo>
                  <a:pt x="520596" y="678684"/>
                </a:lnTo>
                <a:lnTo>
                  <a:pt x="494230" y="659139"/>
                </a:lnTo>
                <a:lnTo>
                  <a:pt x="455477" y="650316"/>
                </a:lnTo>
                <a:lnTo>
                  <a:pt x="405541" y="647345"/>
                </a:lnTo>
                <a:lnTo>
                  <a:pt x="1228276" y="647345"/>
                </a:lnTo>
                <a:lnTo>
                  <a:pt x="1225230" y="714033"/>
                </a:lnTo>
                <a:lnTo>
                  <a:pt x="1215004" y="760378"/>
                </a:lnTo>
                <a:lnTo>
                  <a:pt x="1196235" y="799510"/>
                </a:lnTo>
                <a:lnTo>
                  <a:pt x="1167126" y="828917"/>
                </a:lnTo>
                <a:lnTo>
                  <a:pt x="1096791" y="857277"/>
                </a:lnTo>
                <a:lnTo>
                  <a:pt x="1049932" y="866486"/>
                </a:lnTo>
                <a:lnTo>
                  <a:pt x="997613" y="872764"/>
                </a:lnTo>
                <a:lnTo>
                  <a:pt x="941589" y="876396"/>
                </a:lnTo>
                <a:lnTo>
                  <a:pt x="883611" y="877671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90399" y="3692842"/>
            <a:ext cx="1270000" cy="922655"/>
          </a:xfrm>
          <a:custGeom>
            <a:avLst/>
            <a:gdLst/>
            <a:ahLst/>
            <a:cxnLst/>
            <a:rect l="l" t="t" r="r" b="b"/>
            <a:pathLst>
              <a:path w="1270000" h="922654">
                <a:moveTo>
                  <a:pt x="515128" y="922387"/>
                </a:moveTo>
                <a:lnTo>
                  <a:pt x="458437" y="914773"/>
                </a:lnTo>
                <a:lnTo>
                  <a:pt x="418306" y="903039"/>
                </a:lnTo>
                <a:lnTo>
                  <a:pt x="373200" y="887585"/>
                </a:lnTo>
                <a:lnTo>
                  <a:pt x="325339" y="868525"/>
                </a:lnTo>
                <a:lnTo>
                  <a:pt x="276943" y="845973"/>
                </a:lnTo>
                <a:lnTo>
                  <a:pt x="230233" y="820044"/>
                </a:lnTo>
                <a:lnTo>
                  <a:pt x="187430" y="790852"/>
                </a:lnTo>
                <a:lnTo>
                  <a:pt x="150755" y="758514"/>
                </a:lnTo>
                <a:lnTo>
                  <a:pt x="118300" y="722896"/>
                </a:lnTo>
                <a:lnTo>
                  <a:pt x="87209" y="683648"/>
                </a:lnTo>
                <a:lnTo>
                  <a:pt x="58849" y="641015"/>
                </a:lnTo>
                <a:lnTo>
                  <a:pt x="34583" y="595249"/>
                </a:lnTo>
                <a:lnTo>
                  <a:pt x="15776" y="546595"/>
                </a:lnTo>
                <a:lnTo>
                  <a:pt x="3793" y="495304"/>
                </a:lnTo>
                <a:lnTo>
                  <a:pt x="0" y="441624"/>
                </a:lnTo>
                <a:lnTo>
                  <a:pt x="3103" y="395832"/>
                </a:lnTo>
                <a:lnTo>
                  <a:pt x="12414" y="347796"/>
                </a:lnTo>
                <a:lnTo>
                  <a:pt x="27932" y="299468"/>
                </a:lnTo>
                <a:lnTo>
                  <a:pt x="49658" y="252797"/>
                </a:lnTo>
                <a:lnTo>
                  <a:pt x="77590" y="209731"/>
                </a:lnTo>
                <a:lnTo>
                  <a:pt x="111730" y="172222"/>
                </a:lnTo>
                <a:lnTo>
                  <a:pt x="152077" y="142218"/>
                </a:lnTo>
                <a:lnTo>
                  <a:pt x="188998" y="125096"/>
                </a:lnTo>
                <a:lnTo>
                  <a:pt x="231545" y="112893"/>
                </a:lnTo>
                <a:lnTo>
                  <a:pt x="278784" y="104621"/>
                </a:lnTo>
                <a:lnTo>
                  <a:pt x="329778" y="99289"/>
                </a:lnTo>
                <a:lnTo>
                  <a:pt x="383590" y="95909"/>
                </a:lnTo>
                <a:lnTo>
                  <a:pt x="495928" y="91046"/>
                </a:lnTo>
                <a:lnTo>
                  <a:pt x="552582" y="87585"/>
                </a:lnTo>
                <a:lnTo>
                  <a:pt x="608310" y="82119"/>
                </a:lnTo>
                <a:lnTo>
                  <a:pt x="655428" y="74649"/>
                </a:lnTo>
                <a:lnTo>
                  <a:pt x="706127" y="64123"/>
                </a:lnTo>
                <a:lnTo>
                  <a:pt x="868739" y="25529"/>
                </a:lnTo>
                <a:lnTo>
                  <a:pt x="922792" y="14102"/>
                </a:lnTo>
                <a:lnTo>
                  <a:pt x="974942" y="5283"/>
                </a:lnTo>
                <a:lnTo>
                  <a:pt x="1024091" y="205"/>
                </a:lnTo>
                <a:lnTo>
                  <a:pt x="1069142" y="0"/>
                </a:lnTo>
                <a:lnTo>
                  <a:pt x="1109000" y="5801"/>
                </a:lnTo>
                <a:lnTo>
                  <a:pt x="1172953" y="42912"/>
                </a:lnTo>
                <a:lnTo>
                  <a:pt x="1198276" y="76894"/>
                </a:lnTo>
                <a:lnTo>
                  <a:pt x="1218959" y="118617"/>
                </a:lnTo>
                <a:lnTo>
                  <a:pt x="1235429" y="166013"/>
                </a:lnTo>
                <a:lnTo>
                  <a:pt x="1248108" y="217012"/>
                </a:lnTo>
                <a:lnTo>
                  <a:pt x="1257422" y="269546"/>
                </a:lnTo>
                <a:lnTo>
                  <a:pt x="1263795" y="321545"/>
                </a:lnTo>
                <a:lnTo>
                  <a:pt x="1267652" y="370940"/>
                </a:lnTo>
                <a:lnTo>
                  <a:pt x="1269418" y="415663"/>
                </a:lnTo>
                <a:lnTo>
                  <a:pt x="1269517" y="453644"/>
                </a:lnTo>
                <a:lnTo>
                  <a:pt x="1267680" y="511493"/>
                </a:lnTo>
                <a:lnTo>
                  <a:pt x="1258497" y="565183"/>
                </a:lnTo>
                <a:lnTo>
                  <a:pt x="1243069" y="614684"/>
                </a:lnTo>
                <a:lnTo>
                  <a:pt x="1222498" y="659966"/>
                </a:lnTo>
                <a:lnTo>
                  <a:pt x="1197886" y="700999"/>
                </a:lnTo>
                <a:lnTo>
                  <a:pt x="1170336" y="737752"/>
                </a:lnTo>
                <a:lnTo>
                  <a:pt x="1140745" y="769673"/>
                </a:lnTo>
                <a:lnTo>
                  <a:pt x="1102220" y="796678"/>
                </a:lnTo>
                <a:lnTo>
                  <a:pt x="1058107" y="819433"/>
                </a:lnTo>
                <a:lnTo>
                  <a:pt x="1011751" y="838606"/>
                </a:lnTo>
                <a:lnTo>
                  <a:pt x="966497" y="854865"/>
                </a:lnTo>
                <a:lnTo>
                  <a:pt x="925690" y="868878"/>
                </a:lnTo>
                <a:lnTo>
                  <a:pt x="873020" y="883135"/>
                </a:lnTo>
                <a:lnTo>
                  <a:pt x="824360" y="889503"/>
                </a:lnTo>
                <a:lnTo>
                  <a:pt x="775120" y="892389"/>
                </a:lnTo>
                <a:lnTo>
                  <a:pt x="720715" y="896196"/>
                </a:lnTo>
                <a:lnTo>
                  <a:pt x="674624" y="903268"/>
                </a:lnTo>
                <a:lnTo>
                  <a:pt x="624286" y="912648"/>
                </a:lnTo>
                <a:lnTo>
                  <a:pt x="570766" y="920350"/>
                </a:lnTo>
                <a:lnTo>
                  <a:pt x="515128" y="922387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87570" y="4197435"/>
            <a:ext cx="1427480" cy="700405"/>
          </a:xfrm>
          <a:custGeom>
            <a:avLst/>
            <a:gdLst/>
            <a:ahLst/>
            <a:cxnLst/>
            <a:rect l="l" t="t" r="r" b="b"/>
            <a:pathLst>
              <a:path w="1427479" h="700404">
                <a:moveTo>
                  <a:pt x="318311" y="662108"/>
                </a:moveTo>
                <a:lnTo>
                  <a:pt x="269582" y="660634"/>
                </a:lnTo>
                <a:lnTo>
                  <a:pt x="213366" y="651467"/>
                </a:lnTo>
                <a:lnTo>
                  <a:pt x="158169" y="635587"/>
                </a:lnTo>
                <a:lnTo>
                  <a:pt x="108442" y="614060"/>
                </a:lnTo>
                <a:lnTo>
                  <a:pt x="68634" y="587949"/>
                </a:lnTo>
                <a:lnTo>
                  <a:pt x="38772" y="543207"/>
                </a:lnTo>
                <a:lnTo>
                  <a:pt x="16707" y="493302"/>
                </a:lnTo>
                <a:lnTo>
                  <a:pt x="3631" y="439317"/>
                </a:lnTo>
                <a:lnTo>
                  <a:pt x="735" y="382338"/>
                </a:lnTo>
                <a:lnTo>
                  <a:pt x="0" y="340021"/>
                </a:lnTo>
                <a:lnTo>
                  <a:pt x="3769" y="292631"/>
                </a:lnTo>
                <a:lnTo>
                  <a:pt x="11862" y="243281"/>
                </a:lnTo>
                <a:lnTo>
                  <a:pt x="24097" y="195083"/>
                </a:lnTo>
                <a:lnTo>
                  <a:pt x="40292" y="151149"/>
                </a:lnTo>
                <a:lnTo>
                  <a:pt x="60266" y="114592"/>
                </a:lnTo>
                <a:lnTo>
                  <a:pt x="86450" y="78717"/>
                </a:lnTo>
                <a:lnTo>
                  <a:pt x="115298" y="48220"/>
                </a:lnTo>
                <a:lnTo>
                  <a:pt x="150742" y="24202"/>
                </a:lnTo>
                <a:lnTo>
                  <a:pt x="196715" y="7761"/>
                </a:lnTo>
                <a:lnTo>
                  <a:pt x="257149" y="0"/>
                </a:lnTo>
                <a:lnTo>
                  <a:pt x="294733" y="2411"/>
                </a:lnTo>
                <a:lnTo>
                  <a:pt x="337790" y="7383"/>
                </a:lnTo>
                <a:lnTo>
                  <a:pt x="385240" y="14536"/>
                </a:lnTo>
                <a:lnTo>
                  <a:pt x="436001" y="23493"/>
                </a:lnTo>
                <a:lnTo>
                  <a:pt x="488992" y="33877"/>
                </a:lnTo>
                <a:lnTo>
                  <a:pt x="543133" y="45309"/>
                </a:lnTo>
                <a:lnTo>
                  <a:pt x="650540" y="69810"/>
                </a:lnTo>
                <a:lnTo>
                  <a:pt x="749575" y="93975"/>
                </a:lnTo>
                <a:lnTo>
                  <a:pt x="802406" y="98708"/>
                </a:lnTo>
                <a:lnTo>
                  <a:pt x="969443" y="112213"/>
                </a:lnTo>
                <a:lnTo>
                  <a:pt x="1023577" y="117797"/>
                </a:lnTo>
                <a:lnTo>
                  <a:pt x="1074740" y="124580"/>
                </a:lnTo>
                <a:lnTo>
                  <a:pt x="1121616" y="132956"/>
                </a:lnTo>
                <a:lnTo>
                  <a:pt x="1162884" y="143319"/>
                </a:lnTo>
                <a:lnTo>
                  <a:pt x="1229378" y="188027"/>
                </a:lnTo>
                <a:lnTo>
                  <a:pt x="1241325" y="257097"/>
                </a:lnTo>
                <a:lnTo>
                  <a:pt x="1242251" y="294701"/>
                </a:lnTo>
                <a:lnTo>
                  <a:pt x="1253895" y="334682"/>
                </a:lnTo>
                <a:lnTo>
                  <a:pt x="1277340" y="366117"/>
                </a:lnTo>
                <a:lnTo>
                  <a:pt x="1310617" y="400543"/>
                </a:lnTo>
                <a:lnTo>
                  <a:pt x="1347969" y="436541"/>
                </a:lnTo>
                <a:lnTo>
                  <a:pt x="1383642" y="472692"/>
                </a:lnTo>
                <a:lnTo>
                  <a:pt x="1411880" y="507576"/>
                </a:lnTo>
                <a:lnTo>
                  <a:pt x="1426927" y="539775"/>
                </a:lnTo>
                <a:lnTo>
                  <a:pt x="1423029" y="567869"/>
                </a:lnTo>
                <a:lnTo>
                  <a:pt x="1401493" y="589645"/>
                </a:lnTo>
                <a:lnTo>
                  <a:pt x="1365840" y="610091"/>
                </a:lnTo>
                <a:lnTo>
                  <a:pt x="1335496" y="622437"/>
                </a:lnTo>
                <a:lnTo>
                  <a:pt x="471649" y="622437"/>
                </a:lnTo>
                <a:lnTo>
                  <a:pt x="423773" y="629931"/>
                </a:lnTo>
                <a:lnTo>
                  <a:pt x="371185" y="647514"/>
                </a:lnTo>
                <a:lnTo>
                  <a:pt x="318311" y="662108"/>
                </a:lnTo>
                <a:close/>
              </a:path>
              <a:path w="1427479" h="700404">
                <a:moveTo>
                  <a:pt x="931661" y="700120"/>
                </a:moveTo>
                <a:lnTo>
                  <a:pt x="877402" y="698233"/>
                </a:lnTo>
                <a:lnTo>
                  <a:pt x="824013" y="694062"/>
                </a:lnTo>
                <a:lnTo>
                  <a:pt x="772233" y="688522"/>
                </a:lnTo>
                <a:lnTo>
                  <a:pt x="676460" y="677004"/>
                </a:lnTo>
                <a:lnTo>
                  <a:pt x="614170" y="663925"/>
                </a:lnTo>
                <a:lnTo>
                  <a:pt x="519321" y="630400"/>
                </a:lnTo>
                <a:lnTo>
                  <a:pt x="471649" y="622437"/>
                </a:lnTo>
                <a:lnTo>
                  <a:pt x="1335496" y="622437"/>
                </a:lnTo>
                <a:lnTo>
                  <a:pt x="1319361" y="629002"/>
                </a:lnTo>
                <a:lnTo>
                  <a:pt x="1265350" y="646173"/>
                </a:lnTo>
                <a:lnTo>
                  <a:pt x="1207099" y="661401"/>
                </a:lnTo>
                <a:lnTo>
                  <a:pt x="1147901" y="674481"/>
                </a:lnTo>
                <a:lnTo>
                  <a:pt x="1091048" y="685207"/>
                </a:lnTo>
                <a:lnTo>
                  <a:pt x="1039834" y="693375"/>
                </a:lnTo>
                <a:lnTo>
                  <a:pt x="986052" y="698806"/>
                </a:lnTo>
                <a:lnTo>
                  <a:pt x="931661" y="70012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6287" y="3792651"/>
            <a:ext cx="757607" cy="453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9000" y="3898900"/>
            <a:ext cx="436561" cy="242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17800" y="4267200"/>
            <a:ext cx="474663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84902" y="4098906"/>
            <a:ext cx="342265" cy="179070"/>
          </a:xfrm>
          <a:custGeom>
            <a:avLst/>
            <a:gdLst/>
            <a:ahLst/>
            <a:cxnLst/>
            <a:rect l="l" t="t" r="r" b="b"/>
            <a:pathLst>
              <a:path w="342264" h="179070">
                <a:moveTo>
                  <a:pt x="0" y="0"/>
                </a:moveTo>
                <a:lnTo>
                  <a:pt x="341654" y="17860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40400" y="4356100"/>
            <a:ext cx="474662" cy="13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91700" y="4161301"/>
            <a:ext cx="240029" cy="185420"/>
          </a:xfrm>
          <a:custGeom>
            <a:avLst/>
            <a:gdLst/>
            <a:ahLst/>
            <a:cxnLst/>
            <a:rect l="l" t="t" r="r" b="b"/>
            <a:pathLst>
              <a:path w="240029" h="185420">
                <a:moveTo>
                  <a:pt x="239998" y="0"/>
                </a:moveTo>
                <a:lnTo>
                  <a:pt x="0" y="184844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30863" y="3844678"/>
            <a:ext cx="757607" cy="445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43600" y="3937000"/>
            <a:ext cx="436560" cy="242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43600" y="3873500"/>
            <a:ext cx="421781" cy="201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3471" y="3819833"/>
            <a:ext cx="693420" cy="471805"/>
          </a:xfrm>
          <a:custGeom>
            <a:avLst/>
            <a:gdLst/>
            <a:ahLst/>
            <a:cxnLst/>
            <a:rect l="l" t="t" r="r" b="b"/>
            <a:pathLst>
              <a:path w="693419" h="471804">
                <a:moveTo>
                  <a:pt x="286586" y="449905"/>
                </a:moveTo>
                <a:lnTo>
                  <a:pt x="245805" y="446781"/>
                </a:lnTo>
                <a:lnTo>
                  <a:pt x="198429" y="440376"/>
                </a:lnTo>
                <a:lnTo>
                  <a:pt x="146841" y="425007"/>
                </a:lnTo>
                <a:lnTo>
                  <a:pt x="98296" y="404136"/>
                </a:lnTo>
                <a:lnTo>
                  <a:pt x="60047" y="381224"/>
                </a:lnTo>
                <a:lnTo>
                  <a:pt x="33220" y="345489"/>
                </a:lnTo>
                <a:lnTo>
                  <a:pt x="14240" y="307511"/>
                </a:lnTo>
                <a:lnTo>
                  <a:pt x="3151" y="266776"/>
                </a:lnTo>
                <a:lnTo>
                  <a:pt x="0" y="222771"/>
                </a:lnTo>
                <a:lnTo>
                  <a:pt x="969" y="179570"/>
                </a:lnTo>
                <a:lnTo>
                  <a:pt x="6544" y="129539"/>
                </a:lnTo>
                <a:lnTo>
                  <a:pt x="20720" y="81734"/>
                </a:lnTo>
                <a:lnTo>
                  <a:pt x="47496" y="45214"/>
                </a:lnTo>
                <a:lnTo>
                  <a:pt x="82279" y="26050"/>
                </a:lnTo>
                <a:lnTo>
                  <a:pt x="127276" y="12658"/>
                </a:lnTo>
                <a:lnTo>
                  <a:pt x="178456" y="4326"/>
                </a:lnTo>
                <a:lnTo>
                  <a:pt x="231791" y="344"/>
                </a:lnTo>
                <a:lnTo>
                  <a:pt x="283248" y="0"/>
                </a:lnTo>
                <a:lnTo>
                  <a:pt x="335073" y="3666"/>
                </a:lnTo>
                <a:lnTo>
                  <a:pt x="389958" y="11823"/>
                </a:lnTo>
                <a:lnTo>
                  <a:pt x="444536" y="23920"/>
                </a:lnTo>
                <a:lnTo>
                  <a:pt x="495443" y="39407"/>
                </a:lnTo>
                <a:lnTo>
                  <a:pt x="539315" y="57733"/>
                </a:lnTo>
                <a:lnTo>
                  <a:pt x="584808" y="83740"/>
                </a:lnTo>
                <a:lnTo>
                  <a:pt x="622963" y="114119"/>
                </a:lnTo>
                <a:lnTo>
                  <a:pt x="653408" y="150767"/>
                </a:lnTo>
                <a:lnTo>
                  <a:pt x="675773" y="195578"/>
                </a:lnTo>
                <a:lnTo>
                  <a:pt x="687020" y="243737"/>
                </a:lnTo>
                <a:lnTo>
                  <a:pt x="692446" y="302846"/>
                </a:lnTo>
                <a:lnTo>
                  <a:pt x="693136" y="363716"/>
                </a:lnTo>
                <a:lnTo>
                  <a:pt x="690175" y="417158"/>
                </a:lnTo>
                <a:lnTo>
                  <a:pt x="687064" y="437885"/>
                </a:lnTo>
                <a:lnTo>
                  <a:pt x="404174" y="437885"/>
                </a:lnTo>
                <a:lnTo>
                  <a:pt x="363104" y="440590"/>
                </a:lnTo>
                <a:lnTo>
                  <a:pt x="324797" y="446219"/>
                </a:lnTo>
                <a:lnTo>
                  <a:pt x="286586" y="449905"/>
                </a:lnTo>
                <a:close/>
              </a:path>
              <a:path w="693419" h="471804">
                <a:moveTo>
                  <a:pt x="677454" y="471565"/>
                </a:moveTo>
                <a:lnTo>
                  <a:pt x="663378" y="468781"/>
                </a:lnTo>
                <a:lnTo>
                  <a:pt x="641563" y="457553"/>
                </a:lnTo>
                <a:lnTo>
                  <a:pt x="611149" y="449807"/>
                </a:lnTo>
                <a:lnTo>
                  <a:pt x="512940" y="443055"/>
                </a:lnTo>
                <a:lnTo>
                  <a:pt x="455615" y="439593"/>
                </a:lnTo>
                <a:lnTo>
                  <a:pt x="404174" y="437885"/>
                </a:lnTo>
                <a:lnTo>
                  <a:pt x="687064" y="437885"/>
                </a:lnTo>
                <a:lnTo>
                  <a:pt x="684648" y="453980"/>
                </a:lnTo>
                <a:lnTo>
                  <a:pt x="677454" y="471565"/>
                </a:lnTo>
                <a:close/>
              </a:path>
            </a:pathLst>
          </a:custGeom>
          <a:solidFill>
            <a:srgbClr val="33CCCC">
              <a:alpha val="780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94952" y="5119024"/>
            <a:ext cx="1972945" cy="515620"/>
          </a:xfrm>
          <a:custGeom>
            <a:avLst/>
            <a:gdLst/>
            <a:ahLst/>
            <a:cxnLst/>
            <a:rect l="l" t="t" r="r" b="b"/>
            <a:pathLst>
              <a:path w="1972945" h="515620">
                <a:moveTo>
                  <a:pt x="862225" y="515052"/>
                </a:moveTo>
                <a:lnTo>
                  <a:pt x="815483" y="514548"/>
                </a:lnTo>
                <a:lnTo>
                  <a:pt x="698510" y="511447"/>
                </a:lnTo>
                <a:lnTo>
                  <a:pt x="642225" y="508914"/>
                </a:lnTo>
                <a:lnTo>
                  <a:pt x="587652" y="505464"/>
                </a:lnTo>
                <a:lnTo>
                  <a:pt x="534972" y="500899"/>
                </a:lnTo>
                <a:lnTo>
                  <a:pt x="484368" y="495025"/>
                </a:lnTo>
                <a:lnTo>
                  <a:pt x="436023" y="487644"/>
                </a:lnTo>
                <a:lnTo>
                  <a:pt x="390119" y="478559"/>
                </a:lnTo>
                <a:lnTo>
                  <a:pt x="346839" y="467574"/>
                </a:lnTo>
                <a:lnTo>
                  <a:pt x="306365" y="454493"/>
                </a:lnTo>
                <a:lnTo>
                  <a:pt x="254971" y="431149"/>
                </a:lnTo>
                <a:lnTo>
                  <a:pt x="205561" y="402604"/>
                </a:lnTo>
                <a:lnTo>
                  <a:pt x="159477" y="370251"/>
                </a:lnTo>
                <a:lnTo>
                  <a:pt x="118064" y="335484"/>
                </a:lnTo>
                <a:lnTo>
                  <a:pt x="82663" y="299700"/>
                </a:lnTo>
                <a:lnTo>
                  <a:pt x="54620" y="264291"/>
                </a:lnTo>
                <a:lnTo>
                  <a:pt x="35276" y="230651"/>
                </a:lnTo>
                <a:lnTo>
                  <a:pt x="7402" y="158293"/>
                </a:lnTo>
                <a:lnTo>
                  <a:pt x="0" y="119659"/>
                </a:lnTo>
                <a:lnTo>
                  <a:pt x="1950" y="82394"/>
                </a:lnTo>
                <a:lnTo>
                  <a:pt x="48901" y="20986"/>
                </a:lnTo>
                <a:lnTo>
                  <a:pt x="101395" y="1350"/>
                </a:lnTo>
                <a:lnTo>
                  <a:pt x="145986" y="524"/>
                </a:lnTo>
                <a:lnTo>
                  <a:pt x="239954" y="0"/>
                </a:lnTo>
                <a:lnTo>
                  <a:pt x="390711" y="1753"/>
                </a:lnTo>
                <a:lnTo>
                  <a:pt x="603975" y="8050"/>
                </a:lnTo>
                <a:lnTo>
                  <a:pt x="1366262" y="46903"/>
                </a:lnTo>
                <a:lnTo>
                  <a:pt x="1530174" y="58410"/>
                </a:lnTo>
                <a:lnTo>
                  <a:pt x="1581503" y="62807"/>
                </a:lnTo>
                <a:lnTo>
                  <a:pt x="1630468" y="67532"/>
                </a:lnTo>
                <a:lnTo>
                  <a:pt x="1676642" y="72614"/>
                </a:lnTo>
                <a:lnTo>
                  <a:pt x="1719599" y="78081"/>
                </a:lnTo>
                <a:lnTo>
                  <a:pt x="1758912" y="83960"/>
                </a:lnTo>
                <a:lnTo>
                  <a:pt x="1824904" y="97074"/>
                </a:lnTo>
                <a:lnTo>
                  <a:pt x="1895436" y="122401"/>
                </a:lnTo>
                <a:lnTo>
                  <a:pt x="1939992" y="153250"/>
                </a:lnTo>
                <a:lnTo>
                  <a:pt x="1963891" y="186819"/>
                </a:lnTo>
                <a:lnTo>
                  <a:pt x="1972454" y="220300"/>
                </a:lnTo>
                <a:lnTo>
                  <a:pt x="1971001" y="250890"/>
                </a:lnTo>
                <a:lnTo>
                  <a:pt x="1937247" y="294111"/>
                </a:lnTo>
                <a:lnTo>
                  <a:pt x="1892997" y="307948"/>
                </a:lnTo>
                <a:lnTo>
                  <a:pt x="1838705" y="318915"/>
                </a:lnTo>
                <a:lnTo>
                  <a:pt x="1780979" y="328628"/>
                </a:lnTo>
                <a:lnTo>
                  <a:pt x="1726424" y="338704"/>
                </a:lnTo>
                <a:lnTo>
                  <a:pt x="1681645" y="350762"/>
                </a:lnTo>
                <a:lnTo>
                  <a:pt x="1652259" y="369795"/>
                </a:lnTo>
                <a:lnTo>
                  <a:pt x="1633893" y="392133"/>
                </a:lnTo>
                <a:lnTo>
                  <a:pt x="1618171" y="415867"/>
                </a:lnTo>
                <a:lnTo>
                  <a:pt x="1596719" y="439085"/>
                </a:lnTo>
                <a:lnTo>
                  <a:pt x="1561161" y="459877"/>
                </a:lnTo>
                <a:lnTo>
                  <a:pt x="1503123" y="476331"/>
                </a:lnTo>
                <a:lnTo>
                  <a:pt x="1430658" y="487235"/>
                </a:lnTo>
                <a:lnTo>
                  <a:pt x="1387435" y="492071"/>
                </a:lnTo>
                <a:lnTo>
                  <a:pt x="1340466" y="496483"/>
                </a:lnTo>
                <a:lnTo>
                  <a:pt x="1290435" y="500456"/>
                </a:lnTo>
                <a:lnTo>
                  <a:pt x="1238029" y="503979"/>
                </a:lnTo>
                <a:lnTo>
                  <a:pt x="1128829" y="509630"/>
                </a:lnTo>
                <a:lnTo>
                  <a:pt x="1018350" y="513339"/>
                </a:lnTo>
                <a:lnTo>
                  <a:pt x="912074" y="515010"/>
                </a:lnTo>
                <a:lnTo>
                  <a:pt x="862225" y="515052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1300" y="5118100"/>
            <a:ext cx="541337" cy="3889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88907" y="4446415"/>
            <a:ext cx="951865" cy="755650"/>
          </a:xfrm>
          <a:custGeom>
            <a:avLst/>
            <a:gdLst/>
            <a:ahLst/>
            <a:cxnLst/>
            <a:rect l="l" t="t" r="r" b="b"/>
            <a:pathLst>
              <a:path w="951864" h="755650">
                <a:moveTo>
                  <a:pt x="76141" y="41896"/>
                </a:moveTo>
                <a:lnTo>
                  <a:pt x="951847" y="733104"/>
                </a:lnTo>
                <a:lnTo>
                  <a:pt x="934143" y="755534"/>
                </a:lnTo>
                <a:lnTo>
                  <a:pt x="62416" y="59286"/>
                </a:lnTo>
                <a:lnTo>
                  <a:pt x="76141" y="41896"/>
                </a:lnTo>
                <a:close/>
              </a:path>
              <a:path w="951864" h="755650">
                <a:moveTo>
                  <a:pt x="17176" y="36584"/>
                </a:moveTo>
                <a:lnTo>
                  <a:pt x="69411" y="36584"/>
                </a:lnTo>
                <a:lnTo>
                  <a:pt x="51707" y="50733"/>
                </a:lnTo>
                <a:lnTo>
                  <a:pt x="62416" y="59286"/>
                </a:lnTo>
                <a:lnTo>
                  <a:pt x="40733" y="86757"/>
                </a:lnTo>
                <a:lnTo>
                  <a:pt x="17176" y="36584"/>
                </a:lnTo>
                <a:close/>
              </a:path>
              <a:path w="951864" h="755650">
                <a:moveTo>
                  <a:pt x="69411" y="36584"/>
                </a:moveTo>
                <a:lnTo>
                  <a:pt x="76141" y="41896"/>
                </a:lnTo>
                <a:lnTo>
                  <a:pt x="62416" y="59286"/>
                </a:lnTo>
                <a:lnTo>
                  <a:pt x="51707" y="50733"/>
                </a:lnTo>
                <a:lnTo>
                  <a:pt x="69411" y="36584"/>
                </a:lnTo>
                <a:close/>
              </a:path>
              <a:path w="951864" h="755650">
                <a:moveTo>
                  <a:pt x="0" y="0"/>
                </a:moveTo>
                <a:lnTo>
                  <a:pt x="93845" y="19467"/>
                </a:lnTo>
                <a:lnTo>
                  <a:pt x="76141" y="41896"/>
                </a:lnTo>
                <a:lnTo>
                  <a:pt x="69411" y="36584"/>
                </a:lnTo>
                <a:lnTo>
                  <a:pt x="17176" y="3658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957" y="4684390"/>
            <a:ext cx="241579" cy="2019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299238" y="4703967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48686" y="4414734"/>
            <a:ext cx="950594" cy="754380"/>
          </a:xfrm>
          <a:custGeom>
            <a:avLst/>
            <a:gdLst/>
            <a:ahLst/>
            <a:cxnLst/>
            <a:rect l="l" t="t" r="r" b="b"/>
            <a:pathLst>
              <a:path w="950595" h="754379">
                <a:moveTo>
                  <a:pt x="874093" y="712273"/>
                </a:moveTo>
                <a:lnTo>
                  <a:pt x="0" y="22431"/>
                </a:lnTo>
                <a:lnTo>
                  <a:pt x="17702" y="0"/>
                </a:lnTo>
                <a:lnTo>
                  <a:pt x="891796" y="689842"/>
                </a:lnTo>
                <a:lnTo>
                  <a:pt x="874093" y="712273"/>
                </a:lnTo>
                <a:close/>
              </a:path>
              <a:path w="950595" h="754379">
                <a:moveTo>
                  <a:pt x="933058" y="717581"/>
                </a:moveTo>
                <a:lnTo>
                  <a:pt x="880819" y="717581"/>
                </a:lnTo>
                <a:lnTo>
                  <a:pt x="898522" y="695150"/>
                </a:lnTo>
                <a:lnTo>
                  <a:pt x="891796" y="689842"/>
                </a:lnTo>
                <a:lnTo>
                  <a:pt x="909498" y="667411"/>
                </a:lnTo>
                <a:lnTo>
                  <a:pt x="933058" y="717581"/>
                </a:lnTo>
                <a:close/>
              </a:path>
              <a:path w="950595" h="754379">
                <a:moveTo>
                  <a:pt x="880819" y="717581"/>
                </a:moveTo>
                <a:lnTo>
                  <a:pt x="874093" y="712273"/>
                </a:lnTo>
                <a:lnTo>
                  <a:pt x="891796" y="689842"/>
                </a:lnTo>
                <a:lnTo>
                  <a:pt x="898522" y="695150"/>
                </a:lnTo>
                <a:lnTo>
                  <a:pt x="880819" y="717581"/>
                </a:lnTo>
                <a:close/>
              </a:path>
              <a:path w="950595" h="754379">
                <a:moveTo>
                  <a:pt x="950237" y="754165"/>
                </a:moveTo>
                <a:lnTo>
                  <a:pt x="856391" y="734703"/>
                </a:lnTo>
                <a:lnTo>
                  <a:pt x="874093" y="712273"/>
                </a:lnTo>
                <a:lnTo>
                  <a:pt x="880819" y="717581"/>
                </a:lnTo>
                <a:lnTo>
                  <a:pt x="933058" y="717581"/>
                </a:lnTo>
                <a:lnTo>
                  <a:pt x="950237" y="7541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577590" y="4664661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7669" y="4156075"/>
            <a:ext cx="1417955" cy="989965"/>
          </a:xfrm>
          <a:custGeom>
            <a:avLst/>
            <a:gdLst/>
            <a:ahLst/>
            <a:cxnLst/>
            <a:rect l="l" t="t" r="r" b="b"/>
            <a:pathLst>
              <a:path w="1417954" h="989964">
                <a:moveTo>
                  <a:pt x="1339263" y="37122"/>
                </a:moveTo>
                <a:lnTo>
                  <a:pt x="0" y="966160"/>
                </a:lnTo>
                <a:lnTo>
                  <a:pt x="16287" y="989639"/>
                </a:lnTo>
                <a:lnTo>
                  <a:pt x="1355551" y="60601"/>
                </a:lnTo>
                <a:lnTo>
                  <a:pt x="1339263" y="37122"/>
                </a:lnTo>
                <a:close/>
              </a:path>
              <a:path w="1417954" h="989964">
                <a:moveTo>
                  <a:pt x="1400206" y="32233"/>
                </a:moveTo>
                <a:lnTo>
                  <a:pt x="1346311" y="32233"/>
                </a:lnTo>
                <a:lnTo>
                  <a:pt x="1362598" y="55712"/>
                </a:lnTo>
                <a:lnTo>
                  <a:pt x="1355551" y="60601"/>
                </a:lnTo>
                <a:lnTo>
                  <a:pt x="1371837" y="84079"/>
                </a:lnTo>
                <a:lnTo>
                  <a:pt x="1400206" y="32233"/>
                </a:lnTo>
                <a:close/>
              </a:path>
              <a:path w="1417954" h="989964">
                <a:moveTo>
                  <a:pt x="1346311" y="32233"/>
                </a:moveTo>
                <a:lnTo>
                  <a:pt x="1339263" y="37122"/>
                </a:lnTo>
                <a:lnTo>
                  <a:pt x="1355551" y="60601"/>
                </a:lnTo>
                <a:lnTo>
                  <a:pt x="1362598" y="55712"/>
                </a:lnTo>
                <a:lnTo>
                  <a:pt x="1346311" y="32233"/>
                </a:lnTo>
                <a:close/>
              </a:path>
              <a:path w="1417954" h="989964">
                <a:moveTo>
                  <a:pt x="1417844" y="0"/>
                </a:moveTo>
                <a:lnTo>
                  <a:pt x="1322976" y="13642"/>
                </a:lnTo>
                <a:lnTo>
                  <a:pt x="1339263" y="37122"/>
                </a:lnTo>
                <a:lnTo>
                  <a:pt x="1346311" y="32233"/>
                </a:lnTo>
                <a:lnTo>
                  <a:pt x="1400206" y="32233"/>
                </a:lnTo>
                <a:lnTo>
                  <a:pt x="141784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06378" y="4510674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94238" y="4233241"/>
            <a:ext cx="1417955" cy="991235"/>
          </a:xfrm>
          <a:custGeom>
            <a:avLst/>
            <a:gdLst/>
            <a:ahLst/>
            <a:cxnLst/>
            <a:rect l="l" t="t" r="r" b="b"/>
            <a:pathLst>
              <a:path w="1417954" h="991235">
                <a:moveTo>
                  <a:pt x="45942" y="907106"/>
                </a:moveTo>
                <a:lnTo>
                  <a:pt x="0" y="991221"/>
                </a:lnTo>
                <a:lnTo>
                  <a:pt x="105617" y="977506"/>
                </a:lnTo>
                <a:lnTo>
                  <a:pt x="89869" y="958927"/>
                </a:lnTo>
                <a:lnTo>
                  <a:pt x="71516" y="958927"/>
                </a:lnTo>
                <a:lnTo>
                  <a:pt x="55211" y="935461"/>
                </a:lnTo>
                <a:lnTo>
                  <a:pt x="64504" y="929004"/>
                </a:lnTo>
                <a:lnTo>
                  <a:pt x="45942" y="907106"/>
                </a:lnTo>
                <a:close/>
              </a:path>
              <a:path w="1417954" h="991235">
                <a:moveTo>
                  <a:pt x="64504" y="929004"/>
                </a:moveTo>
                <a:lnTo>
                  <a:pt x="55211" y="935461"/>
                </a:lnTo>
                <a:lnTo>
                  <a:pt x="71516" y="958927"/>
                </a:lnTo>
                <a:lnTo>
                  <a:pt x="83066" y="950902"/>
                </a:lnTo>
                <a:lnTo>
                  <a:pt x="64504" y="929004"/>
                </a:lnTo>
                <a:close/>
              </a:path>
              <a:path w="1417954" h="991235">
                <a:moveTo>
                  <a:pt x="83066" y="950902"/>
                </a:moveTo>
                <a:lnTo>
                  <a:pt x="71516" y="958927"/>
                </a:lnTo>
                <a:lnTo>
                  <a:pt x="89869" y="958927"/>
                </a:lnTo>
                <a:lnTo>
                  <a:pt x="83066" y="950902"/>
                </a:lnTo>
                <a:close/>
              </a:path>
              <a:path w="1417954" h="991235">
                <a:moveTo>
                  <a:pt x="1401547" y="0"/>
                </a:moveTo>
                <a:lnTo>
                  <a:pt x="64504" y="929004"/>
                </a:lnTo>
                <a:lnTo>
                  <a:pt x="83066" y="950902"/>
                </a:lnTo>
                <a:lnTo>
                  <a:pt x="1417852" y="23466"/>
                </a:lnTo>
                <a:lnTo>
                  <a:pt x="14015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52390" y="4821824"/>
            <a:ext cx="103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6700" y="901700"/>
            <a:ext cx="7769225" cy="1730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2115" y="3133270"/>
            <a:ext cx="1829435" cy="1323975"/>
          </a:xfrm>
          <a:custGeom>
            <a:avLst/>
            <a:gdLst/>
            <a:ahLst/>
            <a:cxnLst/>
            <a:rect l="l" t="t" r="r" b="b"/>
            <a:pathLst>
              <a:path w="1829435" h="1323975">
                <a:moveTo>
                  <a:pt x="761489" y="1323425"/>
                </a:moveTo>
                <a:lnTo>
                  <a:pt x="711468" y="1320915"/>
                </a:lnTo>
                <a:lnTo>
                  <a:pt x="660628" y="1312163"/>
                </a:lnTo>
                <a:lnTo>
                  <a:pt x="618010" y="1300954"/>
                </a:lnTo>
                <a:lnTo>
                  <a:pt x="572683" y="1287106"/>
                </a:lnTo>
                <a:lnTo>
                  <a:pt x="525518" y="1270675"/>
                </a:lnTo>
                <a:lnTo>
                  <a:pt x="477390" y="1251719"/>
                </a:lnTo>
                <a:lnTo>
                  <a:pt x="429170" y="1230294"/>
                </a:lnTo>
                <a:lnTo>
                  <a:pt x="381731" y="1206456"/>
                </a:lnTo>
                <a:lnTo>
                  <a:pt x="335946" y="1180261"/>
                </a:lnTo>
                <a:lnTo>
                  <a:pt x="292688" y="1151766"/>
                </a:lnTo>
                <a:lnTo>
                  <a:pt x="252830" y="1121027"/>
                </a:lnTo>
                <a:lnTo>
                  <a:pt x="217244" y="1088101"/>
                </a:lnTo>
                <a:lnTo>
                  <a:pt x="187358" y="1056344"/>
                </a:lnTo>
                <a:lnTo>
                  <a:pt x="157979" y="1022623"/>
                </a:lnTo>
                <a:lnTo>
                  <a:pt x="129613" y="986954"/>
                </a:lnTo>
                <a:lnTo>
                  <a:pt x="102767" y="949356"/>
                </a:lnTo>
                <a:lnTo>
                  <a:pt x="77950" y="909848"/>
                </a:lnTo>
                <a:lnTo>
                  <a:pt x="55666" y="868448"/>
                </a:lnTo>
                <a:lnTo>
                  <a:pt x="36423" y="825175"/>
                </a:lnTo>
                <a:lnTo>
                  <a:pt x="20728" y="780046"/>
                </a:lnTo>
                <a:lnTo>
                  <a:pt x="9088" y="733079"/>
                </a:lnTo>
                <a:lnTo>
                  <a:pt x="2010" y="684294"/>
                </a:lnTo>
                <a:lnTo>
                  <a:pt x="0" y="633709"/>
                </a:lnTo>
                <a:lnTo>
                  <a:pt x="2191" y="588636"/>
                </a:lnTo>
                <a:lnTo>
                  <a:pt x="8766" y="541397"/>
                </a:lnTo>
                <a:lnTo>
                  <a:pt x="19723" y="492984"/>
                </a:lnTo>
                <a:lnTo>
                  <a:pt x="35064" y="444386"/>
                </a:lnTo>
                <a:lnTo>
                  <a:pt x="54787" y="396593"/>
                </a:lnTo>
                <a:lnTo>
                  <a:pt x="78894" y="350598"/>
                </a:lnTo>
                <a:lnTo>
                  <a:pt x="107383" y="307389"/>
                </a:lnTo>
                <a:lnTo>
                  <a:pt x="140256" y="267957"/>
                </a:lnTo>
                <a:lnTo>
                  <a:pt x="177511" y="233293"/>
                </a:lnTo>
                <a:lnTo>
                  <a:pt x="219150" y="204387"/>
                </a:lnTo>
                <a:lnTo>
                  <a:pt x="255057" y="187995"/>
                </a:lnTo>
                <a:lnTo>
                  <a:pt x="295050" y="174746"/>
                </a:lnTo>
                <a:lnTo>
                  <a:pt x="338681" y="164235"/>
                </a:lnTo>
                <a:lnTo>
                  <a:pt x="385502" y="156058"/>
                </a:lnTo>
                <a:lnTo>
                  <a:pt x="435065" y="149810"/>
                </a:lnTo>
                <a:lnTo>
                  <a:pt x="486924" y="145088"/>
                </a:lnTo>
                <a:lnTo>
                  <a:pt x="540630" y="141485"/>
                </a:lnTo>
                <a:lnTo>
                  <a:pt x="764979" y="130184"/>
                </a:lnTo>
                <a:lnTo>
                  <a:pt x="821210" y="126113"/>
                </a:lnTo>
                <a:lnTo>
                  <a:pt x="876602" y="120735"/>
                </a:lnTo>
                <a:lnTo>
                  <a:pt x="922657" y="113474"/>
                </a:lnTo>
                <a:lnTo>
                  <a:pt x="971400" y="103957"/>
                </a:lnTo>
                <a:lnTo>
                  <a:pt x="1022334" y="92708"/>
                </a:lnTo>
                <a:lnTo>
                  <a:pt x="1238018" y="40870"/>
                </a:lnTo>
                <a:lnTo>
                  <a:pt x="1292438" y="28822"/>
                </a:lnTo>
                <a:lnTo>
                  <a:pt x="1346062" y="18187"/>
                </a:lnTo>
                <a:lnTo>
                  <a:pt x="1398392" y="9488"/>
                </a:lnTo>
                <a:lnTo>
                  <a:pt x="1448931" y="3251"/>
                </a:lnTo>
                <a:lnTo>
                  <a:pt x="1497180" y="0"/>
                </a:lnTo>
                <a:lnTo>
                  <a:pt x="1542642" y="257"/>
                </a:lnTo>
                <a:lnTo>
                  <a:pt x="1584820" y="4549"/>
                </a:lnTo>
                <a:lnTo>
                  <a:pt x="1623215" y="13399"/>
                </a:lnTo>
                <a:lnTo>
                  <a:pt x="1687087" y="50385"/>
                </a:lnTo>
                <a:lnTo>
                  <a:pt x="1713119" y="80815"/>
                </a:lnTo>
                <a:lnTo>
                  <a:pt x="1735685" y="117604"/>
                </a:lnTo>
                <a:lnTo>
                  <a:pt x="1755045" y="159734"/>
                </a:lnTo>
                <a:lnTo>
                  <a:pt x="1771458" y="206188"/>
                </a:lnTo>
                <a:lnTo>
                  <a:pt x="1785185" y="255948"/>
                </a:lnTo>
                <a:lnTo>
                  <a:pt x="1796485" y="307996"/>
                </a:lnTo>
                <a:lnTo>
                  <a:pt x="1805617" y="361316"/>
                </a:lnTo>
                <a:lnTo>
                  <a:pt x="1812841" y="414889"/>
                </a:lnTo>
                <a:lnTo>
                  <a:pt x="1818417" y="467699"/>
                </a:lnTo>
                <a:lnTo>
                  <a:pt x="1822604" y="518726"/>
                </a:lnTo>
                <a:lnTo>
                  <a:pt x="1825663" y="566955"/>
                </a:lnTo>
                <a:lnTo>
                  <a:pt x="1827852" y="611367"/>
                </a:lnTo>
                <a:lnTo>
                  <a:pt x="1829431" y="650945"/>
                </a:lnTo>
                <a:lnTo>
                  <a:pt x="1828922" y="706912"/>
                </a:lnTo>
                <a:lnTo>
                  <a:pt x="1823471" y="760281"/>
                </a:lnTo>
                <a:lnTo>
                  <a:pt x="1813551" y="811082"/>
                </a:lnTo>
                <a:lnTo>
                  <a:pt x="1799631" y="859347"/>
                </a:lnTo>
                <a:lnTo>
                  <a:pt x="1782182" y="905108"/>
                </a:lnTo>
                <a:lnTo>
                  <a:pt x="1761675" y="948397"/>
                </a:lnTo>
                <a:lnTo>
                  <a:pt x="1738579" y="989244"/>
                </a:lnTo>
                <a:lnTo>
                  <a:pt x="1713367" y="1027683"/>
                </a:lnTo>
                <a:lnTo>
                  <a:pt x="1686507" y="1063744"/>
                </a:lnTo>
                <a:lnTo>
                  <a:pt x="1652079" y="1096985"/>
                </a:lnTo>
                <a:lnTo>
                  <a:pt x="1611769" y="1126569"/>
                </a:lnTo>
                <a:lnTo>
                  <a:pt x="1567143" y="1152838"/>
                </a:lnTo>
                <a:lnTo>
                  <a:pt x="1519762" y="1176130"/>
                </a:lnTo>
                <a:lnTo>
                  <a:pt x="1471190" y="1196788"/>
                </a:lnTo>
                <a:lnTo>
                  <a:pt x="1422990" y="1215151"/>
                </a:lnTo>
                <a:lnTo>
                  <a:pt x="1333960" y="1246355"/>
                </a:lnTo>
                <a:lnTo>
                  <a:pt x="1283039" y="1262132"/>
                </a:lnTo>
                <a:lnTo>
                  <a:pt x="1236439" y="1272644"/>
                </a:lnTo>
                <a:lnTo>
                  <a:pt x="1191428" y="1279064"/>
                </a:lnTo>
                <a:lnTo>
                  <a:pt x="1145271" y="1282568"/>
                </a:lnTo>
                <a:lnTo>
                  <a:pt x="1095234" y="1284331"/>
                </a:lnTo>
                <a:lnTo>
                  <a:pt x="1038583" y="1285526"/>
                </a:lnTo>
                <a:lnTo>
                  <a:pt x="995664" y="1291169"/>
                </a:lnTo>
                <a:lnTo>
                  <a:pt x="951300" y="1298942"/>
                </a:lnTo>
                <a:lnTo>
                  <a:pt x="905597" y="1307450"/>
                </a:lnTo>
                <a:lnTo>
                  <a:pt x="858657" y="1315297"/>
                </a:lnTo>
                <a:lnTo>
                  <a:pt x="810587" y="1321087"/>
                </a:lnTo>
                <a:lnTo>
                  <a:pt x="761489" y="132342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62442" y="3811256"/>
            <a:ext cx="2063750" cy="1221740"/>
          </a:xfrm>
          <a:custGeom>
            <a:avLst/>
            <a:gdLst/>
            <a:ahLst/>
            <a:cxnLst/>
            <a:rect l="l" t="t" r="r" b="b"/>
            <a:pathLst>
              <a:path w="2063750" h="1221739">
                <a:moveTo>
                  <a:pt x="391643" y="1152901"/>
                </a:moveTo>
                <a:lnTo>
                  <a:pt x="346951" y="1145443"/>
                </a:lnTo>
                <a:lnTo>
                  <a:pt x="302156" y="1133871"/>
                </a:lnTo>
                <a:lnTo>
                  <a:pt x="258131" y="1118064"/>
                </a:lnTo>
                <a:lnTo>
                  <a:pt x="215747" y="1097903"/>
                </a:lnTo>
                <a:lnTo>
                  <a:pt x="175875" y="1073269"/>
                </a:lnTo>
                <a:lnTo>
                  <a:pt x="139389" y="1044040"/>
                </a:lnTo>
                <a:lnTo>
                  <a:pt x="107158" y="1010098"/>
                </a:lnTo>
                <a:lnTo>
                  <a:pt x="80372" y="972628"/>
                </a:lnTo>
                <a:lnTo>
                  <a:pt x="57149" y="930273"/>
                </a:lnTo>
                <a:lnTo>
                  <a:pt x="37648" y="883666"/>
                </a:lnTo>
                <a:lnTo>
                  <a:pt x="22025" y="833440"/>
                </a:lnTo>
                <a:lnTo>
                  <a:pt x="10437" y="780227"/>
                </a:lnTo>
                <a:lnTo>
                  <a:pt x="3043" y="724660"/>
                </a:lnTo>
                <a:lnTo>
                  <a:pt x="0" y="667372"/>
                </a:lnTo>
                <a:lnTo>
                  <a:pt x="443" y="624442"/>
                </a:lnTo>
                <a:lnTo>
                  <a:pt x="2939" y="577543"/>
                </a:lnTo>
                <a:lnTo>
                  <a:pt x="7521" y="527849"/>
                </a:lnTo>
                <a:lnTo>
                  <a:pt x="14224" y="476532"/>
                </a:lnTo>
                <a:lnTo>
                  <a:pt x="23080" y="424767"/>
                </a:lnTo>
                <a:lnTo>
                  <a:pt x="34125" y="373725"/>
                </a:lnTo>
                <a:lnTo>
                  <a:pt x="47392" y="324579"/>
                </a:lnTo>
                <a:lnTo>
                  <a:pt x="62914" y="278503"/>
                </a:lnTo>
                <a:lnTo>
                  <a:pt x="80727" y="236668"/>
                </a:lnTo>
                <a:lnTo>
                  <a:pt x="100863" y="200249"/>
                </a:lnTo>
                <a:lnTo>
                  <a:pt x="122234" y="160134"/>
                </a:lnTo>
                <a:lnTo>
                  <a:pt x="144607" y="123404"/>
                </a:lnTo>
                <a:lnTo>
                  <a:pt x="169349" y="90526"/>
                </a:lnTo>
                <a:lnTo>
                  <a:pt x="197825" y="61969"/>
                </a:lnTo>
                <a:lnTo>
                  <a:pt x="231402" y="38202"/>
                </a:lnTo>
                <a:lnTo>
                  <a:pt x="271443" y="19693"/>
                </a:lnTo>
                <a:lnTo>
                  <a:pt x="319315" y="6912"/>
                </a:lnTo>
                <a:lnTo>
                  <a:pt x="376384" y="326"/>
                </a:lnTo>
                <a:lnTo>
                  <a:pt x="414198" y="0"/>
                </a:lnTo>
                <a:lnTo>
                  <a:pt x="456262" y="2844"/>
                </a:lnTo>
                <a:lnTo>
                  <a:pt x="502010" y="8476"/>
                </a:lnTo>
                <a:lnTo>
                  <a:pt x="550873" y="16509"/>
                </a:lnTo>
                <a:lnTo>
                  <a:pt x="602285" y="26561"/>
                </a:lnTo>
                <a:lnTo>
                  <a:pt x="655677" y="38245"/>
                </a:lnTo>
                <a:lnTo>
                  <a:pt x="710482" y="51179"/>
                </a:lnTo>
                <a:lnTo>
                  <a:pt x="985831" y="121129"/>
                </a:lnTo>
                <a:lnTo>
                  <a:pt x="1037193" y="133484"/>
                </a:lnTo>
                <a:lnTo>
                  <a:pt x="1085994" y="144398"/>
                </a:lnTo>
                <a:lnTo>
                  <a:pt x="1138254" y="154461"/>
                </a:lnTo>
                <a:lnTo>
                  <a:pt x="1192356" y="163454"/>
                </a:lnTo>
                <a:lnTo>
                  <a:pt x="1247642" y="171661"/>
                </a:lnTo>
                <a:lnTo>
                  <a:pt x="1414017" y="194384"/>
                </a:lnTo>
                <a:lnTo>
                  <a:pt x="1467452" y="202269"/>
                </a:lnTo>
                <a:lnTo>
                  <a:pt x="1518778" y="210779"/>
                </a:lnTo>
                <a:lnTo>
                  <a:pt x="1567335" y="220197"/>
                </a:lnTo>
                <a:lnTo>
                  <a:pt x="1612465" y="230806"/>
                </a:lnTo>
                <a:lnTo>
                  <a:pt x="1653510" y="242888"/>
                </a:lnTo>
                <a:lnTo>
                  <a:pt x="1689810" y="256726"/>
                </a:lnTo>
                <a:lnTo>
                  <a:pt x="1757177" y="302028"/>
                </a:lnTo>
                <a:lnTo>
                  <a:pt x="1778377" y="335218"/>
                </a:lnTo>
                <a:lnTo>
                  <a:pt x="1791240" y="410804"/>
                </a:lnTo>
                <a:lnTo>
                  <a:pt x="1791040" y="452159"/>
                </a:lnTo>
                <a:lnTo>
                  <a:pt x="1791845" y="495196"/>
                </a:lnTo>
                <a:lnTo>
                  <a:pt x="1797722" y="539393"/>
                </a:lnTo>
                <a:lnTo>
                  <a:pt x="1812741" y="584229"/>
                </a:lnTo>
                <a:lnTo>
                  <a:pt x="1832166" y="618396"/>
                </a:lnTo>
                <a:lnTo>
                  <a:pt x="1858549" y="655040"/>
                </a:lnTo>
                <a:lnTo>
                  <a:pt x="1889753" y="693523"/>
                </a:lnTo>
                <a:lnTo>
                  <a:pt x="1958076" y="773458"/>
                </a:lnTo>
                <a:lnTo>
                  <a:pt x="1990920" y="813632"/>
                </a:lnTo>
                <a:lnTo>
                  <a:pt x="2020036" y="853094"/>
                </a:lnTo>
                <a:lnTo>
                  <a:pt x="2043286" y="891206"/>
                </a:lnTo>
                <a:lnTo>
                  <a:pt x="2058534" y="927329"/>
                </a:lnTo>
                <a:lnTo>
                  <a:pt x="2063641" y="960826"/>
                </a:lnTo>
                <a:lnTo>
                  <a:pt x="2056470" y="991058"/>
                </a:lnTo>
                <a:lnTo>
                  <a:pt x="2038224" y="1016626"/>
                </a:lnTo>
                <a:lnTo>
                  <a:pt x="2010145" y="1041215"/>
                </a:lnTo>
                <a:lnTo>
                  <a:pt x="1973670" y="1064720"/>
                </a:lnTo>
                <a:lnTo>
                  <a:pt x="1931743" y="1086260"/>
                </a:lnTo>
                <a:lnTo>
                  <a:pt x="685490" y="1086260"/>
                </a:lnTo>
                <a:lnTo>
                  <a:pt x="635556" y="1090535"/>
                </a:lnTo>
                <a:lnTo>
                  <a:pt x="585183" y="1104383"/>
                </a:lnTo>
                <a:lnTo>
                  <a:pt x="485586" y="1140278"/>
                </a:lnTo>
                <a:lnTo>
                  <a:pt x="437599" y="1152063"/>
                </a:lnTo>
                <a:lnTo>
                  <a:pt x="391643" y="1152901"/>
                </a:lnTo>
                <a:close/>
              </a:path>
              <a:path w="2063750" h="1221739">
                <a:moveTo>
                  <a:pt x="1338021" y="1221686"/>
                </a:moveTo>
                <a:lnTo>
                  <a:pt x="1281927" y="1219527"/>
                </a:lnTo>
                <a:lnTo>
                  <a:pt x="1226504" y="1215258"/>
                </a:lnTo>
                <a:lnTo>
                  <a:pt x="1172356" y="1209428"/>
                </a:lnTo>
                <a:lnTo>
                  <a:pt x="1120089" y="1202585"/>
                </a:lnTo>
                <a:lnTo>
                  <a:pt x="980632" y="1181461"/>
                </a:lnTo>
                <a:lnTo>
                  <a:pt x="918262" y="1167666"/>
                </a:lnTo>
                <a:lnTo>
                  <a:pt x="865466" y="1148740"/>
                </a:lnTo>
                <a:lnTo>
                  <a:pt x="775690" y="1108403"/>
                </a:lnTo>
                <a:lnTo>
                  <a:pt x="732256" y="1093444"/>
                </a:lnTo>
                <a:lnTo>
                  <a:pt x="685490" y="1086260"/>
                </a:lnTo>
                <a:lnTo>
                  <a:pt x="1931743" y="1086260"/>
                </a:lnTo>
                <a:lnTo>
                  <a:pt x="1881269" y="1108055"/>
                </a:lnTo>
                <a:lnTo>
                  <a:pt x="1828212" y="1127672"/>
                </a:lnTo>
                <a:lnTo>
                  <a:pt x="1772497" y="1145783"/>
                </a:lnTo>
                <a:lnTo>
                  <a:pt x="1715559" y="1162280"/>
                </a:lnTo>
                <a:lnTo>
                  <a:pt x="1658833" y="1177058"/>
                </a:lnTo>
                <a:lnTo>
                  <a:pt x="1603753" y="1190012"/>
                </a:lnTo>
                <a:lnTo>
                  <a:pt x="1551753" y="1201035"/>
                </a:lnTo>
                <a:lnTo>
                  <a:pt x="1504270" y="1210022"/>
                </a:lnTo>
                <a:lnTo>
                  <a:pt x="1449798" y="1217482"/>
                </a:lnTo>
                <a:lnTo>
                  <a:pt x="1394180" y="1221187"/>
                </a:lnTo>
                <a:lnTo>
                  <a:pt x="1338021" y="1221686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06625" y="4126332"/>
            <a:ext cx="90614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6520" marR="5080" indent="-8445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wide</a:t>
            </a:r>
            <a:r>
              <a:rPr dirty="0" sz="1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area  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33782" y="5372896"/>
            <a:ext cx="2842895" cy="899160"/>
          </a:xfrm>
          <a:custGeom>
            <a:avLst/>
            <a:gdLst/>
            <a:ahLst/>
            <a:cxnLst/>
            <a:rect l="l" t="t" r="r" b="b"/>
            <a:pathLst>
              <a:path w="2842895" h="899160">
                <a:moveTo>
                  <a:pt x="1267704" y="898690"/>
                </a:moveTo>
                <a:lnTo>
                  <a:pt x="1220370" y="898443"/>
                </a:lnTo>
                <a:lnTo>
                  <a:pt x="1118764" y="896314"/>
                </a:lnTo>
                <a:lnTo>
                  <a:pt x="1007315" y="892318"/>
                </a:lnTo>
                <a:lnTo>
                  <a:pt x="953092" y="889532"/>
                </a:lnTo>
                <a:lnTo>
                  <a:pt x="899997" y="886086"/>
                </a:lnTo>
                <a:lnTo>
                  <a:pt x="848127" y="881878"/>
                </a:lnTo>
                <a:lnTo>
                  <a:pt x="797577" y="876807"/>
                </a:lnTo>
                <a:lnTo>
                  <a:pt x="748442" y="870770"/>
                </a:lnTo>
                <a:lnTo>
                  <a:pt x="700820" y="863666"/>
                </a:lnTo>
                <a:lnTo>
                  <a:pt x="654805" y="855394"/>
                </a:lnTo>
                <a:lnTo>
                  <a:pt x="610494" y="845853"/>
                </a:lnTo>
                <a:lnTo>
                  <a:pt x="567981" y="834939"/>
                </a:lnTo>
                <a:lnTo>
                  <a:pt x="527364" y="822552"/>
                </a:lnTo>
                <a:lnTo>
                  <a:pt x="488738" y="808591"/>
                </a:lnTo>
                <a:lnTo>
                  <a:pt x="452198" y="792953"/>
                </a:lnTo>
                <a:lnTo>
                  <a:pt x="403770" y="770438"/>
                </a:lnTo>
                <a:lnTo>
                  <a:pt x="357354" y="744490"/>
                </a:lnTo>
                <a:lnTo>
                  <a:pt x="313166" y="715592"/>
                </a:lnTo>
                <a:lnTo>
                  <a:pt x="271341" y="684156"/>
                </a:lnTo>
                <a:lnTo>
                  <a:pt x="232342" y="650877"/>
                </a:lnTo>
                <a:lnTo>
                  <a:pt x="196139" y="616026"/>
                </a:lnTo>
                <a:lnTo>
                  <a:pt x="163031" y="580156"/>
                </a:lnTo>
                <a:lnTo>
                  <a:pt x="133234" y="543751"/>
                </a:lnTo>
                <a:lnTo>
                  <a:pt x="106964" y="507292"/>
                </a:lnTo>
                <a:lnTo>
                  <a:pt x="84438" y="471264"/>
                </a:lnTo>
                <a:lnTo>
                  <a:pt x="65872" y="436148"/>
                </a:lnTo>
                <a:lnTo>
                  <a:pt x="37825" y="364843"/>
                </a:lnTo>
                <a:lnTo>
                  <a:pt x="24456" y="324462"/>
                </a:lnTo>
                <a:lnTo>
                  <a:pt x="12768" y="282297"/>
                </a:lnTo>
                <a:lnTo>
                  <a:pt x="4151" y="239362"/>
                </a:lnTo>
                <a:lnTo>
                  <a:pt x="0" y="196671"/>
                </a:lnTo>
                <a:lnTo>
                  <a:pt x="1703" y="155236"/>
                </a:lnTo>
                <a:lnTo>
                  <a:pt x="10654" y="116071"/>
                </a:lnTo>
                <a:lnTo>
                  <a:pt x="28244" y="80189"/>
                </a:lnTo>
                <a:lnTo>
                  <a:pt x="55865" y="48604"/>
                </a:lnTo>
                <a:lnTo>
                  <a:pt x="94908" y="22329"/>
                </a:lnTo>
                <a:lnTo>
                  <a:pt x="146765" y="2378"/>
                </a:lnTo>
                <a:lnTo>
                  <a:pt x="232979" y="605"/>
                </a:lnTo>
                <a:lnTo>
                  <a:pt x="323284" y="0"/>
                </a:lnTo>
                <a:lnTo>
                  <a:pt x="514219" y="1978"/>
                </a:lnTo>
                <a:lnTo>
                  <a:pt x="767217" y="9637"/>
                </a:lnTo>
                <a:lnTo>
                  <a:pt x="1134514" y="27881"/>
                </a:lnTo>
                <a:lnTo>
                  <a:pt x="1941584" y="79548"/>
                </a:lnTo>
                <a:lnTo>
                  <a:pt x="2108991" y="92676"/>
                </a:lnTo>
                <a:lnTo>
                  <a:pt x="2215937" y="102498"/>
                </a:lnTo>
                <a:lnTo>
                  <a:pt x="2317155" y="113329"/>
                </a:lnTo>
                <a:lnTo>
                  <a:pt x="2365079" y="119165"/>
                </a:lnTo>
                <a:lnTo>
                  <a:pt x="2410927" y="125302"/>
                </a:lnTo>
                <a:lnTo>
                  <a:pt x="2454486" y="131757"/>
                </a:lnTo>
                <a:lnTo>
                  <a:pt x="2495540" y="138547"/>
                </a:lnTo>
                <a:lnTo>
                  <a:pt x="2533874" y="145688"/>
                </a:lnTo>
                <a:lnTo>
                  <a:pt x="2601528" y="161089"/>
                </a:lnTo>
                <a:lnTo>
                  <a:pt x="2696319" y="193869"/>
                </a:lnTo>
                <a:lnTo>
                  <a:pt x="2747619" y="222779"/>
                </a:lnTo>
                <a:lnTo>
                  <a:pt x="2785951" y="255011"/>
                </a:lnTo>
                <a:lnTo>
                  <a:pt x="2812949" y="289464"/>
                </a:lnTo>
                <a:lnTo>
                  <a:pt x="2830247" y="325037"/>
                </a:lnTo>
                <a:lnTo>
                  <a:pt x="2842279" y="395140"/>
                </a:lnTo>
                <a:lnTo>
                  <a:pt x="2840280" y="427467"/>
                </a:lnTo>
                <a:lnTo>
                  <a:pt x="2828424" y="481168"/>
                </a:lnTo>
                <a:lnTo>
                  <a:pt x="2771526" y="520651"/>
                </a:lnTo>
                <a:lnTo>
                  <a:pt x="2727457" y="534837"/>
                </a:lnTo>
                <a:lnTo>
                  <a:pt x="2676777" y="546797"/>
                </a:lnTo>
                <a:lnTo>
                  <a:pt x="2566985" y="568469"/>
                </a:lnTo>
                <a:lnTo>
                  <a:pt x="2513574" y="580397"/>
                </a:lnTo>
                <a:lnTo>
                  <a:pt x="2464954" y="594531"/>
                </a:lnTo>
                <a:lnTo>
                  <a:pt x="2423976" y="611978"/>
                </a:lnTo>
                <a:lnTo>
                  <a:pt x="2371638" y="657698"/>
                </a:lnTo>
                <a:lnTo>
                  <a:pt x="2340380" y="711696"/>
                </a:lnTo>
                <a:lnTo>
                  <a:pt x="2323715" y="739331"/>
                </a:lnTo>
                <a:lnTo>
                  <a:pt x="2270437" y="790930"/>
                </a:lnTo>
                <a:lnTo>
                  <a:pt x="2226670" y="812920"/>
                </a:lnTo>
                <a:lnTo>
                  <a:pt x="2166718" y="831053"/>
                </a:lnTo>
                <a:lnTo>
                  <a:pt x="2096250" y="844664"/>
                </a:lnTo>
                <a:lnTo>
                  <a:pt x="2055460" y="850952"/>
                </a:lnTo>
                <a:lnTo>
                  <a:pt x="2011463" y="856885"/>
                </a:lnTo>
                <a:lnTo>
                  <a:pt x="1964633" y="862456"/>
                </a:lnTo>
                <a:lnTo>
                  <a:pt x="1915342" y="867657"/>
                </a:lnTo>
                <a:lnTo>
                  <a:pt x="1863964" y="872483"/>
                </a:lnTo>
                <a:lnTo>
                  <a:pt x="1756436" y="880977"/>
                </a:lnTo>
                <a:lnTo>
                  <a:pt x="1645034" y="887880"/>
                </a:lnTo>
                <a:lnTo>
                  <a:pt x="1532742" y="893136"/>
                </a:lnTo>
                <a:lnTo>
                  <a:pt x="1422545" y="896686"/>
                </a:lnTo>
                <a:lnTo>
                  <a:pt x="1317426" y="898474"/>
                </a:lnTo>
                <a:lnTo>
                  <a:pt x="1267704" y="89869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37830" y="3789362"/>
            <a:ext cx="520065" cy="325120"/>
          </a:xfrm>
          <a:custGeom>
            <a:avLst/>
            <a:gdLst/>
            <a:ahLst/>
            <a:cxnLst/>
            <a:rect l="l" t="t" r="r" b="b"/>
            <a:pathLst>
              <a:path w="520064" h="325120">
                <a:moveTo>
                  <a:pt x="444671" y="27735"/>
                </a:moveTo>
                <a:lnTo>
                  <a:pt x="435335" y="6519"/>
                </a:lnTo>
                <a:lnTo>
                  <a:pt x="520007" y="0"/>
                </a:lnTo>
                <a:lnTo>
                  <a:pt x="502624" y="26797"/>
                </a:lnTo>
                <a:lnTo>
                  <a:pt x="446265" y="26797"/>
                </a:lnTo>
                <a:lnTo>
                  <a:pt x="444671" y="27735"/>
                </a:lnTo>
                <a:close/>
              </a:path>
              <a:path w="520064" h="325120">
                <a:moveTo>
                  <a:pt x="456297" y="54156"/>
                </a:moveTo>
                <a:lnTo>
                  <a:pt x="444671" y="27735"/>
                </a:lnTo>
                <a:lnTo>
                  <a:pt x="446265" y="26797"/>
                </a:lnTo>
                <a:lnTo>
                  <a:pt x="460753" y="51427"/>
                </a:lnTo>
                <a:lnTo>
                  <a:pt x="456297" y="54156"/>
                </a:lnTo>
                <a:close/>
              </a:path>
              <a:path w="520064" h="325120">
                <a:moveTo>
                  <a:pt x="467849" y="80409"/>
                </a:moveTo>
                <a:lnTo>
                  <a:pt x="456297" y="54156"/>
                </a:lnTo>
                <a:lnTo>
                  <a:pt x="460753" y="51427"/>
                </a:lnTo>
                <a:lnTo>
                  <a:pt x="446265" y="26797"/>
                </a:lnTo>
                <a:lnTo>
                  <a:pt x="502624" y="26797"/>
                </a:lnTo>
                <a:lnTo>
                  <a:pt x="467849" y="80409"/>
                </a:lnTo>
                <a:close/>
              </a:path>
              <a:path w="520064" h="325120">
                <a:moveTo>
                  <a:pt x="14488" y="324763"/>
                </a:moveTo>
                <a:lnTo>
                  <a:pt x="0" y="289310"/>
                </a:lnTo>
                <a:lnTo>
                  <a:pt x="444671" y="27735"/>
                </a:lnTo>
                <a:lnTo>
                  <a:pt x="456297" y="54156"/>
                </a:lnTo>
                <a:lnTo>
                  <a:pt x="14488" y="3247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91389" y="4309249"/>
            <a:ext cx="2058670" cy="1318895"/>
          </a:xfrm>
          <a:custGeom>
            <a:avLst/>
            <a:gdLst/>
            <a:ahLst/>
            <a:cxnLst/>
            <a:rect l="l" t="t" r="r" b="b"/>
            <a:pathLst>
              <a:path w="2058670" h="1318895">
                <a:moveTo>
                  <a:pt x="1971761" y="23829"/>
                </a:moveTo>
                <a:lnTo>
                  <a:pt x="1963554" y="0"/>
                </a:lnTo>
                <a:lnTo>
                  <a:pt x="2058385" y="10338"/>
                </a:lnTo>
                <a:lnTo>
                  <a:pt x="2047742" y="20906"/>
                </a:lnTo>
                <a:lnTo>
                  <a:pt x="1980637" y="20906"/>
                </a:lnTo>
                <a:lnTo>
                  <a:pt x="1971761" y="23829"/>
                </a:lnTo>
                <a:close/>
              </a:path>
              <a:path w="2058670" h="1318895">
                <a:moveTo>
                  <a:pt x="1984393" y="60506"/>
                </a:moveTo>
                <a:lnTo>
                  <a:pt x="1971761" y="23829"/>
                </a:lnTo>
                <a:lnTo>
                  <a:pt x="1980637" y="20906"/>
                </a:lnTo>
                <a:lnTo>
                  <a:pt x="1989576" y="58815"/>
                </a:lnTo>
                <a:lnTo>
                  <a:pt x="1984393" y="60506"/>
                </a:lnTo>
                <a:close/>
              </a:path>
              <a:path w="2058670" h="1318895">
                <a:moveTo>
                  <a:pt x="1990372" y="77867"/>
                </a:moveTo>
                <a:lnTo>
                  <a:pt x="1984393" y="60506"/>
                </a:lnTo>
                <a:lnTo>
                  <a:pt x="1989576" y="58815"/>
                </a:lnTo>
                <a:lnTo>
                  <a:pt x="1980637" y="20906"/>
                </a:lnTo>
                <a:lnTo>
                  <a:pt x="2047742" y="20906"/>
                </a:lnTo>
                <a:lnTo>
                  <a:pt x="1990372" y="77867"/>
                </a:lnTo>
                <a:close/>
              </a:path>
              <a:path w="2058670" h="1318895">
                <a:moveTo>
                  <a:pt x="1826556" y="71653"/>
                </a:moveTo>
                <a:lnTo>
                  <a:pt x="1971761" y="23829"/>
                </a:lnTo>
                <a:lnTo>
                  <a:pt x="1984393" y="60506"/>
                </a:lnTo>
                <a:lnTo>
                  <a:pt x="1950424" y="71589"/>
                </a:lnTo>
                <a:lnTo>
                  <a:pt x="1828060" y="71589"/>
                </a:lnTo>
                <a:lnTo>
                  <a:pt x="1826556" y="71653"/>
                </a:lnTo>
                <a:close/>
              </a:path>
              <a:path w="2058670" h="1318895">
                <a:moveTo>
                  <a:pt x="187370" y="1136028"/>
                </a:moveTo>
                <a:lnTo>
                  <a:pt x="148803" y="1136028"/>
                </a:lnTo>
                <a:lnTo>
                  <a:pt x="361388" y="901519"/>
                </a:lnTo>
                <a:lnTo>
                  <a:pt x="483420" y="775133"/>
                </a:lnTo>
                <a:lnTo>
                  <a:pt x="611581" y="652403"/>
                </a:lnTo>
                <a:lnTo>
                  <a:pt x="742369" y="540839"/>
                </a:lnTo>
                <a:lnTo>
                  <a:pt x="872665" y="447623"/>
                </a:lnTo>
                <a:lnTo>
                  <a:pt x="1037332" y="360008"/>
                </a:lnTo>
                <a:lnTo>
                  <a:pt x="1204312" y="284831"/>
                </a:lnTo>
                <a:lnTo>
                  <a:pt x="1215860" y="284787"/>
                </a:lnTo>
                <a:lnTo>
                  <a:pt x="1380053" y="220006"/>
                </a:lnTo>
                <a:lnTo>
                  <a:pt x="1381739" y="219942"/>
                </a:lnTo>
                <a:lnTo>
                  <a:pt x="1370728" y="219910"/>
                </a:lnTo>
                <a:lnTo>
                  <a:pt x="1533018" y="163590"/>
                </a:lnTo>
                <a:lnTo>
                  <a:pt x="1828060" y="71589"/>
                </a:lnTo>
                <a:lnTo>
                  <a:pt x="1950424" y="71589"/>
                </a:lnTo>
                <a:lnTo>
                  <a:pt x="1835495" y="109087"/>
                </a:lnTo>
                <a:lnTo>
                  <a:pt x="1835296" y="109727"/>
                </a:lnTo>
                <a:lnTo>
                  <a:pt x="1542054" y="190722"/>
                </a:lnTo>
                <a:lnTo>
                  <a:pt x="1380352" y="246814"/>
                </a:lnTo>
                <a:lnTo>
                  <a:pt x="1215537" y="311125"/>
                </a:lnTo>
                <a:lnTo>
                  <a:pt x="1214811" y="311408"/>
                </a:lnTo>
                <a:lnTo>
                  <a:pt x="1049983" y="385649"/>
                </a:lnTo>
                <a:lnTo>
                  <a:pt x="1049064" y="386063"/>
                </a:lnTo>
                <a:lnTo>
                  <a:pt x="889039" y="471220"/>
                </a:lnTo>
                <a:lnTo>
                  <a:pt x="888774" y="471220"/>
                </a:lnTo>
                <a:lnTo>
                  <a:pt x="887170" y="472214"/>
                </a:lnTo>
                <a:lnTo>
                  <a:pt x="887384" y="472214"/>
                </a:lnTo>
                <a:lnTo>
                  <a:pt x="759325" y="563838"/>
                </a:lnTo>
                <a:lnTo>
                  <a:pt x="763641" y="563838"/>
                </a:lnTo>
                <a:lnTo>
                  <a:pt x="630795" y="673589"/>
                </a:lnTo>
                <a:lnTo>
                  <a:pt x="630128" y="674141"/>
                </a:lnTo>
                <a:lnTo>
                  <a:pt x="503186" y="795768"/>
                </a:lnTo>
                <a:lnTo>
                  <a:pt x="381946" y="921366"/>
                </a:lnTo>
                <a:lnTo>
                  <a:pt x="187370" y="1136028"/>
                </a:lnTo>
                <a:close/>
              </a:path>
              <a:path w="2058670" h="1318895">
                <a:moveTo>
                  <a:pt x="1541657" y="190831"/>
                </a:moveTo>
                <a:lnTo>
                  <a:pt x="1541973" y="190722"/>
                </a:lnTo>
                <a:lnTo>
                  <a:pt x="1541657" y="190831"/>
                </a:lnTo>
                <a:close/>
              </a:path>
              <a:path w="2058670" h="1318895">
                <a:moveTo>
                  <a:pt x="1541579" y="190858"/>
                </a:moveTo>
                <a:close/>
              </a:path>
              <a:path w="2058670" h="1318895">
                <a:moveTo>
                  <a:pt x="1380608" y="246725"/>
                </a:moveTo>
                <a:lnTo>
                  <a:pt x="1380860" y="246627"/>
                </a:lnTo>
                <a:lnTo>
                  <a:pt x="1380608" y="246725"/>
                </a:lnTo>
                <a:close/>
              </a:path>
              <a:path w="2058670" h="1318895">
                <a:moveTo>
                  <a:pt x="1380380" y="246814"/>
                </a:moveTo>
                <a:lnTo>
                  <a:pt x="1380608" y="246725"/>
                </a:lnTo>
                <a:lnTo>
                  <a:pt x="1380380" y="246814"/>
                </a:lnTo>
                <a:close/>
              </a:path>
              <a:path w="2058670" h="1318895">
                <a:moveTo>
                  <a:pt x="1215150" y="311275"/>
                </a:moveTo>
                <a:lnTo>
                  <a:pt x="1215485" y="311125"/>
                </a:lnTo>
                <a:lnTo>
                  <a:pt x="1215150" y="311275"/>
                </a:lnTo>
                <a:close/>
              </a:path>
              <a:path w="2058670" h="1318895">
                <a:moveTo>
                  <a:pt x="1214857" y="311408"/>
                </a:moveTo>
                <a:lnTo>
                  <a:pt x="1215150" y="311275"/>
                </a:lnTo>
                <a:lnTo>
                  <a:pt x="1214857" y="311408"/>
                </a:lnTo>
                <a:close/>
              </a:path>
              <a:path w="2058670" h="1318895">
                <a:moveTo>
                  <a:pt x="1049064" y="386063"/>
                </a:moveTo>
                <a:lnTo>
                  <a:pt x="1049908" y="385649"/>
                </a:lnTo>
                <a:lnTo>
                  <a:pt x="1049494" y="385869"/>
                </a:lnTo>
                <a:lnTo>
                  <a:pt x="1049064" y="386063"/>
                </a:lnTo>
                <a:close/>
              </a:path>
              <a:path w="2058670" h="1318895">
                <a:moveTo>
                  <a:pt x="1049494" y="385869"/>
                </a:moveTo>
                <a:lnTo>
                  <a:pt x="1049908" y="385649"/>
                </a:lnTo>
                <a:lnTo>
                  <a:pt x="1049494" y="385869"/>
                </a:lnTo>
                <a:close/>
              </a:path>
              <a:path w="2058670" h="1318895">
                <a:moveTo>
                  <a:pt x="1049130" y="386063"/>
                </a:moveTo>
                <a:lnTo>
                  <a:pt x="1049494" y="385869"/>
                </a:lnTo>
                <a:lnTo>
                  <a:pt x="1049130" y="386063"/>
                </a:lnTo>
                <a:close/>
              </a:path>
              <a:path w="2058670" h="1318895">
                <a:moveTo>
                  <a:pt x="887170" y="472214"/>
                </a:moveTo>
                <a:lnTo>
                  <a:pt x="888774" y="471220"/>
                </a:lnTo>
                <a:lnTo>
                  <a:pt x="888006" y="471770"/>
                </a:lnTo>
                <a:lnTo>
                  <a:pt x="887170" y="472214"/>
                </a:lnTo>
                <a:close/>
              </a:path>
              <a:path w="2058670" h="1318895">
                <a:moveTo>
                  <a:pt x="888006" y="471770"/>
                </a:moveTo>
                <a:lnTo>
                  <a:pt x="888774" y="471220"/>
                </a:lnTo>
                <a:lnTo>
                  <a:pt x="889039" y="471220"/>
                </a:lnTo>
                <a:lnTo>
                  <a:pt x="888006" y="471770"/>
                </a:lnTo>
                <a:close/>
              </a:path>
              <a:path w="2058670" h="1318895">
                <a:moveTo>
                  <a:pt x="887384" y="472214"/>
                </a:moveTo>
                <a:lnTo>
                  <a:pt x="887170" y="472214"/>
                </a:lnTo>
                <a:lnTo>
                  <a:pt x="888006" y="471770"/>
                </a:lnTo>
                <a:lnTo>
                  <a:pt x="887384" y="472214"/>
                </a:lnTo>
                <a:close/>
              </a:path>
              <a:path w="2058670" h="1318895">
                <a:moveTo>
                  <a:pt x="763641" y="563838"/>
                </a:moveTo>
                <a:lnTo>
                  <a:pt x="759325" y="563838"/>
                </a:lnTo>
                <a:lnTo>
                  <a:pt x="764551" y="563087"/>
                </a:lnTo>
                <a:lnTo>
                  <a:pt x="763641" y="563838"/>
                </a:lnTo>
                <a:close/>
              </a:path>
              <a:path w="2058670" h="1318895">
                <a:moveTo>
                  <a:pt x="630128" y="674141"/>
                </a:moveTo>
                <a:lnTo>
                  <a:pt x="630738" y="673589"/>
                </a:lnTo>
                <a:lnTo>
                  <a:pt x="630376" y="673936"/>
                </a:lnTo>
                <a:lnTo>
                  <a:pt x="630128" y="674141"/>
                </a:lnTo>
                <a:close/>
              </a:path>
              <a:path w="2058670" h="1318895">
                <a:moveTo>
                  <a:pt x="630376" y="673936"/>
                </a:moveTo>
                <a:lnTo>
                  <a:pt x="630738" y="673589"/>
                </a:lnTo>
                <a:lnTo>
                  <a:pt x="630376" y="673936"/>
                </a:lnTo>
                <a:close/>
              </a:path>
              <a:path w="2058670" h="1318895">
                <a:moveTo>
                  <a:pt x="630162" y="674141"/>
                </a:moveTo>
                <a:lnTo>
                  <a:pt x="630376" y="673936"/>
                </a:lnTo>
                <a:lnTo>
                  <a:pt x="630162" y="674141"/>
                </a:lnTo>
                <a:close/>
              </a:path>
              <a:path w="2058670" h="1318895">
                <a:moveTo>
                  <a:pt x="503388" y="795575"/>
                </a:moveTo>
                <a:lnTo>
                  <a:pt x="503582" y="795374"/>
                </a:lnTo>
                <a:lnTo>
                  <a:pt x="503388" y="795575"/>
                </a:lnTo>
                <a:close/>
              </a:path>
              <a:path w="2058670" h="1318895">
                <a:moveTo>
                  <a:pt x="503201" y="795768"/>
                </a:moveTo>
                <a:lnTo>
                  <a:pt x="503388" y="795575"/>
                </a:lnTo>
                <a:lnTo>
                  <a:pt x="503201" y="795768"/>
                </a:lnTo>
                <a:close/>
              </a:path>
              <a:path w="2058670" h="1318895">
                <a:moveTo>
                  <a:pt x="382102" y="921204"/>
                </a:moveTo>
                <a:lnTo>
                  <a:pt x="382252" y="921038"/>
                </a:lnTo>
                <a:lnTo>
                  <a:pt x="382102" y="921204"/>
                </a:lnTo>
                <a:close/>
              </a:path>
              <a:path w="2058670" h="1318895">
                <a:moveTo>
                  <a:pt x="381955" y="921366"/>
                </a:moveTo>
                <a:lnTo>
                  <a:pt x="382102" y="921204"/>
                </a:lnTo>
                <a:lnTo>
                  <a:pt x="381955" y="921366"/>
                </a:lnTo>
                <a:close/>
              </a:path>
              <a:path w="2058670" h="1318895">
                <a:moveTo>
                  <a:pt x="148846" y="1135980"/>
                </a:moveTo>
                <a:close/>
              </a:path>
              <a:path w="2058670" h="1318895">
                <a:moveTo>
                  <a:pt x="21021" y="1318373"/>
                </a:moveTo>
                <a:lnTo>
                  <a:pt x="0" y="1297648"/>
                </a:lnTo>
                <a:lnTo>
                  <a:pt x="148846" y="1135980"/>
                </a:lnTo>
                <a:lnTo>
                  <a:pt x="187370" y="1136028"/>
                </a:lnTo>
                <a:lnTo>
                  <a:pt x="21021" y="13183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62300" y="4589463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160337" y="319087"/>
                </a:moveTo>
                <a:lnTo>
                  <a:pt x="109657" y="310953"/>
                </a:lnTo>
                <a:lnTo>
                  <a:pt x="65643" y="288304"/>
                </a:lnTo>
                <a:lnTo>
                  <a:pt x="30935" y="253767"/>
                </a:lnTo>
                <a:lnTo>
                  <a:pt x="8174" y="209971"/>
                </a:lnTo>
                <a:lnTo>
                  <a:pt x="0" y="159543"/>
                </a:lnTo>
                <a:lnTo>
                  <a:pt x="8174" y="109115"/>
                </a:lnTo>
                <a:lnTo>
                  <a:pt x="30935" y="65319"/>
                </a:lnTo>
                <a:lnTo>
                  <a:pt x="65644" y="30782"/>
                </a:lnTo>
                <a:lnTo>
                  <a:pt x="109658" y="8133"/>
                </a:lnTo>
                <a:lnTo>
                  <a:pt x="160337" y="0"/>
                </a:lnTo>
                <a:lnTo>
                  <a:pt x="211016" y="8133"/>
                </a:lnTo>
                <a:lnTo>
                  <a:pt x="255030" y="30782"/>
                </a:lnTo>
                <a:lnTo>
                  <a:pt x="289739" y="65319"/>
                </a:lnTo>
                <a:lnTo>
                  <a:pt x="312500" y="109115"/>
                </a:lnTo>
                <a:lnTo>
                  <a:pt x="320674" y="159543"/>
                </a:lnTo>
                <a:lnTo>
                  <a:pt x="312500" y="209971"/>
                </a:lnTo>
                <a:lnTo>
                  <a:pt x="289738" y="253768"/>
                </a:lnTo>
                <a:lnTo>
                  <a:pt x="255029" y="288304"/>
                </a:lnTo>
                <a:lnTo>
                  <a:pt x="211014" y="310953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62300" y="4589463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0" y="159543"/>
                </a:moveTo>
                <a:lnTo>
                  <a:pt x="3257" y="127389"/>
                </a:lnTo>
                <a:lnTo>
                  <a:pt x="12600" y="102894"/>
                </a:lnTo>
                <a:lnTo>
                  <a:pt x="27383" y="70341"/>
                </a:lnTo>
                <a:lnTo>
                  <a:pt x="46961" y="52966"/>
                </a:lnTo>
                <a:lnTo>
                  <a:pt x="70691" y="27247"/>
                </a:lnTo>
                <a:lnTo>
                  <a:pt x="97926" y="12537"/>
                </a:lnTo>
                <a:lnTo>
                  <a:pt x="137239" y="3241"/>
                </a:lnTo>
                <a:lnTo>
                  <a:pt x="160337" y="0"/>
                </a:lnTo>
                <a:lnTo>
                  <a:pt x="192651" y="3241"/>
                </a:lnTo>
                <a:lnTo>
                  <a:pt x="222748" y="12537"/>
                </a:lnTo>
                <a:lnTo>
                  <a:pt x="249983" y="27247"/>
                </a:lnTo>
                <a:lnTo>
                  <a:pt x="273713" y="52966"/>
                </a:lnTo>
                <a:lnTo>
                  <a:pt x="304017" y="70341"/>
                </a:lnTo>
                <a:lnTo>
                  <a:pt x="308074" y="102894"/>
                </a:lnTo>
                <a:lnTo>
                  <a:pt x="317417" y="127389"/>
                </a:lnTo>
                <a:lnTo>
                  <a:pt x="320675" y="159543"/>
                </a:lnTo>
                <a:lnTo>
                  <a:pt x="317417" y="191696"/>
                </a:lnTo>
                <a:lnTo>
                  <a:pt x="308074" y="221644"/>
                </a:lnTo>
                <a:lnTo>
                  <a:pt x="304017" y="248745"/>
                </a:lnTo>
                <a:lnTo>
                  <a:pt x="273713" y="272357"/>
                </a:lnTo>
                <a:lnTo>
                  <a:pt x="249983" y="291839"/>
                </a:lnTo>
                <a:lnTo>
                  <a:pt x="222748" y="306549"/>
                </a:lnTo>
                <a:lnTo>
                  <a:pt x="192651" y="315845"/>
                </a:lnTo>
                <a:lnTo>
                  <a:pt x="160337" y="319087"/>
                </a:lnTo>
                <a:lnTo>
                  <a:pt x="97926" y="306549"/>
                </a:lnTo>
                <a:lnTo>
                  <a:pt x="46961" y="272358"/>
                </a:lnTo>
                <a:lnTo>
                  <a:pt x="12600" y="221645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56915" y="4588410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45890" y="4096553"/>
            <a:ext cx="47053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agent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49215" y="4492170"/>
            <a:ext cx="1829435" cy="1325245"/>
          </a:xfrm>
          <a:custGeom>
            <a:avLst/>
            <a:gdLst/>
            <a:ahLst/>
            <a:cxnLst/>
            <a:rect l="l" t="t" r="r" b="b"/>
            <a:pathLst>
              <a:path w="1829434" h="1325245">
                <a:moveTo>
                  <a:pt x="761489" y="1325071"/>
                </a:moveTo>
                <a:lnTo>
                  <a:pt x="711468" y="1323530"/>
                </a:lnTo>
                <a:lnTo>
                  <a:pt x="660628" y="1316066"/>
                </a:lnTo>
                <a:lnTo>
                  <a:pt x="618010" y="1303799"/>
                </a:lnTo>
                <a:lnTo>
                  <a:pt x="572683" y="1289104"/>
                </a:lnTo>
                <a:lnTo>
                  <a:pt x="525518" y="1272014"/>
                </a:lnTo>
                <a:lnTo>
                  <a:pt x="477390" y="1252562"/>
                </a:lnTo>
                <a:lnTo>
                  <a:pt x="429170" y="1230782"/>
                </a:lnTo>
                <a:lnTo>
                  <a:pt x="381731" y="1206706"/>
                </a:lnTo>
                <a:lnTo>
                  <a:pt x="335946" y="1180366"/>
                </a:lnTo>
                <a:lnTo>
                  <a:pt x="292688" y="1151797"/>
                </a:lnTo>
                <a:lnTo>
                  <a:pt x="252830" y="1121031"/>
                </a:lnTo>
                <a:lnTo>
                  <a:pt x="217244" y="1088101"/>
                </a:lnTo>
                <a:lnTo>
                  <a:pt x="187358" y="1056344"/>
                </a:lnTo>
                <a:lnTo>
                  <a:pt x="157979" y="1022622"/>
                </a:lnTo>
                <a:lnTo>
                  <a:pt x="129613" y="986953"/>
                </a:lnTo>
                <a:lnTo>
                  <a:pt x="102767" y="949355"/>
                </a:lnTo>
                <a:lnTo>
                  <a:pt x="77950" y="909847"/>
                </a:lnTo>
                <a:lnTo>
                  <a:pt x="55666" y="868447"/>
                </a:lnTo>
                <a:lnTo>
                  <a:pt x="36423" y="825173"/>
                </a:lnTo>
                <a:lnTo>
                  <a:pt x="20728" y="780044"/>
                </a:lnTo>
                <a:lnTo>
                  <a:pt x="9088" y="733078"/>
                </a:lnTo>
                <a:lnTo>
                  <a:pt x="2010" y="684294"/>
                </a:lnTo>
                <a:lnTo>
                  <a:pt x="0" y="633709"/>
                </a:lnTo>
                <a:lnTo>
                  <a:pt x="2191" y="588636"/>
                </a:lnTo>
                <a:lnTo>
                  <a:pt x="8766" y="541397"/>
                </a:lnTo>
                <a:lnTo>
                  <a:pt x="19723" y="492984"/>
                </a:lnTo>
                <a:lnTo>
                  <a:pt x="35064" y="444386"/>
                </a:lnTo>
                <a:lnTo>
                  <a:pt x="54787" y="396594"/>
                </a:lnTo>
                <a:lnTo>
                  <a:pt x="78894" y="350598"/>
                </a:lnTo>
                <a:lnTo>
                  <a:pt x="107383" y="307389"/>
                </a:lnTo>
                <a:lnTo>
                  <a:pt x="140256" y="267957"/>
                </a:lnTo>
                <a:lnTo>
                  <a:pt x="177511" y="233293"/>
                </a:lnTo>
                <a:lnTo>
                  <a:pt x="219150" y="204387"/>
                </a:lnTo>
                <a:lnTo>
                  <a:pt x="255057" y="187994"/>
                </a:lnTo>
                <a:lnTo>
                  <a:pt x="295050" y="174745"/>
                </a:lnTo>
                <a:lnTo>
                  <a:pt x="338681" y="164234"/>
                </a:lnTo>
                <a:lnTo>
                  <a:pt x="385502" y="156057"/>
                </a:lnTo>
                <a:lnTo>
                  <a:pt x="435065" y="149809"/>
                </a:lnTo>
                <a:lnTo>
                  <a:pt x="486924" y="145086"/>
                </a:lnTo>
                <a:lnTo>
                  <a:pt x="540630" y="141484"/>
                </a:lnTo>
                <a:lnTo>
                  <a:pt x="764979" y="130184"/>
                </a:lnTo>
                <a:lnTo>
                  <a:pt x="821210" y="126113"/>
                </a:lnTo>
                <a:lnTo>
                  <a:pt x="876602" y="120735"/>
                </a:lnTo>
                <a:lnTo>
                  <a:pt x="922657" y="113475"/>
                </a:lnTo>
                <a:lnTo>
                  <a:pt x="971400" y="103958"/>
                </a:lnTo>
                <a:lnTo>
                  <a:pt x="1022334" y="92708"/>
                </a:lnTo>
                <a:lnTo>
                  <a:pt x="1238018" y="40870"/>
                </a:lnTo>
                <a:lnTo>
                  <a:pt x="1292438" y="28822"/>
                </a:lnTo>
                <a:lnTo>
                  <a:pt x="1346062" y="18187"/>
                </a:lnTo>
                <a:lnTo>
                  <a:pt x="1398392" y="9488"/>
                </a:lnTo>
                <a:lnTo>
                  <a:pt x="1448931" y="3251"/>
                </a:lnTo>
                <a:lnTo>
                  <a:pt x="1497180" y="0"/>
                </a:lnTo>
                <a:lnTo>
                  <a:pt x="1542642" y="257"/>
                </a:lnTo>
                <a:lnTo>
                  <a:pt x="1584820" y="4549"/>
                </a:lnTo>
                <a:lnTo>
                  <a:pt x="1623215" y="13399"/>
                </a:lnTo>
                <a:lnTo>
                  <a:pt x="1687087" y="50385"/>
                </a:lnTo>
                <a:lnTo>
                  <a:pt x="1713119" y="80815"/>
                </a:lnTo>
                <a:lnTo>
                  <a:pt x="1735685" y="117604"/>
                </a:lnTo>
                <a:lnTo>
                  <a:pt x="1755045" y="159734"/>
                </a:lnTo>
                <a:lnTo>
                  <a:pt x="1771458" y="206188"/>
                </a:lnTo>
                <a:lnTo>
                  <a:pt x="1785185" y="255948"/>
                </a:lnTo>
                <a:lnTo>
                  <a:pt x="1796485" y="307996"/>
                </a:lnTo>
                <a:lnTo>
                  <a:pt x="1805617" y="361316"/>
                </a:lnTo>
                <a:lnTo>
                  <a:pt x="1812841" y="414889"/>
                </a:lnTo>
                <a:lnTo>
                  <a:pt x="1818417" y="467699"/>
                </a:lnTo>
                <a:lnTo>
                  <a:pt x="1822604" y="518726"/>
                </a:lnTo>
                <a:lnTo>
                  <a:pt x="1825663" y="566955"/>
                </a:lnTo>
                <a:lnTo>
                  <a:pt x="1827852" y="611367"/>
                </a:lnTo>
                <a:lnTo>
                  <a:pt x="1829431" y="650945"/>
                </a:lnTo>
                <a:lnTo>
                  <a:pt x="1828922" y="706912"/>
                </a:lnTo>
                <a:lnTo>
                  <a:pt x="1823471" y="760281"/>
                </a:lnTo>
                <a:lnTo>
                  <a:pt x="1813551" y="811082"/>
                </a:lnTo>
                <a:lnTo>
                  <a:pt x="1799631" y="859347"/>
                </a:lnTo>
                <a:lnTo>
                  <a:pt x="1782182" y="905107"/>
                </a:lnTo>
                <a:lnTo>
                  <a:pt x="1761675" y="948396"/>
                </a:lnTo>
                <a:lnTo>
                  <a:pt x="1738579" y="989243"/>
                </a:lnTo>
                <a:lnTo>
                  <a:pt x="1713367" y="1027680"/>
                </a:lnTo>
                <a:lnTo>
                  <a:pt x="1686507" y="1063740"/>
                </a:lnTo>
                <a:lnTo>
                  <a:pt x="1652079" y="1096983"/>
                </a:lnTo>
                <a:lnTo>
                  <a:pt x="1611770" y="1126568"/>
                </a:lnTo>
                <a:lnTo>
                  <a:pt x="1567143" y="1152837"/>
                </a:lnTo>
                <a:lnTo>
                  <a:pt x="1519762" y="1176130"/>
                </a:lnTo>
                <a:lnTo>
                  <a:pt x="1471190" y="1196788"/>
                </a:lnTo>
                <a:lnTo>
                  <a:pt x="1422990" y="1215151"/>
                </a:lnTo>
                <a:lnTo>
                  <a:pt x="1333960" y="1246354"/>
                </a:lnTo>
                <a:lnTo>
                  <a:pt x="1283039" y="1262132"/>
                </a:lnTo>
                <a:lnTo>
                  <a:pt x="1236439" y="1272644"/>
                </a:lnTo>
                <a:lnTo>
                  <a:pt x="1191428" y="1279065"/>
                </a:lnTo>
                <a:lnTo>
                  <a:pt x="1145271" y="1282569"/>
                </a:lnTo>
                <a:lnTo>
                  <a:pt x="1095234" y="1284331"/>
                </a:lnTo>
                <a:lnTo>
                  <a:pt x="1038583" y="1285526"/>
                </a:lnTo>
                <a:lnTo>
                  <a:pt x="995664" y="1291177"/>
                </a:lnTo>
                <a:lnTo>
                  <a:pt x="951300" y="1299003"/>
                </a:lnTo>
                <a:lnTo>
                  <a:pt x="905597" y="1307656"/>
                </a:lnTo>
                <a:lnTo>
                  <a:pt x="858657" y="1315784"/>
                </a:lnTo>
                <a:lnTo>
                  <a:pt x="810587" y="1322040"/>
                </a:lnTo>
                <a:lnTo>
                  <a:pt x="761489" y="1325071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89625" y="5070475"/>
            <a:ext cx="603250" cy="354330"/>
          </a:xfrm>
          <a:custGeom>
            <a:avLst/>
            <a:gdLst/>
            <a:ahLst/>
            <a:cxnLst/>
            <a:rect l="l" t="t" r="r" b="b"/>
            <a:pathLst>
              <a:path w="603250" h="354329">
                <a:moveTo>
                  <a:pt x="0" y="354012"/>
                </a:moveTo>
                <a:lnTo>
                  <a:pt x="6032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92675" y="4332287"/>
            <a:ext cx="596900" cy="1054100"/>
          </a:xfrm>
          <a:custGeom>
            <a:avLst/>
            <a:gdLst/>
            <a:ahLst/>
            <a:cxnLst/>
            <a:rect l="l" t="t" r="r" b="b"/>
            <a:pathLst>
              <a:path w="596900" h="1054100">
                <a:moveTo>
                  <a:pt x="4943" y="95715"/>
                </a:moveTo>
                <a:lnTo>
                  <a:pt x="0" y="0"/>
                </a:lnTo>
                <a:lnTo>
                  <a:pt x="79538" y="53475"/>
                </a:lnTo>
                <a:lnTo>
                  <a:pt x="67846" y="60095"/>
                </a:lnTo>
                <a:lnTo>
                  <a:pt x="50448" y="60095"/>
                </a:lnTo>
                <a:lnTo>
                  <a:pt x="25583" y="74176"/>
                </a:lnTo>
                <a:lnTo>
                  <a:pt x="29807" y="81635"/>
                </a:lnTo>
                <a:lnTo>
                  <a:pt x="4943" y="95715"/>
                </a:lnTo>
                <a:close/>
              </a:path>
              <a:path w="596900" h="1054100">
                <a:moveTo>
                  <a:pt x="29807" y="81635"/>
                </a:moveTo>
                <a:lnTo>
                  <a:pt x="25583" y="74176"/>
                </a:lnTo>
                <a:lnTo>
                  <a:pt x="50448" y="60095"/>
                </a:lnTo>
                <a:lnTo>
                  <a:pt x="54672" y="67555"/>
                </a:lnTo>
                <a:lnTo>
                  <a:pt x="29807" y="81635"/>
                </a:lnTo>
                <a:close/>
              </a:path>
              <a:path w="596900" h="1054100">
                <a:moveTo>
                  <a:pt x="54672" y="67555"/>
                </a:moveTo>
                <a:lnTo>
                  <a:pt x="50448" y="60095"/>
                </a:lnTo>
                <a:lnTo>
                  <a:pt x="67846" y="60095"/>
                </a:lnTo>
                <a:lnTo>
                  <a:pt x="54672" y="67555"/>
                </a:lnTo>
                <a:close/>
              </a:path>
              <a:path w="596900" h="1054100">
                <a:moveTo>
                  <a:pt x="542226" y="986544"/>
                </a:moveTo>
                <a:lnTo>
                  <a:pt x="29807" y="81635"/>
                </a:lnTo>
                <a:lnTo>
                  <a:pt x="54672" y="67555"/>
                </a:lnTo>
                <a:lnTo>
                  <a:pt x="567091" y="972464"/>
                </a:lnTo>
                <a:lnTo>
                  <a:pt x="542226" y="986544"/>
                </a:lnTo>
                <a:close/>
              </a:path>
              <a:path w="596900" h="1054100">
                <a:moveTo>
                  <a:pt x="593796" y="994004"/>
                </a:moveTo>
                <a:lnTo>
                  <a:pt x="546450" y="994004"/>
                </a:lnTo>
                <a:lnTo>
                  <a:pt x="571315" y="979923"/>
                </a:lnTo>
                <a:lnTo>
                  <a:pt x="567091" y="972464"/>
                </a:lnTo>
                <a:lnTo>
                  <a:pt x="591956" y="958384"/>
                </a:lnTo>
                <a:lnTo>
                  <a:pt x="593796" y="994004"/>
                </a:lnTo>
                <a:close/>
              </a:path>
              <a:path w="596900" h="1054100">
                <a:moveTo>
                  <a:pt x="546450" y="994004"/>
                </a:moveTo>
                <a:lnTo>
                  <a:pt x="542226" y="986544"/>
                </a:lnTo>
                <a:lnTo>
                  <a:pt x="567091" y="972464"/>
                </a:lnTo>
                <a:lnTo>
                  <a:pt x="571315" y="979923"/>
                </a:lnTo>
                <a:lnTo>
                  <a:pt x="546450" y="994004"/>
                </a:lnTo>
                <a:close/>
              </a:path>
              <a:path w="596900" h="1054100">
                <a:moveTo>
                  <a:pt x="596900" y="1054100"/>
                </a:moveTo>
                <a:lnTo>
                  <a:pt x="517361" y="1000624"/>
                </a:lnTo>
                <a:lnTo>
                  <a:pt x="542226" y="986544"/>
                </a:lnTo>
                <a:lnTo>
                  <a:pt x="546450" y="994004"/>
                </a:lnTo>
                <a:lnTo>
                  <a:pt x="593796" y="994004"/>
                </a:lnTo>
                <a:lnTo>
                  <a:pt x="596900" y="1054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62600" y="3649662"/>
            <a:ext cx="91440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29287" y="3492500"/>
            <a:ext cx="831850" cy="1208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90847" y="4183596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78400" y="4597400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160337" y="319087"/>
                </a:moveTo>
                <a:lnTo>
                  <a:pt x="109658" y="310953"/>
                </a:lnTo>
                <a:lnTo>
                  <a:pt x="65644" y="288304"/>
                </a:lnTo>
                <a:lnTo>
                  <a:pt x="30935" y="253768"/>
                </a:lnTo>
                <a:lnTo>
                  <a:pt x="8174" y="209971"/>
                </a:lnTo>
                <a:lnTo>
                  <a:pt x="0" y="159543"/>
                </a:lnTo>
                <a:lnTo>
                  <a:pt x="8174" y="109115"/>
                </a:lnTo>
                <a:lnTo>
                  <a:pt x="30935" y="65319"/>
                </a:lnTo>
                <a:lnTo>
                  <a:pt x="65644" y="30782"/>
                </a:lnTo>
                <a:lnTo>
                  <a:pt x="109658" y="8133"/>
                </a:lnTo>
                <a:lnTo>
                  <a:pt x="160337" y="0"/>
                </a:lnTo>
                <a:lnTo>
                  <a:pt x="211016" y="8133"/>
                </a:lnTo>
                <a:lnTo>
                  <a:pt x="255030" y="30782"/>
                </a:lnTo>
                <a:lnTo>
                  <a:pt x="289739" y="65319"/>
                </a:lnTo>
                <a:lnTo>
                  <a:pt x="312500" y="109115"/>
                </a:lnTo>
                <a:lnTo>
                  <a:pt x="320674" y="159544"/>
                </a:lnTo>
                <a:lnTo>
                  <a:pt x="312500" y="209972"/>
                </a:lnTo>
                <a:lnTo>
                  <a:pt x="289739" y="253768"/>
                </a:lnTo>
                <a:lnTo>
                  <a:pt x="255030" y="288305"/>
                </a:lnTo>
                <a:lnTo>
                  <a:pt x="211016" y="310954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78400" y="4597400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0" y="159544"/>
                </a:moveTo>
                <a:lnTo>
                  <a:pt x="12600" y="97442"/>
                </a:lnTo>
                <a:lnTo>
                  <a:pt x="46961" y="46729"/>
                </a:lnTo>
                <a:lnTo>
                  <a:pt x="97926" y="12537"/>
                </a:lnTo>
                <a:lnTo>
                  <a:pt x="137239" y="3241"/>
                </a:lnTo>
                <a:lnTo>
                  <a:pt x="160337" y="0"/>
                </a:lnTo>
                <a:lnTo>
                  <a:pt x="192651" y="3241"/>
                </a:lnTo>
                <a:lnTo>
                  <a:pt x="222748" y="12537"/>
                </a:lnTo>
                <a:lnTo>
                  <a:pt x="249983" y="27247"/>
                </a:lnTo>
                <a:lnTo>
                  <a:pt x="273713" y="46729"/>
                </a:lnTo>
                <a:lnTo>
                  <a:pt x="304017" y="70341"/>
                </a:lnTo>
                <a:lnTo>
                  <a:pt x="308074" y="97442"/>
                </a:lnTo>
                <a:lnTo>
                  <a:pt x="317417" y="130902"/>
                </a:lnTo>
                <a:lnTo>
                  <a:pt x="320675" y="159544"/>
                </a:lnTo>
                <a:lnTo>
                  <a:pt x="317417" y="202476"/>
                </a:lnTo>
                <a:lnTo>
                  <a:pt x="308074" y="221645"/>
                </a:lnTo>
                <a:lnTo>
                  <a:pt x="304017" y="248746"/>
                </a:lnTo>
                <a:lnTo>
                  <a:pt x="273713" y="272358"/>
                </a:lnTo>
                <a:lnTo>
                  <a:pt x="249983" y="291840"/>
                </a:lnTo>
                <a:lnTo>
                  <a:pt x="222748" y="306550"/>
                </a:lnTo>
                <a:lnTo>
                  <a:pt x="192651" y="315846"/>
                </a:lnTo>
                <a:lnTo>
                  <a:pt x="160337" y="319087"/>
                </a:lnTo>
                <a:lnTo>
                  <a:pt x="137239" y="315846"/>
                </a:lnTo>
                <a:lnTo>
                  <a:pt x="97926" y="306549"/>
                </a:lnTo>
                <a:lnTo>
                  <a:pt x="46961" y="272358"/>
                </a:lnTo>
                <a:lnTo>
                  <a:pt x="12600" y="221645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114290" y="5714533"/>
            <a:ext cx="9436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new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foreign  agent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68975" y="4929187"/>
            <a:ext cx="546100" cy="419100"/>
          </a:xfrm>
          <a:custGeom>
            <a:avLst/>
            <a:gdLst/>
            <a:ahLst/>
            <a:cxnLst/>
            <a:rect l="l" t="t" r="r" b="b"/>
            <a:pathLst>
              <a:path w="546100" h="419100">
                <a:moveTo>
                  <a:pt x="504188" y="86194"/>
                </a:moveTo>
                <a:lnTo>
                  <a:pt x="546100" y="0"/>
                </a:lnTo>
                <a:lnTo>
                  <a:pt x="451998" y="18187"/>
                </a:lnTo>
                <a:lnTo>
                  <a:pt x="465390" y="35637"/>
                </a:lnTo>
                <a:lnTo>
                  <a:pt x="476196" y="35637"/>
                </a:lnTo>
                <a:lnTo>
                  <a:pt x="493592" y="58306"/>
                </a:lnTo>
                <a:lnTo>
                  <a:pt x="486792" y="63525"/>
                </a:lnTo>
                <a:lnTo>
                  <a:pt x="504188" y="86194"/>
                </a:lnTo>
                <a:close/>
              </a:path>
              <a:path w="546100" h="419100">
                <a:moveTo>
                  <a:pt x="486792" y="63525"/>
                </a:moveTo>
                <a:lnTo>
                  <a:pt x="493592" y="58306"/>
                </a:lnTo>
                <a:lnTo>
                  <a:pt x="476196" y="35637"/>
                </a:lnTo>
                <a:lnTo>
                  <a:pt x="469395" y="40856"/>
                </a:lnTo>
                <a:lnTo>
                  <a:pt x="486792" y="63525"/>
                </a:lnTo>
                <a:close/>
              </a:path>
              <a:path w="546100" h="419100">
                <a:moveTo>
                  <a:pt x="469395" y="40856"/>
                </a:moveTo>
                <a:lnTo>
                  <a:pt x="476196" y="35637"/>
                </a:lnTo>
                <a:lnTo>
                  <a:pt x="465390" y="35637"/>
                </a:lnTo>
                <a:lnTo>
                  <a:pt x="469395" y="40856"/>
                </a:lnTo>
                <a:close/>
              </a:path>
              <a:path w="546100" h="419100">
                <a:moveTo>
                  <a:pt x="76704" y="378243"/>
                </a:moveTo>
                <a:lnTo>
                  <a:pt x="486792" y="63525"/>
                </a:lnTo>
                <a:lnTo>
                  <a:pt x="469395" y="40856"/>
                </a:lnTo>
                <a:lnTo>
                  <a:pt x="59307" y="355574"/>
                </a:lnTo>
                <a:lnTo>
                  <a:pt x="76704" y="378243"/>
                </a:lnTo>
                <a:close/>
              </a:path>
              <a:path w="546100" h="419100">
                <a:moveTo>
                  <a:pt x="17328" y="383462"/>
                </a:moveTo>
                <a:lnTo>
                  <a:pt x="69903" y="383462"/>
                </a:lnTo>
                <a:lnTo>
                  <a:pt x="52507" y="360793"/>
                </a:lnTo>
                <a:lnTo>
                  <a:pt x="59307" y="355574"/>
                </a:lnTo>
                <a:lnTo>
                  <a:pt x="41911" y="332905"/>
                </a:lnTo>
                <a:lnTo>
                  <a:pt x="17328" y="383462"/>
                </a:lnTo>
                <a:close/>
              </a:path>
              <a:path w="546100" h="419100">
                <a:moveTo>
                  <a:pt x="69903" y="383462"/>
                </a:moveTo>
                <a:lnTo>
                  <a:pt x="76704" y="378243"/>
                </a:lnTo>
                <a:lnTo>
                  <a:pt x="59307" y="355574"/>
                </a:lnTo>
                <a:lnTo>
                  <a:pt x="52507" y="360793"/>
                </a:lnTo>
                <a:lnTo>
                  <a:pt x="69903" y="383462"/>
                </a:lnTo>
                <a:close/>
              </a:path>
              <a:path w="546100" h="419100">
                <a:moveTo>
                  <a:pt x="0" y="419100"/>
                </a:moveTo>
                <a:lnTo>
                  <a:pt x="94101" y="400912"/>
                </a:lnTo>
                <a:lnTo>
                  <a:pt x="76704" y="378243"/>
                </a:lnTo>
                <a:lnTo>
                  <a:pt x="69903" y="383462"/>
                </a:lnTo>
                <a:lnTo>
                  <a:pt x="17328" y="383462"/>
                </a:lnTo>
                <a:lnTo>
                  <a:pt x="0" y="419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67400" y="4970463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160337" y="319087"/>
                </a:moveTo>
                <a:lnTo>
                  <a:pt x="109657" y="310953"/>
                </a:lnTo>
                <a:lnTo>
                  <a:pt x="65643" y="288304"/>
                </a:lnTo>
                <a:lnTo>
                  <a:pt x="30935" y="253767"/>
                </a:lnTo>
                <a:lnTo>
                  <a:pt x="8174" y="209971"/>
                </a:lnTo>
                <a:lnTo>
                  <a:pt x="0" y="159543"/>
                </a:lnTo>
                <a:lnTo>
                  <a:pt x="8174" y="109115"/>
                </a:lnTo>
                <a:lnTo>
                  <a:pt x="30935" y="65319"/>
                </a:lnTo>
                <a:lnTo>
                  <a:pt x="65644" y="30782"/>
                </a:lnTo>
                <a:lnTo>
                  <a:pt x="109658" y="8133"/>
                </a:lnTo>
                <a:lnTo>
                  <a:pt x="160337" y="0"/>
                </a:lnTo>
                <a:lnTo>
                  <a:pt x="211016" y="8133"/>
                </a:lnTo>
                <a:lnTo>
                  <a:pt x="255030" y="30782"/>
                </a:lnTo>
                <a:lnTo>
                  <a:pt x="289739" y="65319"/>
                </a:lnTo>
                <a:lnTo>
                  <a:pt x="312500" y="109115"/>
                </a:lnTo>
                <a:lnTo>
                  <a:pt x="320674" y="159543"/>
                </a:lnTo>
                <a:lnTo>
                  <a:pt x="312500" y="209971"/>
                </a:lnTo>
                <a:lnTo>
                  <a:pt x="289738" y="253768"/>
                </a:lnTo>
                <a:lnTo>
                  <a:pt x="255029" y="288304"/>
                </a:lnTo>
                <a:lnTo>
                  <a:pt x="211014" y="310953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67400" y="4970463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0" y="159543"/>
                </a:moveTo>
                <a:lnTo>
                  <a:pt x="3257" y="127389"/>
                </a:lnTo>
                <a:lnTo>
                  <a:pt x="12600" y="102894"/>
                </a:lnTo>
                <a:lnTo>
                  <a:pt x="27383" y="70341"/>
                </a:lnTo>
                <a:lnTo>
                  <a:pt x="46961" y="52966"/>
                </a:lnTo>
                <a:lnTo>
                  <a:pt x="70691" y="27247"/>
                </a:lnTo>
                <a:lnTo>
                  <a:pt x="97926" y="12537"/>
                </a:lnTo>
                <a:lnTo>
                  <a:pt x="137239" y="3241"/>
                </a:lnTo>
                <a:lnTo>
                  <a:pt x="160337" y="0"/>
                </a:lnTo>
                <a:lnTo>
                  <a:pt x="192651" y="3241"/>
                </a:lnTo>
                <a:lnTo>
                  <a:pt x="222748" y="12537"/>
                </a:lnTo>
                <a:lnTo>
                  <a:pt x="249983" y="27247"/>
                </a:lnTo>
                <a:lnTo>
                  <a:pt x="273713" y="52966"/>
                </a:lnTo>
                <a:lnTo>
                  <a:pt x="304017" y="70341"/>
                </a:lnTo>
                <a:lnTo>
                  <a:pt x="308074" y="102894"/>
                </a:lnTo>
                <a:lnTo>
                  <a:pt x="317417" y="127389"/>
                </a:lnTo>
                <a:lnTo>
                  <a:pt x="320675" y="159543"/>
                </a:lnTo>
                <a:lnTo>
                  <a:pt x="317417" y="191696"/>
                </a:lnTo>
                <a:lnTo>
                  <a:pt x="308074" y="221644"/>
                </a:lnTo>
                <a:lnTo>
                  <a:pt x="304017" y="248745"/>
                </a:lnTo>
                <a:lnTo>
                  <a:pt x="273713" y="272357"/>
                </a:lnTo>
                <a:lnTo>
                  <a:pt x="249983" y="291839"/>
                </a:lnTo>
                <a:lnTo>
                  <a:pt x="222748" y="306549"/>
                </a:lnTo>
                <a:lnTo>
                  <a:pt x="192651" y="315845"/>
                </a:lnTo>
                <a:lnTo>
                  <a:pt x="160337" y="319087"/>
                </a:lnTo>
                <a:lnTo>
                  <a:pt x="97926" y="306549"/>
                </a:lnTo>
                <a:lnTo>
                  <a:pt x="46961" y="272358"/>
                </a:lnTo>
                <a:lnTo>
                  <a:pt x="12600" y="221645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962015" y="4969410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31443" y="5709475"/>
            <a:ext cx="497840" cy="129539"/>
          </a:xfrm>
          <a:custGeom>
            <a:avLst/>
            <a:gdLst/>
            <a:ahLst/>
            <a:cxnLst/>
            <a:rect l="l" t="t" r="r" b="b"/>
            <a:pathLst>
              <a:path w="497839" h="129539">
                <a:moveTo>
                  <a:pt x="248734" y="129349"/>
                </a:moveTo>
                <a:lnTo>
                  <a:pt x="182611" y="127038"/>
                </a:lnTo>
                <a:lnTo>
                  <a:pt x="123193" y="120518"/>
                </a:lnTo>
                <a:lnTo>
                  <a:pt x="72852" y="110406"/>
                </a:lnTo>
                <a:lnTo>
                  <a:pt x="33959" y="97316"/>
                </a:lnTo>
                <a:lnTo>
                  <a:pt x="0" y="64674"/>
                </a:lnTo>
                <a:lnTo>
                  <a:pt x="8884" y="47481"/>
                </a:lnTo>
                <a:lnTo>
                  <a:pt x="72852" y="18942"/>
                </a:lnTo>
                <a:lnTo>
                  <a:pt x="123193" y="8830"/>
                </a:lnTo>
                <a:lnTo>
                  <a:pt x="182611" y="2310"/>
                </a:lnTo>
                <a:lnTo>
                  <a:pt x="248734" y="0"/>
                </a:lnTo>
                <a:lnTo>
                  <a:pt x="314858" y="2310"/>
                </a:lnTo>
                <a:lnTo>
                  <a:pt x="374275" y="8830"/>
                </a:lnTo>
                <a:lnTo>
                  <a:pt x="424616" y="18942"/>
                </a:lnTo>
                <a:lnTo>
                  <a:pt x="463509" y="32032"/>
                </a:lnTo>
                <a:lnTo>
                  <a:pt x="497469" y="64674"/>
                </a:lnTo>
                <a:lnTo>
                  <a:pt x="488584" y="81867"/>
                </a:lnTo>
                <a:lnTo>
                  <a:pt x="424616" y="110406"/>
                </a:lnTo>
                <a:lnTo>
                  <a:pt x="374275" y="120519"/>
                </a:lnTo>
                <a:lnTo>
                  <a:pt x="314858" y="127038"/>
                </a:lnTo>
                <a:lnTo>
                  <a:pt x="248734" y="1293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31443" y="5709475"/>
            <a:ext cx="497840" cy="129539"/>
          </a:xfrm>
          <a:custGeom>
            <a:avLst/>
            <a:gdLst/>
            <a:ahLst/>
            <a:cxnLst/>
            <a:rect l="l" t="t" r="r" b="b"/>
            <a:pathLst>
              <a:path w="497839" h="129539">
                <a:moveTo>
                  <a:pt x="0" y="64674"/>
                </a:moveTo>
                <a:lnTo>
                  <a:pt x="72852" y="25410"/>
                </a:lnTo>
                <a:lnTo>
                  <a:pt x="151915" y="5082"/>
                </a:lnTo>
                <a:lnTo>
                  <a:pt x="248734" y="0"/>
                </a:lnTo>
                <a:lnTo>
                  <a:pt x="345553" y="5082"/>
                </a:lnTo>
                <a:lnTo>
                  <a:pt x="424616" y="25410"/>
                </a:lnTo>
                <a:lnTo>
                  <a:pt x="477922" y="39500"/>
                </a:lnTo>
                <a:lnTo>
                  <a:pt x="492416" y="51640"/>
                </a:lnTo>
                <a:lnTo>
                  <a:pt x="497469" y="64674"/>
                </a:lnTo>
                <a:lnTo>
                  <a:pt x="424616" y="110406"/>
                </a:lnTo>
                <a:lnTo>
                  <a:pt x="345553" y="124266"/>
                </a:lnTo>
                <a:lnTo>
                  <a:pt x="248734" y="129349"/>
                </a:lnTo>
                <a:lnTo>
                  <a:pt x="151915" y="124266"/>
                </a:lnTo>
                <a:lnTo>
                  <a:pt x="72852" y="110406"/>
                </a:lnTo>
                <a:lnTo>
                  <a:pt x="19546" y="89848"/>
                </a:lnTo>
                <a:lnTo>
                  <a:pt x="5053" y="77708"/>
                </a:lnTo>
                <a:lnTo>
                  <a:pt x="0" y="646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28268" y="5698807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0"/>
                </a:moveTo>
                <a:lnTo>
                  <a:pt x="0" y="8287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28913" y="5698807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0"/>
                </a:moveTo>
                <a:lnTo>
                  <a:pt x="0" y="828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31443" y="5692140"/>
            <a:ext cx="327660" cy="92075"/>
          </a:xfrm>
          <a:custGeom>
            <a:avLst/>
            <a:gdLst/>
            <a:ahLst/>
            <a:cxnLst/>
            <a:rect l="l" t="t" r="r" b="b"/>
            <a:pathLst>
              <a:path w="327660" h="92075">
                <a:moveTo>
                  <a:pt x="0" y="0"/>
                </a:moveTo>
                <a:lnTo>
                  <a:pt x="327607" y="0"/>
                </a:lnTo>
                <a:lnTo>
                  <a:pt x="327607" y="92011"/>
                </a:lnTo>
                <a:lnTo>
                  <a:pt x="0" y="92011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27262" y="5605462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248734" y="150684"/>
                </a:moveTo>
                <a:lnTo>
                  <a:pt x="182611" y="147993"/>
                </a:lnTo>
                <a:lnTo>
                  <a:pt x="123193" y="140398"/>
                </a:lnTo>
                <a:lnTo>
                  <a:pt x="72852" y="128617"/>
                </a:lnTo>
                <a:lnTo>
                  <a:pt x="33959" y="113369"/>
                </a:lnTo>
                <a:lnTo>
                  <a:pt x="0" y="75342"/>
                </a:lnTo>
                <a:lnTo>
                  <a:pt x="8884" y="56547"/>
                </a:lnTo>
                <a:lnTo>
                  <a:pt x="72852" y="23400"/>
                </a:lnTo>
                <a:lnTo>
                  <a:pt x="123193" y="11076"/>
                </a:lnTo>
                <a:lnTo>
                  <a:pt x="182611" y="2938"/>
                </a:lnTo>
                <a:lnTo>
                  <a:pt x="248734" y="0"/>
                </a:lnTo>
                <a:lnTo>
                  <a:pt x="314858" y="2938"/>
                </a:lnTo>
                <a:lnTo>
                  <a:pt x="374275" y="11076"/>
                </a:lnTo>
                <a:lnTo>
                  <a:pt x="424616" y="23400"/>
                </a:lnTo>
                <a:lnTo>
                  <a:pt x="463509" y="38895"/>
                </a:lnTo>
                <a:lnTo>
                  <a:pt x="497469" y="75342"/>
                </a:lnTo>
                <a:lnTo>
                  <a:pt x="488584" y="95371"/>
                </a:lnTo>
                <a:lnTo>
                  <a:pt x="424616" y="128617"/>
                </a:lnTo>
                <a:lnTo>
                  <a:pt x="374275" y="140398"/>
                </a:lnTo>
                <a:lnTo>
                  <a:pt x="314858" y="147993"/>
                </a:lnTo>
                <a:lnTo>
                  <a:pt x="248734" y="15068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27262" y="5605462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0" y="75342"/>
                </a:moveTo>
                <a:lnTo>
                  <a:pt x="72852" y="22067"/>
                </a:lnTo>
                <a:lnTo>
                  <a:pt x="151915" y="5920"/>
                </a:lnTo>
                <a:lnTo>
                  <a:pt x="248734" y="0"/>
                </a:lnTo>
                <a:lnTo>
                  <a:pt x="345553" y="5920"/>
                </a:lnTo>
                <a:lnTo>
                  <a:pt x="424616" y="22067"/>
                </a:lnTo>
                <a:lnTo>
                  <a:pt x="486383" y="46015"/>
                </a:lnTo>
                <a:lnTo>
                  <a:pt x="492416" y="60158"/>
                </a:lnTo>
                <a:lnTo>
                  <a:pt x="497469" y="75342"/>
                </a:lnTo>
                <a:lnTo>
                  <a:pt x="424616" y="128617"/>
                </a:lnTo>
                <a:lnTo>
                  <a:pt x="345553" y="144764"/>
                </a:lnTo>
                <a:lnTo>
                  <a:pt x="248734" y="150684"/>
                </a:lnTo>
                <a:lnTo>
                  <a:pt x="151915" y="144764"/>
                </a:lnTo>
                <a:lnTo>
                  <a:pt x="72852" y="128617"/>
                </a:lnTo>
                <a:lnTo>
                  <a:pt x="19546" y="104669"/>
                </a:lnTo>
                <a:lnTo>
                  <a:pt x="5053" y="90526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32814" y="5623179"/>
            <a:ext cx="260932" cy="117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764790" y="5600233"/>
            <a:ext cx="11626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correspondent  </a:t>
            </a:r>
            <a:r>
              <a:rPr dirty="0" sz="1400" spc="-5">
                <a:latin typeface="Arial"/>
                <a:cs typeface="Arial"/>
              </a:rPr>
              <a:t>agent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40789" y="6006633"/>
            <a:ext cx="11626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correspondent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0489" y="5384333"/>
            <a:ext cx="64833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new  foreign  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16865" y="95956"/>
            <a:ext cx="71513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Accommodating </a:t>
            </a:r>
            <a:r>
              <a:rPr dirty="0" sz="3600" spc="-5"/>
              <a:t>mobility with direct  </a:t>
            </a:r>
            <a:r>
              <a:rPr dirty="0" sz="3600"/>
              <a:t>routing</a:t>
            </a:r>
            <a:endParaRPr sz="3600"/>
          </a:p>
        </p:txBody>
      </p:sp>
      <p:sp>
        <p:nvSpPr>
          <p:cNvPr id="37" name="object 37"/>
          <p:cNvSpPr txBox="1"/>
          <p:nvPr/>
        </p:nvSpPr>
        <p:spPr>
          <a:xfrm>
            <a:off x="554990" y="1133207"/>
            <a:ext cx="7195820" cy="298894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4965" marR="775335" indent="-342900">
              <a:lnSpc>
                <a:spcPts val="3020"/>
              </a:lnSpc>
              <a:spcBef>
                <a:spcPts val="4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anchor foreign agent: FA in first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visited  </a:t>
            </a:r>
            <a:r>
              <a:rPr dirty="0" sz="2800" spc="-5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data always </a:t>
            </a:r>
            <a:r>
              <a:rPr dirty="0" sz="2800">
                <a:latin typeface="Arial"/>
                <a:cs typeface="Arial"/>
              </a:rPr>
              <a:t>routed </a:t>
            </a:r>
            <a:r>
              <a:rPr dirty="0" sz="2800" spc="-5">
                <a:latin typeface="Arial"/>
                <a:cs typeface="Arial"/>
              </a:rPr>
              <a:t>first to anchor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FA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3020"/>
              </a:lnSpc>
              <a:spcBef>
                <a:spcPts val="72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when </a:t>
            </a:r>
            <a:r>
              <a:rPr dirty="0" sz="2800">
                <a:latin typeface="Arial"/>
                <a:cs typeface="Arial"/>
              </a:rPr>
              <a:t>mobile moves: </a:t>
            </a:r>
            <a:r>
              <a:rPr dirty="0" sz="2800" spc="-5">
                <a:latin typeface="Arial"/>
                <a:cs typeface="Arial"/>
              </a:rPr>
              <a:t>new FA arranges to  have data forwarded from old FA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(chaining)</a:t>
            </a:r>
            <a:endParaRPr sz="2800">
              <a:latin typeface="Arial"/>
              <a:cs typeface="Arial"/>
            </a:endParaRPr>
          </a:p>
          <a:p>
            <a:pPr marL="5601335">
              <a:lnSpc>
                <a:spcPts val="1500"/>
              </a:lnSpc>
            </a:pPr>
            <a:r>
              <a:rPr dirty="0" sz="1400" spc="-5">
                <a:latin typeface="Arial"/>
                <a:cs typeface="Arial"/>
              </a:rPr>
              <a:t>foreign net</a:t>
            </a:r>
            <a:r>
              <a:rPr dirty="0" sz="1400" spc="3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visited</a:t>
            </a:r>
            <a:endParaRPr sz="1400">
              <a:latin typeface="Arial"/>
              <a:cs typeface="Arial"/>
            </a:endParaRPr>
          </a:p>
          <a:p>
            <a:pPr marL="5601335">
              <a:lnSpc>
                <a:spcPts val="1655"/>
              </a:lnSpc>
            </a:pPr>
            <a:r>
              <a:rPr dirty="0" sz="1400" spc="-5">
                <a:latin typeface="Arial"/>
                <a:cs typeface="Arial"/>
              </a:rPr>
              <a:t>at </a:t>
            </a:r>
            <a:r>
              <a:rPr dirty="0" sz="1400">
                <a:latin typeface="Arial"/>
                <a:cs typeface="Arial"/>
              </a:rPr>
              <a:t>session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start</a:t>
            </a:r>
            <a:endParaRPr sz="1400">
              <a:latin typeface="Arial"/>
              <a:cs typeface="Arial"/>
            </a:endParaRPr>
          </a:p>
          <a:p>
            <a:pPr marL="3402965" marR="3240405">
              <a:lnSpc>
                <a:spcPts val="1680"/>
              </a:lnSpc>
              <a:spcBef>
                <a:spcPts val="30"/>
              </a:spcBef>
            </a:pPr>
            <a:r>
              <a:rPr dirty="0" sz="1400" spc="-5">
                <a:latin typeface="Arial"/>
                <a:cs typeface="Arial"/>
              </a:rPr>
              <a:t>anchor  foreign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57300" y="5461000"/>
            <a:ext cx="781050" cy="682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57700" y="4076700"/>
            <a:ext cx="682625" cy="244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73700" y="5410200"/>
            <a:ext cx="571500" cy="204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5190" y="4401911"/>
            <a:ext cx="1841500" cy="1296035"/>
          </a:xfrm>
          <a:custGeom>
            <a:avLst/>
            <a:gdLst/>
            <a:ahLst/>
            <a:cxnLst/>
            <a:rect l="l" t="t" r="r" b="b"/>
            <a:pathLst>
              <a:path w="1841500" h="1296035">
                <a:moveTo>
                  <a:pt x="86144" y="118305"/>
                </a:moveTo>
                <a:lnTo>
                  <a:pt x="54520" y="118305"/>
                </a:lnTo>
                <a:lnTo>
                  <a:pt x="0" y="13152"/>
                </a:lnTo>
                <a:lnTo>
                  <a:pt x="25368" y="0"/>
                </a:lnTo>
                <a:lnTo>
                  <a:pt x="80111" y="105601"/>
                </a:lnTo>
                <a:lnTo>
                  <a:pt x="86144" y="118305"/>
                </a:lnTo>
                <a:close/>
              </a:path>
              <a:path w="1841500" h="1296035">
                <a:moveTo>
                  <a:pt x="714986" y="1256215"/>
                </a:moveTo>
                <a:lnTo>
                  <a:pt x="667234" y="1213073"/>
                </a:lnTo>
                <a:lnTo>
                  <a:pt x="666967" y="1211434"/>
                </a:lnTo>
                <a:lnTo>
                  <a:pt x="665963" y="1210510"/>
                </a:lnTo>
                <a:lnTo>
                  <a:pt x="615657" y="1157037"/>
                </a:lnTo>
                <a:lnTo>
                  <a:pt x="564095" y="1090844"/>
                </a:lnTo>
                <a:lnTo>
                  <a:pt x="512063" y="1014430"/>
                </a:lnTo>
                <a:lnTo>
                  <a:pt x="408068" y="838867"/>
                </a:lnTo>
                <a:lnTo>
                  <a:pt x="306585" y="645373"/>
                </a:lnTo>
                <a:lnTo>
                  <a:pt x="126083" y="269036"/>
                </a:lnTo>
                <a:lnTo>
                  <a:pt x="54405" y="118083"/>
                </a:lnTo>
                <a:lnTo>
                  <a:pt x="54520" y="118305"/>
                </a:lnTo>
                <a:lnTo>
                  <a:pt x="86144" y="118305"/>
                </a:lnTo>
                <a:lnTo>
                  <a:pt x="151872" y="256729"/>
                </a:lnTo>
                <a:lnTo>
                  <a:pt x="332131" y="632557"/>
                </a:lnTo>
                <a:lnTo>
                  <a:pt x="433035" y="824948"/>
                </a:lnTo>
                <a:lnTo>
                  <a:pt x="433373" y="825594"/>
                </a:lnTo>
                <a:lnTo>
                  <a:pt x="536195" y="999102"/>
                </a:lnTo>
                <a:lnTo>
                  <a:pt x="536647" y="999864"/>
                </a:lnTo>
                <a:lnTo>
                  <a:pt x="587206" y="1074016"/>
                </a:lnTo>
                <a:lnTo>
                  <a:pt x="587709" y="1074754"/>
                </a:lnTo>
                <a:lnTo>
                  <a:pt x="637130" y="1138114"/>
                </a:lnTo>
                <a:lnTo>
                  <a:pt x="637918" y="1139124"/>
                </a:lnTo>
                <a:lnTo>
                  <a:pt x="685230" y="1189289"/>
                </a:lnTo>
                <a:lnTo>
                  <a:pt x="685029" y="1189289"/>
                </a:lnTo>
                <a:lnTo>
                  <a:pt x="686534" y="1190674"/>
                </a:lnTo>
                <a:lnTo>
                  <a:pt x="686769" y="1190674"/>
                </a:lnTo>
                <a:lnTo>
                  <a:pt x="730820" y="1225736"/>
                </a:lnTo>
                <a:lnTo>
                  <a:pt x="730351" y="1225736"/>
                </a:lnTo>
                <a:lnTo>
                  <a:pt x="732781" y="1227297"/>
                </a:lnTo>
                <a:lnTo>
                  <a:pt x="771472" y="1250997"/>
                </a:lnTo>
                <a:lnTo>
                  <a:pt x="716986" y="1250997"/>
                </a:lnTo>
                <a:lnTo>
                  <a:pt x="716894" y="1253254"/>
                </a:lnTo>
                <a:lnTo>
                  <a:pt x="715363" y="1253254"/>
                </a:lnTo>
                <a:lnTo>
                  <a:pt x="714986" y="1256215"/>
                </a:lnTo>
                <a:close/>
              </a:path>
              <a:path w="1841500" h="1296035">
                <a:moveTo>
                  <a:pt x="1763840" y="769519"/>
                </a:moveTo>
                <a:lnTo>
                  <a:pt x="1746980" y="746448"/>
                </a:lnTo>
                <a:lnTo>
                  <a:pt x="1841484" y="730476"/>
                </a:lnTo>
                <a:lnTo>
                  <a:pt x="1823960" y="764461"/>
                </a:lnTo>
                <a:lnTo>
                  <a:pt x="1770762" y="764461"/>
                </a:lnTo>
                <a:lnTo>
                  <a:pt x="1763840" y="769519"/>
                </a:lnTo>
                <a:close/>
              </a:path>
              <a:path w="1841500" h="1296035">
                <a:moveTo>
                  <a:pt x="1784468" y="797747"/>
                </a:moveTo>
                <a:lnTo>
                  <a:pt x="1763840" y="769519"/>
                </a:lnTo>
                <a:lnTo>
                  <a:pt x="1770762" y="764461"/>
                </a:lnTo>
                <a:lnTo>
                  <a:pt x="1798748" y="787532"/>
                </a:lnTo>
                <a:lnTo>
                  <a:pt x="1784468" y="797747"/>
                </a:lnTo>
                <a:close/>
              </a:path>
              <a:path w="1841500" h="1296035">
                <a:moveTo>
                  <a:pt x="1797560" y="815662"/>
                </a:moveTo>
                <a:lnTo>
                  <a:pt x="1784468" y="797747"/>
                </a:lnTo>
                <a:lnTo>
                  <a:pt x="1798748" y="787532"/>
                </a:lnTo>
                <a:lnTo>
                  <a:pt x="1770762" y="764461"/>
                </a:lnTo>
                <a:lnTo>
                  <a:pt x="1823960" y="764461"/>
                </a:lnTo>
                <a:lnTo>
                  <a:pt x="1797560" y="815662"/>
                </a:lnTo>
                <a:close/>
              </a:path>
              <a:path w="1841500" h="1296035">
                <a:moveTo>
                  <a:pt x="1396793" y="1062321"/>
                </a:moveTo>
                <a:lnTo>
                  <a:pt x="1345665" y="1062321"/>
                </a:lnTo>
                <a:lnTo>
                  <a:pt x="1435684" y="1003943"/>
                </a:lnTo>
                <a:lnTo>
                  <a:pt x="1440261" y="1003648"/>
                </a:lnTo>
                <a:lnTo>
                  <a:pt x="1503757" y="959632"/>
                </a:lnTo>
                <a:lnTo>
                  <a:pt x="1763840" y="769519"/>
                </a:lnTo>
                <a:lnTo>
                  <a:pt x="1784468" y="797747"/>
                </a:lnTo>
                <a:lnTo>
                  <a:pt x="1519713" y="987120"/>
                </a:lnTo>
                <a:lnTo>
                  <a:pt x="1518811" y="993201"/>
                </a:lnTo>
                <a:lnTo>
                  <a:pt x="1448403" y="1027639"/>
                </a:lnTo>
                <a:lnTo>
                  <a:pt x="1448256" y="1027639"/>
                </a:lnTo>
                <a:lnTo>
                  <a:pt x="1396793" y="1062321"/>
                </a:lnTo>
                <a:close/>
              </a:path>
              <a:path w="1841500" h="1296035">
                <a:moveTo>
                  <a:pt x="433204" y="825271"/>
                </a:moveTo>
                <a:lnTo>
                  <a:pt x="433013" y="824948"/>
                </a:lnTo>
                <a:lnTo>
                  <a:pt x="433204" y="825271"/>
                </a:lnTo>
                <a:close/>
              </a:path>
              <a:path w="1841500" h="1296035">
                <a:moveTo>
                  <a:pt x="433395" y="825594"/>
                </a:moveTo>
                <a:lnTo>
                  <a:pt x="433204" y="825271"/>
                </a:lnTo>
                <a:lnTo>
                  <a:pt x="433395" y="825594"/>
                </a:lnTo>
                <a:close/>
              </a:path>
              <a:path w="1841500" h="1296035">
                <a:moveTo>
                  <a:pt x="1502854" y="960240"/>
                </a:moveTo>
                <a:lnTo>
                  <a:pt x="1503686" y="959632"/>
                </a:lnTo>
                <a:lnTo>
                  <a:pt x="1502854" y="960240"/>
                </a:lnTo>
                <a:close/>
              </a:path>
              <a:path w="1841500" h="1296035">
                <a:moveTo>
                  <a:pt x="536647" y="999864"/>
                </a:moveTo>
                <a:lnTo>
                  <a:pt x="536162" y="999102"/>
                </a:lnTo>
                <a:lnTo>
                  <a:pt x="536416" y="999475"/>
                </a:lnTo>
                <a:lnTo>
                  <a:pt x="536647" y="999864"/>
                </a:lnTo>
                <a:close/>
              </a:path>
              <a:path w="1841500" h="1296035">
                <a:moveTo>
                  <a:pt x="536416" y="999475"/>
                </a:moveTo>
                <a:lnTo>
                  <a:pt x="536162" y="999102"/>
                </a:lnTo>
                <a:lnTo>
                  <a:pt x="536416" y="999475"/>
                </a:lnTo>
                <a:close/>
              </a:path>
              <a:path w="1841500" h="1296035">
                <a:moveTo>
                  <a:pt x="536681" y="999864"/>
                </a:moveTo>
                <a:lnTo>
                  <a:pt x="536416" y="999475"/>
                </a:lnTo>
                <a:lnTo>
                  <a:pt x="536681" y="999864"/>
                </a:lnTo>
                <a:close/>
              </a:path>
              <a:path w="1841500" h="1296035">
                <a:moveTo>
                  <a:pt x="1447867" y="1027901"/>
                </a:moveTo>
                <a:lnTo>
                  <a:pt x="1448256" y="1027639"/>
                </a:lnTo>
                <a:lnTo>
                  <a:pt x="1448403" y="1027639"/>
                </a:lnTo>
                <a:lnTo>
                  <a:pt x="1447867" y="1027901"/>
                </a:lnTo>
                <a:close/>
              </a:path>
              <a:path w="1841500" h="1296035">
                <a:moveTo>
                  <a:pt x="1447817" y="1027935"/>
                </a:moveTo>
                <a:close/>
              </a:path>
              <a:path w="1841500" h="1296035">
                <a:moveTo>
                  <a:pt x="1197387" y="1193165"/>
                </a:moveTo>
                <a:lnTo>
                  <a:pt x="1142019" y="1193165"/>
                </a:lnTo>
                <a:lnTo>
                  <a:pt x="1248193" y="1125813"/>
                </a:lnTo>
                <a:lnTo>
                  <a:pt x="1345854" y="1062196"/>
                </a:lnTo>
                <a:lnTo>
                  <a:pt x="1345665" y="1062321"/>
                </a:lnTo>
                <a:lnTo>
                  <a:pt x="1396793" y="1062321"/>
                </a:lnTo>
                <a:lnTo>
                  <a:pt x="1361446" y="1086142"/>
                </a:lnTo>
                <a:lnTo>
                  <a:pt x="1197387" y="1193165"/>
                </a:lnTo>
                <a:close/>
              </a:path>
              <a:path w="1841500" h="1296035">
                <a:moveTo>
                  <a:pt x="587709" y="1074754"/>
                </a:moveTo>
                <a:lnTo>
                  <a:pt x="587171" y="1074016"/>
                </a:lnTo>
                <a:lnTo>
                  <a:pt x="587453" y="1074378"/>
                </a:lnTo>
                <a:lnTo>
                  <a:pt x="587709" y="1074754"/>
                </a:lnTo>
                <a:close/>
              </a:path>
              <a:path w="1841500" h="1296035">
                <a:moveTo>
                  <a:pt x="587453" y="1074378"/>
                </a:moveTo>
                <a:lnTo>
                  <a:pt x="587171" y="1074016"/>
                </a:lnTo>
                <a:lnTo>
                  <a:pt x="587453" y="1074378"/>
                </a:lnTo>
                <a:close/>
              </a:path>
              <a:path w="1841500" h="1296035">
                <a:moveTo>
                  <a:pt x="587746" y="1074754"/>
                </a:moveTo>
                <a:lnTo>
                  <a:pt x="587453" y="1074378"/>
                </a:lnTo>
                <a:lnTo>
                  <a:pt x="587746" y="1074754"/>
                </a:lnTo>
                <a:close/>
              </a:path>
              <a:path w="1841500" h="1296035">
                <a:moveTo>
                  <a:pt x="1247513" y="1126230"/>
                </a:moveTo>
                <a:lnTo>
                  <a:pt x="1248152" y="1125813"/>
                </a:lnTo>
                <a:lnTo>
                  <a:pt x="1247513" y="1126230"/>
                </a:lnTo>
                <a:close/>
              </a:path>
              <a:path w="1841500" h="1296035">
                <a:moveTo>
                  <a:pt x="637918" y="1139124"/>
                </a:moveTo>
                <a:lnTo>
                  <a:pt x="637052" y="1138114"/>
                </a:lnTo>
                <a:lnTo>
                  <a:pt x="637507" y="1138597"/>
                </a:lnTo>
                <a:lnTo>
                  <a:pt x="637918" y="1139124"/>
                </a:lnTo>
                <a:close/>
              </a:path>
              <a:path w="1841500" h="1296035">
                <a:moveTo>
                  <a:pt x="637507" y="1138597"/>
                </a:moveTo>
                <a:lnTo>
                  <a:pt x="637052" y="1138114"/>
                </a:lnTo>
                <a:lnTo>
                  <a:pt x="637507" y="1138597"/>
                </a:lnTo>
                <a:close/>
              </a:path>
              <a:path w="1841500" h="1296035">
                <a:moveTo>
                  <a:pt x="638003" y="1139124"/>
                </a:moveTo>
                <a:lnTo>
                  <a:pt x="637507" y="1138597"/>
                </a:lnTo>
                <a:lnTo>
                  <a:pt x="638003" y="1139124"/>
                </a:lnTo>
                <a:close/>
              </a:path>
              <a:path w="1841500" h="1296035">
                <a:moveTo>
                  <a:pt x="686534" y="1190674"/>
                </a:moveTo>
                <a:lnTo>
                  <a:pt x="685029" y="1189289"/>
                </a:lnTo>
                <a:lnTo>
                  <a:pt x="685832" y="1189928"/>
                </a:lnTo>
                <a:lnTo>
                  <a:pt x="686534" y="1190674"/>
                </a:lnTo>
                <a:close/>
              </a:path>
              <a:path w="1841500" h="1296035">
                <a:moveTo>
                  <a:pt x="685832" y="1189928"/>
                </a:moveTo>
                <a:lnTo>
                  <a:pt x="685029" y="1189289"/>
                </a:lnTo>
                <a:lnTo>
                  <a:pt x="685230" y="1189289"/>
                </a:lnTo>
                <a:lnTo>
                  <a:pt x="685832" y="1189928"/>
                </a:lnTo>
                <a:close/>
              </a:path>
              <a:path w="1841500" h="1296035">
                <a:moveTo>
                  <a:pt x="686769" y="1190674"/>
                </a:moveTo>
                <a:lnTo>
                  <a:pt x="686534" y="1190674"/>
                </a:lnTo>
                <a:lnTo>
                  <a:pt x="685832" y="1189928"/>
                </a:lnTo>
                <a:lnTo>
                  <a:pt x="686769" y="1190674"/>
                </a:lnTo>
                <a:close/>
              </a:path>
              <a:path w="1841500" h="1296035">
                <a:moveTo>
                  <a:pt x="1112349" y="1235366"/>
                </a:moveTo>
                <a:lnTo>
                  <a:pt x="1033187" y="1235366"/>
                </a:lnTo>
                <a:lnTo>
                  <a:pt x="1034713" y="1234786"/>
                </a:lnTo>
                <a:lnTo>
                  <a:pt x="1143305" y="1191436"/>
                </a:lnTo>
                <a:lnTo>
                  <a:pt x="1142019" y="1193165"/>
                </a:lnTo>
                <a:lnTo>
                  <a:pt x="1197387" y="1193165"/>
                </a:lnTo>
                <a:lnTo>
                  <a:pt x="1166251" y="1213546"/>
                </a:lnTo>
                <a:lnTo>
                  <a:pt x="1156043" y="1213546"/>
                </a:lnTo>
                <a:lnTo>
                  <a:pt x="1155403" y="1216875"/>
                </a:lnTo>
                <a:lnTo>
                  <a:pt x="1154966" y="1218891"/>
                </a:lnTo>
                <a:lnTo>
                  <a:pt x="1112349" y="1235366"/>
                </a:lnTo>
                <a:close/>
              </a:path>
              <a:path w="1841500" h="1296035">
                <a:moveTo>
                  <a:pt x="1156251" y="1220092"/>
                </a:moveTo>
                <a:lnTo>
                  <a:pt x="1156043" y="1213546"/>
                </a:lnTo>
                <a:lnTo>
                  <a:pt x="1166251" y="1213546"/>
                </a:lnTo>
                <a:lnTo>
                  <a:pt x="1156251" y="1220092"/>
                </a:lnTo>
                <a:close/>
              </a:path>
              <a:path w="1841500" h="1296035">
                <a:moveTo>
                  <a:pt x="732781" y="1227297"/>
                </a:moveTo>
                <a:lnTo>
                  <a:pt x="730351" y="1225736"/>
                </a:lnTo>
                <a:lnTo>
                  <a:pt x="732406" y="1226998"/>
                </a:lnTo>
                <a:lnTo>
                  <a:pt x="732781" y="1227297"/>
                </a:lnTo>
                <a:close/>
              </a:path>
              <a:path w="1841500" h="1296035">
                <a:moveTo>
                  <a:pt x="732406" y="1226998"/>
                </a:moveTo>
                <a:lnTo>
                  <a:pt x="730351" y="1225736"/>
                </a:lnTo>
                <a:lnTo>
                  <a:pt x="730820" y="1225736"/>
                </a:lnTo>
                <a:lnTo>
                  <a:pt x="732406" y="1226998"/>
                </a:lnTo>
                <a:close/>
              </a:path>
              <a:path w="1841500" h="1296035">
                <a:moveTo>
                  <a:pt x="732892" y="1227297"/>
                </a:moveTo>
                <a:lnTo>
                  <a:pt x="732406" y="1226998"/>
                </a:lnTo>
                <a:lnTo>
                  <a:pt x="732892" y="1227297"/>
                </a:lnTo>
                <a:close/>
              </a:path>
              <a:path w="1841500" h="1296035">
                <a:moveTo>
                  <a:pt x="1034370" y="1234894"/>
                </a:moveTo>
                <a:lnTo>
                  <a:pt x="1034642" y="1234786"/>
                </a:lnTo>
                <a:lnTo>
                  <a:pt x="1034370" y="1234894"/>
                </a:lnTo>
                <a:close/>
              </a:path>
              <a:path w="1841500" h="1296035">
                <a:moveTo>
                  <a:pt x="1033187" y="1235366"/>
                </a:moveTo>
                <a:lnTo>
                  <a:pt x="1034370" y="1234894"/>
                </a:lnTo>
                <a:lnTo>
                  <a:pt x="1034713" y="1234786"/>
                </a:lnTo>
                <a:lnTo>
                  <a:pt x="1033187" y="1235366"/>
                </a:lnTo>
                <a:close/>
              </a:path>
              <a:path w="1841500" h="1296035">
                <a:moveTo>
                  <a:pt x="979390" y="1252269"/>
                </a:moveTo>
                <a:lnTo>
                  <a:pt x="1034370" y="1234894"/>
                </a:lnTo>
                <a:lnTo>
                  <a:pt x="1033187" y="1235366"/>
                </a:lnTo>
                <a:lnTo>
                  <a:pt x="1112349" y="1235366"/>
                </a:lnTo>
                <a:lnTo>
                  <a:pt x="1069588" y="1251898"/>
                </a:lnTo>
                <a:lnTo>
                  <a:pt x="980818" y="1251898"/>
                </a:lnTo>
                <a:lnTo>
                  <a:pt x="979390" y="1252269"/>
                </a:lnTo>
                <a:close/>
              </a:path>
              <a:path w="1841500" h="1296035">
                <a:moveTo>
                  <a:pt x="791248" y="1255285"/>
                </a:moveTo>
                <a:lnTo>
                  <a:pt x="778454" y="1255285"/>
                </a:lnTo>
                <a:lnTo>
                  <a:pt x="775767" y="1249119"/>
                </a:lnTo>
                <a:lnTo>
                  <a:pt x="791248" y="1255285"/>
                </a:lnTo>
                <a:close/>
              </a:path>
              <a:path w="1841500" h="1296035">
                <a:moveTo>
                  <a:pt x="766835" y="1287348"/>
                </a:moveTo>
                <a:lnTo>
                  <a:pt x="766386" y="1285615"/>
                </a:lnTo>
                <a:lnTo>
                  <a:pt x="765947" y="1283654"/>
                </a:lnTo>
                <a:lnTo>
                  <a:pt x="765518" y="1281476"/>
                </a:lnTo>
                <a:lnTo>
                  <a:pt x="717416" y="1251215"/>
                </a:lnTo>
                <a:lnTo>
                  <a:pt x="716986" y="1250997"/>
                </a:lnTo>
                <a:lnTo>
                  <a:pt x="771472" y="1250997"/>
                </a:lnTo>
                <a:lnTo>
                  <a:pt x="778454" y="1255285"/>
                </a:lnTo>
                <a:lnTo>
                  <a:pt x="791248" y="1255285"/>
                </a:lnTo>
                <a:lnTo>
                  <a:pt x="826285" y="1269241"/>
                </a:lnTo>
                <a:lnTo>
                  <a:pt x="927351" y="1269241"/>
                </a:lnTo>
                <a:lnTo>
                  <a:pt x="925967" y="1271167"/>
                </a:lnTo>
                <a:lnTo>
                  <a:pt x="1017214" y="1271167"/>
                </a:lnTo>
                <a:lnTo>
                  <a:pt x="1002250" y="1276397"/>
                </a:lnTo>
                <a:lnTo>
                  <a:pt x="767284" y="1276397"/>
                </a:lnTo>
                <a:lnTo>
                  <a:pt x="766835" y="1287348"/>
                </a:lnTo>
                <a:close/>
              </a:path>
              <a:path w="1841500" h="1296035">
                <a:moveTo>
                  <a:pt x="1017214" y="1271167"/>
                </a:moveTo>
                <a:lnTo>
                  <a:pt x="925967" y="1271167"/>
                </a:lnTo>
                <a:lnTo>
                  <a:pt x="980818" y="1251898"/>
                </a:lnTo>
                <a:lnTo>
                  <a:pt x="1069588" y="1251898"/>
                </a:lnTo>
                <a:lnTo>
                  <a:pt x="1043583" y="1261951"/>
                </a:lnTo>
                <a:lnTo>
                  <a:pt x="1017214" y="1271167"/>
                </a:lnTo>
                <a:close/>
              </a:path>
              <a:path w="1841500" h="1296035">
                <a:moveTo>
                  <a:pt x="716567" y="1261277"/>
                </a:moveTo>
                <a:lnTo>
                  <a:pt x="715647" y="1255285"/>
                </a:lnTo>
                <a:lnTo>
                  <a:pt x="715363" y="1253254"/>
                </a:lnTo>
                <a:lnTo>
                  <a:pt x="716894" y="1253254"/>
                </a:lnTo>
                <a:lnTo>
                  <a:pt x="716567" y="1261277"/>
                </a:lnTo>
                <a:close/>
              </a:path>
              <a:path w="1841500" h="1296035">
                <a:moveTo>
                  <a:pt x="927351" y="1269241"/>
                </a:moveTo>
                <a:lnTo>
                  <a:pt x="826285" y="1269241"/>
                </a:lnTo>
                <a:lnTo>
                  <a:pt x="823697" y="1264648"/>
                </a:lnTo>
                <a:lnTo>
                  <a:pt x="876145" y="1266919"/>
                </a:lnTo>
                <a:lnTo>
                  <a:pt x="881313" y="1266919"/>
                </a:lnTo>
                <a:lnTo>
                  <a:pt x="927791" y="1268629"/>
                </a:lnTo>
                <a:lnTo>
                  <a:pt x="927351" y="1269241"/>
                </a:lnTo>
                <a:close/>
              </a:path>
              <a:path w="1841500" h="1296035">
                <a:moveTo>
                  <a:pt x="877903" y="1295265"/>
                </a:moveTo>
                <a:lnTo>
                  <a:pt x="820873" y="1290963"/>
                </a:lnTo>
                <a:lnTo>
                  <a:pt x="767741" y="1276548"/>
                </a:lnTo>
                <a:lnTo>
                  <a:pt x="767284" y="1276397"/>
                </a:lnTo>
                <a:lnTo>
                  <a:pt x="1002250" y="1276397"/>
                </a:lnTo>
                <a:lnTo>
                  <a:pt x="993327" y="1279516"/>
                </a:lnTo>
                <a:lnTo>
                  <a:pt x="990982" y="1279590"/>
                </a:lnTo>
                <a:lnTo>
                  <a:pt x="999501" y="1279658"/>
                </a:lnTo>
                <a:lnTo>
                  <a:pt x="987292" y="1279720"/>
                </a:lnTo>
                <a:lnTo>
                  <a:pt x="986573" y="1279887"/>
                </a:lnTo>
                <a:lnTo>
                  <a:pt x="931119" y="1291280"/>
                </a:lnTo>
                <a:lnTo>
                  <a:pt x="929899" y="1291420"/>
                </a:lnTo>
                <a:lnTo>
                  <a:pt x="877903" y="1295265"/>
                </a:lnTo>
                <a:close/>
              </a:path>
              <a:path w="1841500" h="1296035">
                <a:moveTo>
                  <a:pt x="874507" y="1295442"/>
                </a:moveTo>
                <a:lnTo>
                  <a:pt x="875732" y="1295425"/>
                </a:lnTo>
                <a:lnTo>
                  <a:pt x="877903" y="1295265"/>
                </a:lnTo>
                <a:lnTo>
                  <a:pt x="879616" y="1295394"/>
                </a:lnTo>
                <a:lnTo>
                  <a:pt x="883352" y="1295425"/>
                </a:lnTo>
                <a:lnTo>
                  <a:pt x="874507" y="12954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84875" y="4473575"/>
            <a:ext cx="1174749" cy="7762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46800" y="4660900"/>
            <a:ext cx="676934" cy="4151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59500" y="4533900"/>
            <a:ext cx="654017" cy="3441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51400" y="5105400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160337" y="319087"/>
                </a:moveTo>
                <a:lnTo>
                  <a:pt x="109658" y="310953"/>
                </a:lnTo>
                <a:lnTo>
                  <a:pt x="65644" y="288304"/>
                </a:lnTo>
                <a:lnTo>
                  <a:pt x="30935" y="253768"/>
                </a:lnTo>
                <a:lnTo>
                  <a:pt x="8174" y="209971"/>
                </a:lnTo>
                <a:lnTo>
                  <a:pt x="0" y="159543"/>
                </a:lnTo>
                <a:lnTo>
                  <a:pt x="8174" y="109115"/>
                </a:lnTo>
                <a:lnTo>
                  <a:pt x="30935" y="65319"/>
                </a:lnTo>
                <a:lnTo>
                  <a:pt x="65644" y="30782"/>
                </a:lnTo>
                <a:lnTo>
                  <a:pt x="109658" y="8133"/>
                </a:lnTo>
                <a:lnTo>
                  <a:pt x="160337" y="0"/>
                </a:lnTo>
                <a:lnTo>
                  <a:pt x="211016" y="8133"/>
                </a:lnTo>
                <a:lnTo>
                  <a:pt x="255030" y="30782"/>
                </a:lnTo>
                <a:lnTo>
                  <a:pt x="289739" y="65319"/>
                </a:lnTo>
                <a:lnTo>
                  <a:pt x="312500" y="109115"/>
                </a:lnTo>
                <a:lnTo>
                  <a:pt x="320674" y="159544"/>
                </a:lnTo>
                <a:lnTo>
                  <a:pt x="312500" y="209972"/>
                </a:lnTo>
                <a:lnTo>
                  <a:pt x="289739" y="253768"/>
                </a:lnTo>
                <a:lnTo>
                  <a:pt x="255030" y="288305"/>
                </a:lnTo>
                <a:lnTo>
                  <a:pt x="211016" y="310954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51400" y="5105400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4">
                <a:moveTo>
                  <a:pt x="0" y="159544"/>
                </a:moveTo>
                <a:lnTo>
                  <a:pt x="12600" y="97442"/>
                </a:lnTo>
                <a:lnTo>
                  <a:pt x="46961" y="46729"/>
                </a:lnTo>
                <a:lnTo>
                  <a:pt x="97926" y="12537"/>
                </a:lnTo>
                <a:lnTo>
                  <a:pt x="137239" y="3241"/>
                </a:lnTo>
                <a:lnTo>
                  <a:pt x="160337" y="0"/>
                </a:lnTo>
                <a:lnTo>
                  <a:pt x="192651" y="3241"/>
                </a:lnTo>
                <a:lnTo>
                  <a:pt x="222748" y="12537"/>
                </a:lnTo>
                <a:lnTo>
                  <a:pt x="249983" y="27247"/>
                </a:lnTo>
                <a:lnTo>
                  <a:pt x="273713" y="46729"/>
                </a:lnTo>
                <a:lnTo>
                  <a:pt x="304017" y="70341"/>
                </a:lnTo>
                <a:lnTo>
                  <a:pt x="308074" y="97442"/>
                </a:lnTo>
                <a:lnTo>
                  <a:pt x="317417" y="130902"/>
                </a:lnTo>
                <a:lnTo>
                  <a:pt x="320675" y="159544"/>
                </a:lnTo>
                <a:lnTo>
                  <a:pt x="317417" y="202476"/>
                </a:lnTo>
                <a:lnTo>
                  <a:pt x="308074" y="221645"/>
                </a:lnTo>
                <a:lnTo>
                  <a:pt x="304017" y="248746"/>
                </a:lnTo>
                <a:lnTo>
                  <a:pt x="273713" y="272358"/>
                </a:lnTo>
                <a:lnTo>
                  <a:pt x="249983" y="291840"/>
                </a:lnTo>
                <a:lnTo>
                  <a:pt x="222748" y="306550"/>
                </a:lnTo>
                <a:lnTo>
                  <a:pt x="192651" y="315846"/>
                </a:lnTo>
                <a:lnTo>
                  <a:pt x="160337" y="319087"/>
                </a:lnTo>
                <a:lnTo>
                  <a:pt x="137239" y="315846"/>
                </a:lnTo>
                <a:lnTo>
                  <a:pt x="97926" y="306549"/>
                </a:lnTo>
                <a:lnTo>
                  <a:pt x="46961" y="272358"/>
                </a:lnTo>
                <a:lnTo>
                  <a:pt x="12600" y="221645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946015" y="4607774"/>
            <a:ext cx="292100" cy="80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79400" y="863600"/>
            <a:ext cx="8228012" cy="1730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6475" y="4378325"/>
            <a:ext cx="2152650" cy="2094230"/>
          </a:xfrm>
          <a:custGeom>
            <a:avLst/>
            <a:gdLst/>
            <a:ahLst/>
            <a:cxnLst/>
            <a:rect l="l" t="t" r="r" b="b"/>
            <a:pathLst>
              <a:path w="2152650" h="2094229">
                <a:moveTo>
                  <a:pt x="1076325" y="2093913"/>
                </a:moveTo>
                <a:lnTo>
                  <a:pt x="1027056" y="2092835"/>
                </a:lnTo>
                <a:lnTo>
                  <a:pt x="978357" y="2089634"/>
                </a:lnTo>
                <a:lnTo>
                  <a:pt x="930274" y="2084355"/>
                </a:lnTo>
                <a:lnTo>
                  <a:pt x="882854" y="2077045"/>
                </a:lnTo>
                <a:lnTo>
                  <a:pt x="836145" y="2067749"/>
                </a:lnTo>
                <a:lnTo>
                  <a:pt x="790195" y="2056514"/>
                </a:lnTo>
                <a:lnTo>
                  <a:pt x="745051" y="2043387"/>
                </a:lnTo>
                <a:lnTo>
                  <a:pt x="700760" y="2028413"/>
                </a:lnTo>
                <a:lnTo>
                  <a:pt x="657370" y="2011638"/>
                </a:lnTo>
                <a:lnTo>
                  <a:pt x="614929" y="1993109"/>
                </a:lnTo>
                <a:lnTo>
                  <a:pt x="573484" y="1972872"/>
                </a:lnTo>
                <a:lnTo>
                  <a:pt x="533083" y="1950973"/>
                </a:lnTo>
                <a:lnTo>
                  <a:pt x="493772" y="1927458"/>
                </a:lnTo>
                <a:lnTo>
                  <a:pt x="455600" y="1902374"/>
                </a:lnTo>
                <a:lnTo>
                  <a:pt x="418614" y="1875766"/>
                </a:lnTo>
                <a:lnTo>
                  <a:pt x="382862" y="1847682"/>
                </a:lnTo>
                <a:lnTo>
                  <a:pt x="348391" y="1818166"/>
                </a:lnTo>
                <a:lnTo>
                  <a:pt x="315248" y="1787266"/>
                </a:lnTo>
                <a:lnTo>
                  <a:pt x="283481" y="1755028"/>
                </a:lnTo>
                <a:lnTo>
                  <a:pt x="253138" y="1721497"/>
                </a:lnTo>
                <a:lnTo>
                  <a:pt x="224265" y="1686720"/>
                </a:lnTo>
                <a:lnTo>
                  <a:pt x="196912" y="1650743"/>
                </a:lnTo>
                <a:lnTo>
                  <a:pt x="171124" y="1613613"/>
                </a:lnTo>
                <a:lnTo>
                  <a:pt x="146949" y="1575375"/>
                </a:lnTo>
                <a:lnTo>
                  <a:pt x="124436" y="1536076"/>
                </a:lnTo>
                <a:lnTo>
                  <a:pt x="103631" y="1495762"/>
                </a:lnTo>
                <a:lnTo>
                  <a:pt x="84582" y="1454479"/>
                </a:lnTo>
                <a:lnTo>
                  <a:pt x="67337" y="1412273"/>
                </a:lnTo>
                <a:lnTo>
                  <a:pt x="51943" y="1369191"/>
                </a:lnTo>
                <a:lnTo>
                  <a:pt x="38447" y="1325279"/>
                </a:lnTo>
                <a:lnTo>
                  <a:pt x="26897" y="1280582"/>
                </a:lnTo>
                <a:lnTo>
                  <a:pt x="17341" y="1235148"/>
                </a:lnTo>
                <a:lnTo>
                  <a:pt x="9825" y="1189022"/>
                </a:lnTo>
                <a:lnTo>
                  <a:pt x="4398" y="1142251"/>
                </a:lnTo>
                <a:lnTo>
                  <a:pt x="1107" y="1094880"/>
                </a:lnTo>
                <a:lnTo>
                  <a:pt x="0" y="1046956"/>
                </a:lnTo>
                <a:lnTo>
                  <a:pt x="1107" y="999032"/>
                </a:lnTo>
                <a:lnTo>
                  <a:pt x="4398" y="951662"/>
                </a:lnTo>
                <a:lnTo>
                  <a:pt x="9825" y="904890"/>
                </a:lnTo>
                <a:lnTo>
                  <a:pt x="17341" y="858764"/>
                </a:lnTo>
                <a:lnTo>
                  <a:pt x="26897" y="813330"/>
                </a:lnTo>
                <a:lnTo>
                  <a:pt x="38447" y="768634"/>
                </a:lnTo>
                <a:lnTo>
                  <a:pt x="51943" y="724721"/>
                </a:lnTo>
                <a:lnTo>
                  <a:pt x="67337" y="681639"/>
                </a:lnTo>
                <a:lnTo>
                  <a:pt x="84582" y="639433"/>
                </a:lnTo>
                <a:lnTo>
                  <a:pt x="103631" y="598150"/>
                </a:lnTo>
                <a:lnTo>
                  <a:pt x="124436" y="557836"/>
                </a:lnTo>
                <a:lnTo>
                  <a:pt x="146949" y="518537"/>
                </a:lnTo>
                <a:lnTo>
                  <a:pt x="171124" y="480299"/>
                </a:lnTo>
                <a:lnTo>
                  <a:pt x="196912" y="443169"/>
                </a:lnTo>
                <a:lnTo>
                  <a:pt x="224265" y="407192"/>
                </a:lnTo>
                <a:lnTo>
                  <a:pt x="253138" y="372415"/>
                </a:lnTo>
                <a:lnTo>
                  <a:pt x="283481" y="338885"/>
                </a:lnTo>
                <a:lnTo>
                  <a:pt x="315248" y="306646"/>
                </a:lnTo>
                <a:lnTo>
                  <a:pt x="348391" y="275746"/>
                </a:lnTo>
                <a:lnTo>
                  <a:pt x="382862" y="246231"/>
                </a:lnTo>
                <a:lnTo>
                  <a:pt x="418614" y="218146"/>
                </a:lnTo>
                <a:lnTo>
                  <a:pt x="455600" y="191539"/>
                </a:lnTo>
                <a:lnTo>
                  <a:pt x="493772" y="166454"/>
                </a:lnTo>
                <a:lnTo>
                  <a:pt x="533083" y="142940"/>
                </a:lnTo>
                <a:lnTo>
                  <a:pt x="573484" y="121041"/>
                </a:lnTo>
                <a:lnTo>
                  <a:pt x="614929" y="100804"/>
                </a:lnTo>
                <a:lnTo>
                  <a:pt x="657370" y="82275"/>
                </a:lnTo>
                <a:lnTo>
                  <a:pt x="700760" y="65500"/>
                </a:lnTo>
                <a:lnTo>
                  <a:pt x="745051" y="50525"/>
                </a:lnTo>
                <a:lnTo>
                  <a:pt x="790195" y="37398"/>
                </a:lnTo>
                <a:lnTo>
                  <a:pt x="836145" y="26163"/>
                </a:lnTo>
                <a:lnTo>
                  <a:pt x="882854" y="16867"/>
                </a:lnTo>
                <a:lnTo>
                  <a:pt x="930274" y="9557"/>
                </a:lnTo>
                <a:lnTo>
                  <a:pt x="978357" y="4278"/>
                </a:lnTo>
                <a:lnTo>
                  <a:pt x="1027056" y="1077"/>
                </a:lnTo>
                <a:lnTo>
                  <a:pt x="1076325" y="0"/>
                </a:lnTo>
                <a:lnTo>
                  <a:pt x="1125593" y="1077"/>
                </a:lnTo>
                <a:lnTo>
                  <a:pt x="1174292" y="4278"/>
                </a:lnTo>
                <a:lnTo>
                  <a:pt x="1222375" y="9557"/>
                </a:lnTo>
                <a:lnTo>
                  <a:pt x="1269795" y="16867"/>
                </a:lnTo>
                <a:lnTo>
                  <a:pt x="1316504" y="26163"/>
                </a:lnTo>
                <a:lnTo>
                  <a:pt x="1362454" y="37398"/>
                </a:lnTo>
                <a:lnTo>
                  <a:pt x="1407598" y="50525"/>
                </a:lnTo>
                <a:lnTo>
                  <a:pt x="1451889" y="65500"/>
                </a:lnTo>
                <a:lnTo>
                  <a:pt x="1495279" y="82275"/>
                </a:lnTo>
                <a:lnTo>
                  <a:pt x="1537720" y="100804"/>
                </a:lnTo>
                <a:lnTo>
                  <a:pt x="1579165" y="121041"/>
                </a:lnTo>
                <a:lnTo>
                  <a:pt x="1619566" y="142940"/>
                </a:lnTo>
                <a:lnTo>
                  <a:pt x="1658877" y="166454"/>
                </a:lnTo>
                <a:lnTo>
                  <a:pt x="1697049" y="191539"/>
                </a:lnTo>
                <a:lnTo>
                  <a:pt x="1734035" y="218146"/>
                </a:lnTo>
                <a:lnTo>
                  <a:pt x="1769787" y="246231"/>
                </a:lnTo>
                <a:lnTo>
                  <a:pt x="1804258" y="275746"/>
                </a:lnTo>
                <a:lnTo>
                  <a:pt x="1837401" y="306646"/>
                </a:lnTo>
                <a:lnTo>
                  <a:pt x="1869168" y="338885"/>
                </a:lnTo>
                <a:lnTo>
                  <a:pt x="1899511" y="372415"/>
                </a:lnTo>
                <a:lnTo>
                  <a:pt x="1928384" y="407192"/>
                </a:lnTo>
                <a:lnTo>
                  <a:pt x="1955737" y="443169"/>
                </a:lnTo>
                <a:lnTo>
                  <a:pt x="1981525" y="480299"/>
                </a:lnTo>
                <a:lnTo>
                  <a:pt x="2005700" y="518537"/>
                </a:lnTo>
                <a:lnTo>
                  <a:pt x="2028213" y="557836"/>
                </a:lnTo>
                <a:lnTo>
                  <a:pt x="2049018" y="598150"/>
                </a:lnTo>
                <a:lnTo>
                  <a:pt x="2068067" y="639433"/>
                </a:lnTo>
                <a:lnTo>
                  <a:pt x="2085312" y="681639"/>
                </a:lnTo>
                <a:lnTo>
                  <a:pt x="2100706" y="724721"/>
                </a:lnTo>
                <a:lnTo>
                  <a:pt x="2114202" y="768634"/>
                </a:lnTo>
                <a:lnTo>
                  <a:pt x="2125752" y="813330"/>
                </a:lnTo>
                <a:lnTo>
                  <a:pt x="2135308" y="858764"/>
                </a:lnTo>
                <a:lnTo>
                  <a:pt x="2142824" y="904890"/>
                </a:lnTo>
                <a:lnTo>
                  <a:pt x="2148251" y="951662"/>
                </a:lnTo>
                <a:lnTo>
                  <a:pt x="2151542" y="999032"/>
                </a:lnTo>
                <a:lnTo>
                  <a:pt x="2152650" y="1046956"/>
                </a:lnTo>
                <a:lnTo>
                  <a:pt x="2151542" y="1094880"/>
                </a:lnTo>
                <a:lnTo>
                  <a:pt x="2148251" y="1142251"/>
                </a:lnTo>
                <a:lnTo>
                  <a:pt x="2142824" y="1189022"/>
                </a:lnTo>
                <a:lnTo>
                  <a:pt x="2135308" y="1235148"/>
                </a:lnTo>
                <a:lnTo>
                  <a:pt x="2125752" y="1280582"/>
                </a:lnTo>
                <a:lnTo>
                  <a:pt x="2114202" y="1325279"/>
                </a:lnTo>
                <a:lnTo>
                  <a:pt x="2100706" y="1369191"/>
                </a:lnTo>
                <a:lnTo>
                  <a:pt x="2085312" y="1412273"/>
                </a:lnTo>
                <a:lnTo>
                  <a:pt x="2068067" y="1454479"/>
                </a:lnTo>
                <a:lnTo>
                  <a:pt x="2049018" y="1495762"/>
                </a:lnTo>
                <a:lnTo>
                  <a:pt x="2028213" y="1536076"/>
                </a:lnTo>
                <a:lnTo>
                  <a:pt x="2005700" y="1575375"/>
                </a:lnTo>
                <a:lnTo>
                  <a:pt x="1981525" y="1613613"/>
                </a:lnTo>
                <a:lnTo>
                  <a:pt x="1955737" y="1650743"/>
                </a:lnTo>
                <a:lnTo>
                  <a:pt x="1928384" y="1686720"/>
                </a:lnTo>
                <a:lnTo>
                  <a:pt x="1899511" y="1721497"/>
                </a:lnTo>
                <a:lnTo>
                  <a:pt x="1869168" y="1755028"/>
                </a:lnTo>
                <a:lnTo>
                  <a:pt x="1837401" y="1787266"/>
                </a:lnTo>
                <a:lnTo>
                  <a:pt x="1804258" y="1818166"/>
                </a:lnTo>
                <a:lnTo>
                  <a:pt x="1769787" y="1847682"/>
                </a:lnTo>
                <a:lnTo>
                  <a:pt x="1734035" y="1875766"/>
                </a:lnTo>
                <a:lnTo>
                  <a:pt x="1697049" y="1902374"/>
                </a:lnTo>
                <a:lnTo>
                  <a:pt x="1658877" y="1927458"/>
                </a:lnTo>
                <a:lnTo>
                  <a:pt x="1619566" y="1950973"/>
                </a:lnTo>
                <a:lnTo>
                  <a:pt x="1579165" y="1972872"/>
                </a:lnTo>
                <a:lnTo>
                  <a:pt x="1537720" y="1993109"/>
                </a:lnTo>
                <a:lnTo>
                  <a:pt x="1495279" y="2011638"/>
                </a:lnTo>
                <a:lnTo>
                  <a:pt x="1451889" y="2028413"/>
                </a:lnTo>
                <a:lnTo>
                  <a:pt x="1407598" y="2043387"/>
                </a:lnTo>
                <a:lnTo>
                  <a:pt x="1362454" y="2056514"/>
                </a:lnTo>
                <a:lnTo>
                  <a:pt x="1316504" y="2067749"/>
                </a:lnTo>
                <a:lnTo>
                  <a:pt x="1269795" y="2077045"/>
                </a:lnTo>
                <a:lnTo>
                  <a:pt x="1222375" y="2084355"/>
                </a:lnTo>
                <a:lnTo>
                  <a:pt x="1174292" y="2089634"/>
                </a:lnTo>
                <a:lnTo>
                  <a:pt x="1125593" y="2092835"/>
                </a:lnTo>
                <a:lnTo>
                  <a:pt x="1076325" y="209391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875" y="1290637"/>
            <a:ext cx="2252980" cy="2286000"/>
          </a:xfrm>
          <a:custGeom>
            <a:avLst/>
            <a:gdLst/>
            <a:ahLst/>
            <a:cxnLst/>
            <a:rect l="l" t="t" r="r" b="b"/>
            <a:pathLst>
              <a:path w="2252980" h="2286000">
                <a:moveTo>
                  <a:pt x="1126331" y="2286000"/>
                </a:moveTo>
                <a:lnTo>
                  <a:pt x="1078719" y="2284997"/>
                </a:lnTo>
                <a:lnTo>
                  <a:pt x="1031612" y="2282015"/>
                </a:lnTo>
                <a:lnTo>
                  <a:pt x="985046" y="2277094"/>
                </a:lnTo>
                <a:lnTo>
                  <a:pt x="939063" y="2270273"/>
                </a:lnTo>
                <a:lnTo>
                  <a:pt x="893701" y="2261592"/>
                </a:lnTo>
                <a:lnTo>
                  <a:pt x="848999" y="2251091"/>
                </a:lnTo>
                <a:lnTo>
                  <a:pt x="804996" y="2238809"/>
                </a:lnTo>
                <a:lnTo>
                  <a:pt x="761731" y="2224787"/>
                </a:lnTo>
                <a:lnTo>
                  <a:pt x="719244" y="2209063"/>
                </a:lnTo>
                <a:lnTo>
                  <a:pt x="677573" y="2191677"/>
                </a:lnTo>
                <a:lnTo>
                  <a:pt x="636758" y="2172669"/>
                </a:lnTo>
                <a:lnTo>
                  <a:pt x="596837" y="2152079"/>
                </a:lnTo>
                <a:lnTo>
                  <a:pt x="557850" y="2129946"/>
                </a:lnTo>
                <a:lnTo>
                  <a:pt x="519836" y="2106311"/>
                </a:lnTo>
                <a:lnTo>
                  <a:pt x="482834" y="2081212"/>
                </a:lnTo>
                <a:lnTo>
                  <a:pt x="446882" y="2054690"/>
                </a:lnTo>
                <a:lnTo>
                  <a:pt x="412021" y="2026783"/>
                </a:lnTo>
                <a:lnTo>
                  <a:pt x="378289" y="1997532"/>
                </a:lnTo>
                <a:lnTo>
                  <a:pt x="345726" y="1966977"/>
                </a:lnTo>
                <a:lnTo>
                  <a:pt x="314370" y="1935157"/>
                </a:lnTo>
                <a:lnTo>
                  <a:pt x="284260" y="1902111"/>
                </a:lnTo>
                <a:lnTo>
                  <a:pt x="255436" y="1867880"/>
                </a:lnTo>
                <a:lnTo>
                  <a:pt x="227936" y="1832503"/>
                </a:lnTo>
                <a:lnTo>
                  <a:pt x="201801" y="1796020"/>
                </a:lnTo>
                <a:lnTo>
                  <a:pt x="177068" y="1758470"/>
                </a:lnTo>
                <a:lnTo>
                  <a:pt x="153777" y="1719893"/>
                </a:lnTo>
                <a:lnTo>
                  <a:pt x="131967" y="1680330"/>
                </a:lnTo>
                <a:lnTo>
                  <a:pt x="111677" y="1639818"/>
                </a:lnTo>
                <a:lnTo>
                  <a:pt x="92947" y="1598399"/>
                </a:lnTo>
                <a:lnTo>
                  <a:pt x="75814" y="1556111"/>
                </a:lnTo>
                <a:lnTo>
                  <a:pt x="60320" y="1512995"/>
                </a:lnTo>
                <a:lnTo>
                  <a:pt x="46501" y="1469090"/>
                </a:lnTo>
                <a:lnTo>
                  <a:pt x="34399" y="1424436"/>
                </a:lnTo>
                <a:lnTo>
                  <a:pt x="24051" y="1379072"/>
                </a:lnTo>
                <a:lnTo>
                  <a:pt x="15497" y="1333039"/>
                </a:lnTo>
                <a:lnTo>
                  <a:pt x="8775" y="1286375"/>
                </a:lnTo>
                <a:lnTo>
                  <a:pt x="3926" y="1239121"/>
                </a:lnTo>
                <a:lnTo>
                  <a:pt x="988" y="1191316"/>
                </a:lnTo>
                <a:lnTo>
                  <a:pt x="0" y="1143000"/>
                </a:lnTo>
                <a:lnTo>
                  <a:pt x="988" y="1094683"/>
                </a:lnTo>
                <a:lnTo>
                  <a:pt x="3926" y="1046878"/>
                </a:lnTo>
                <a:lnTo>
                  <a:pt x="8775" y="999624"/>
                </a:lnTo>
                <a:lnTo>
                  <a:pt x="15497" y="952960"/>
                </a:lnTo>
                <a:lnTo>
                  <a:pt x="24051" y="906927"/>
                </a:lnTo>
                <a:lnTo>
                  <a:pt x="34399" y="861563"/>
                </a:lnTo>
                <a:lnTo>
                  <a:pt x="46501" y="816909"/>
                </a:lnTo>
                <a:lnTo>
                  <a:pt x="60320" y="773004"/>
                </a:lnTo>
                <a:lnTo>
                  <a:pt x="75814" y="729888"/>
                </a:lnTo>
                <a:lnTo>
                  <a:pt x="92947" y="687600"/>
                </a:lnTo>
                <a:lnTo>
                  <a:pt x="111677" y="646181"/>
                </a:lnTo>
                <a:lnTo>
                  <a:pt x="131967" y="605669"/>
                </a:lnTo>
                <a:lnTo>
                  <a:pt x="153777" y="566106"/>
                </a:lnTo>
                <a:lnTo>
                  <a:pt x="177068" y="527529"/>
                </a:lnTo>
                <a:lnTo>
                  <a:pt x="201801" y="489979"/>
                </a:lnTo>
                <a:lnTo>
                  <a:pt x="227936" y="453496"/>
                </a:lnTo>
                <a:lnTo>
                  <a:pt x="255436" y="418119"/>
                </a:lnTo>
                <a:lnTo>
                  <a:pt x="284260" y="383888"/>
                </a:lnTo>
                <a:lnTo>
                  <a:pt x="314370" y="350842"/>
                </a:lnTo>
                <a:lnTo>
                  <a:pt x="345726" y="319022"/>
                </a:lnTo>
                <a:lnTo>
                  <a:pt x="378289" y="288467"/>
                </a:lnTo>
                <a:lnTo>
                  <a:pt x="412021" y="259216"/>
                </a:lnTo>
                <a:lnTo>
                  <a:pt x="446882" y="231309"/>
                </a:lnTo>
                <a:lnTo>
                  <a:pt x="482834" y="204787"/>
                </a:lnTo>
                <a:lnTo>
                  <a:pt x="519836" y="179688"/>
                </a:lnTo>
                <a:lnTo>
                  <a:pt x="557850" y="156053"/>
                </a:lnTo>
                <a:lnTo>
                  <a:pt x="596837" y="133920"/>
                </a:lnTo>
                <a:lnTo>
                  <a:pt x="636758" y="113330"/>
                </a:lnTo>
                <a:lnTo>
                  <a:pt x="677573" y="94322"/>
                </a:lnTo>
                <a:lnTo>
                  <a:pt x="719244" y="76936"/>
                </a:lnTo>
                <a:lnTo>
                  <a:pt x="761731" y="61212"/>
                </a:lnTo>
                <a:lnTo>
                  <a:pt x="804996" y="47190"/>
                </a:lnTo>
                <a:lnTo>
                  <a:pt x="848999" y="34908"/>
                </a:lnTo>
                <a:lnTo>
                  <a:pt x="893701" y="24407"/>
                </a:lnTo>
                <a:lnTo>
                  <a:pt x="939063" y="15726"/>
                </a:lnTo>
                <a:lnTo>
                  <a:pt x="985046" y="8905"/>
                </a:lnTo>
                <a:lnTo>
                  <a:pt x="1031612" y="3984"/>
                </a:lnTo>
                <a:lnTo>
                  <a:pt x="1078719" y="1002"/>
                </a:lnTo>
                <a:lnTo>
                  <a:pt x="1126331" y="0"/>
                </a:lnTo>
                <a:lnTo>
                  <a:pt x="1173943" y="1002"/>
                </a:lnTo>
                <a:lnTo>
                  <a:pt x="1221051" y="3984"/>
                </a:lnTo>
                <a:lnTo>
                  <a:pt x="1267616" y="8905"/>
                </a:lnTo>
                <a:lnTo>
                  <a:pt x="1313599" y="15726"/>
                </a:lnTo>
                <a:lnTo>
                  <a:pt x="1358961" y="24407"/>
                </a:lnTo>
                <a:lnTo>
                  <a:pt x="1403663" y="34908"/>
                </a:lnTo>
                <a:lnTo>
                  <a:pt x="1447666" y="47190"/>
                </a:lnTo>
                <a:lnTo>
                  <a:pt x="1490931" y="61212"/>
                </a:lnTo>
                <a:lnTo>
                  <a:pt x="1533418" y="76936"/>
                </a:lnTo>
                <a:lnTo>
                  <a:pt x="1575089" y="94322"/>
                </a:lnTo>
                <a:lnTo>
                  <a:pt x="1615905" y="113330"/>
                </a:lnTo>
                <a:lnTo>
                  <a:pt x="1655825" y="133920"/>
                </a:lnTo>
                <a:lnTo>
                  <a:pt x="1694812" y="156053"/>
                </a:lnTo>
                <a:lnTo>
                  <a:pt x="1732826" y="179688"/>
                </a:lnTo>
                <a:lnTo>
                  <a:pt x="1769829" y="204787"/>
                </a:lnTo>
                <a:lnTo>
                  <a:pt x="1805780" y="231309"/>
                </a:lnTo>
                <a:lnTo>
                  <a:pt x="1840641" y="259216"/>
                </a:lnTo>
                <a:lnTo>
                  <a:pt x="1874373" y="288467"/>
                </a:lnTo>
                <a:lnTo>
                  <a:pt x="1906936" y="319022"/>
                </a:lnTo>
                <a:lnTo>
                  <a:pt x="1938293" y="350842"/>
                </a:lnTo>
                <a:lnTo>
                  <a:pt x="1968402" y="383888"/>
                </a:lnTo>
                <a:lnTo>
                  <a:pt x="1997226" y="418119"/>
                </a:lnTo>
                <a:lnTo>
                  <a:pt x="2024726" y="453496"/>
                </a:lnTo>
                <a:lnTo>
                  <a:pt x="2050862" y="489979"/>
                </a:lnTo>
                <a:lnTo>
                  <a:pt x="2075594" y="527529"/>
                </a:lnTo>
                <a:lnTo>
                  <a:pt x="2098885" y="566106"/>
                </a:lnTo>
                <a:lnTo>
                  <a:pt x="2120695" y="605669"/>
                </a:lnTo>
                <a:lnTo>
                  <a:pt x="2140985" y="646181"/>
                </a:lnTo>
                <a:lnTo>
                  <a:pt x="2159716" y="687600"/>
                </a:lnTo>
                <a:lnTo>
                  <a:pt x="2176848" y="729888"/>
                </a:lnTo>
                <a:lnTo>
                  <a:pt x="2192343" y="773004"/>
                </a:lnTo>
                <a:lnTo>
                  <a:pt x="2206161" y="816909"/>
                </a:lnTo>
                <a:lnTo>
                  <a:pt x="2218263" y="861563"/>
                </a:lnTo>
                <a:lnTo>
                  <a:pt x="2228611" y="906927"/>
                </a:lnTo>
                <a:lnTo>
                  <a:pt x="2237166" y="952960"/>
                </a:lnTo>
                <a:lnTo>
                  <a:pt x="2243887" y="999624"/>
                </a:lnTo>
                <a:lnTo>
                  <a:pt x="2248736" y="1046878"/>
                </a:lnTo>
                <a:lnTo>
                  <a:pt x="2251675" y="1094683"/>
                </a:lnTo>
                <a:lnTo>
                  <a:pt x="2252663" y="1143000"/>
                </a:lnTo>
                <a:lnTo>
                  <a:pt x="2251675" y="1191316"/>
                </a:lnTo>
                <a:lnTo>
                  <a:pt x="2248736" y="1239121"/>
                </a:lnTo>
                <a:lnTo>
                  <a:pt x="2243887" y="1286375"/>
                </a:lnTo>
                <a:lnTo>
                  <a:pt x="2237166" y="1333039"/>
                </a:lnTo>
                <a:lnTo>
                  <a:pt x="2228611" y="1379072"/>
                </a:lnTo>
                <a:lnTo>
                  <a:pt x="2218263" y="1424436"/>
                </a:lnTo>
                <a:lnTo>
                  <a:pt x="2206161" y="1469090"/>
                </a:lnTo>
                <a:lnTo>
                  <a:pt x="2192343" y="1512995"/>
                </a:lnTo>
                <a:lnTo>
                  <a:pt x="2176848" y="1556111"/>
                </a:lnTo>
                <a:lnTo>
                  <a:pt x="2159716" y="1598399"/>
                </a:lnTo>
                <a:lnTo>
                  <a:pt x="2140985" y="1639818"/>
                </a:lnTo>
                <a:lnTo>
                  <a:pt x="2120695" y="1680330"/>
                </a:lnTo>
                <a:lnTo>
                  <a:pt x="2098885" y="1719893"/>
                </a:lnTo>
                <a:lnTo>
                  <a:pt x="2075594" y="1758470"/>
                </a:lnTo>
                <a:lnTo>
                  <a:pt x="2050862" y="1796020"/>
                </a:lnTo>
                <a:lnTo>
                  <a:pt x="2024726" y="1832503"/>
                </a:lnTo>
                <a:lnTo>
                  <a:pt x="1997226" y="1867880"/>
                </a:lnTo>
                <a:lnTo>
                  <a:pt x="1968402" y="1902111"/>
                </a:lnTo>
                <a:lnTo>
                  <a:pt x="1938293" y="1935157"/>
                </a:lnTo>
                <a:lnTo>
                  <a:pt x="1906936" y="1966977"/>
                </a:lnTo>
                <a:lnTo>
                  <a:pt x="1874373" y="1997532"/>
                </a:lnTo>
                <a:lnTo>
                  <a:pt x="1840641" y="2026783"/>
                </a:lnTo>
                <a:lnTo>
                  <a:pt x="1805780" y="2054690"/>
                </a:lnTo>
                <a:lnTo>
                  <a:pt x="1769829" y="2081212"/>
                </a:lnTo>
                <a:lnTo>
                  <a:pt x="1732826" y="2106311"/>
                </a:lnTo>
                <a:lnTo>
                  <a:pt x="1694812" y="2129946"/>
                </a:lnTo>
                <a:lnTo>
                  <a:pt x="1655825" y="2152079"/>
                </a:lnTo>
                <a:lnTo>
                  <a:pt x="1615905" y="2172669"/>
                </a:lnTo>
                <a:lnTo>
                  <a:pt x="1575089" y="2191677"/>
                </a:lnTo>
                <a:lnTo>
                  <a:pt x="1533418" y="2209063"/>
                </a:lnTo>
                <a:lnTo>
                  <a:pt x="1490931" y="2224787"/>
                </a:lnTo>
                <a:lnTo>
                  <a:pt x="1447666" y="2238809"/>
                </a:lnTo>
                <a:lnTo>
                  <a:pt x="1403663" y="2251091"/>
                </a:lnTo>
                <a:lnTo>
                  <a:pt x="1358961" y="2261592"/>
                </a:lnTo>
                <a:lnTo>
                  <a:pt x="1313599" y="2270273"/>
                </a:lnTo>
                <a:lnTo>
                  <a:pt x="1267616" y="2277094"/>
                </a:lnTo>
                <a:lnTo>
                  <a:pt x="1221051" y="2282015"/>
                </a:lnTo>
                <a:lnTo>
                  <a:pt x="1173943" y="2284997"/>
                </a:lnTo>
                <a:lnTo>
                  <a:pt x="1126331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8638" y="2447925"/>
            <a:ext cx="1278255" cy="655955"/>
          </a:xfrm>
          <a:custGeom>
            <a:avLst/>
            <a:gdLst/>
            <a:ahLst/>
            <a:cxnLst/>
            <a:rect l="l" t="t" r="r" b="b"/>
            <a:pathLst>
              <a:path w="1278255" h="655955">
                <a:moveTo>
                  <a:pt x="0" y="0"/>
                </a:moveTo>
                <a:lnTo>
                  <a:pt x="1277937" y="6556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4033838"/>
            <a:ext cx="1038225" cy="1005205"/>
          </a:xfrm>
          <a:custGeom>
            <a:avLst/>
            <a:gdLst/>
            <a:ahLst/>
            <a:cxnLst/>
            <a:rect l="l" t="t" r="r" b="b"/>
            <a:pathLst>
              <a:path w="1038225" h="1005204">
                <a:moveTo>
                  <a:pt x="519112" y="1004887"/>
                </a:moveTo>
                <a:lnTo>
                  <a:pt x="469115" y="1002628"/>
                </a:lnTo>
                <a:lnTo>
                  <a:pt x="420466" y="995983"/>
                </a:lnTo>
                <a:lnTo>
                  <a:pt x="373379" y="985146"/>
                </a:lnTo>
                <a:lnTo>
                  <a:pt x="328071" y="970312"/>
                </a:lnTo>
                <a:lnTo>
                  <a:pt x="284761" y="951676"/>
                </a:lnTo>
                <a:lnTo>
                  <a:pt x="243665" y="929432"/>
                </a:lnTo>
                <a:lnTo>
                  <a:pt x="205001" y="903777"/>
                </a:lnTo>
                <a:lnTo>
                  <a:pt x="168988" y="874904"/>
                </a:lnTo>
                <a:lnTo>
                  <a:pt x="135841" y="843010"/>
                </a:lnTo>
                <a:lnTo>
                  <a:pt x="105780" y="808288"/>
                </a:lnTo>
                <a:lnTo>
                  <a:pt x="79021" y="770933"/>
                </a:lnTo>
                <a:lnTo>
                  <a:pt x="55782" y="731141"/>
                </a:lnTo>
                <a:lnTo>
                  <a:pt x="36280" y="689107"/>
                </a:lnTo>
                <a:lnTo>
                  <a:pt x="20734" y="645025"/>
                </a:lnTo>
                <a:lnTo>
                  <a:pt x="9360" y="599090"/>
                </a:lnTo>
                <a:lnTo>
                  <a:pt x="2376" y="551498"/>
                </a:lnTo>
                <a:lnTo>
                  <a:pt x="0" y="502443"/>
                </a:lnTo>
                <a:lnTo>
                  <a:pt x="2376" y="454054"/>
                </a:lnTo>
                <a:lnTo>
                  <a:pt x="9360" y="406967"/>
                </a:lnTo>
                <a:lnTo>
                  <a:pt x="20734" y="361392"/>
                </a:lnTo>
                <a:lnTo>
                  <a:pt x="36281" y="317539"/>
                </a:lnTo>
                <a:lnTo>
                  <a:pt x="55783" y="275619"/>
                </a:lnTo>
                <a:lnTo>
                  <a:pt x="79022" y="235843"/>
                </a:lnTo>
                <a:lnTo>
                  <a:pt x="105781" y="198420"/>
                </a:lnTo>
                <a:lnTo>
                  <a:pt x="135843" y="163563"/>
                </a:lnTo>
                <a:lnTo>
                  <a:pt x="168989" y="131481"/>
                </a:lnTo>
                <a:lnTo>
                  <a:pt x="205003" y="102384"/>
                </a:lnTo>
                <a:lnTo>
                  <a:pt x="243667" y="76484"/>
                </a:lnTo>
                <a:lnTo>
                  <a:pt x="284763" y="53991"/>
                </a:lnTo>
                <a:lnTo>
                  <a:pt x="328073" y="35116"/>
                </a:lnTo>
                <a:lnTo>
                  <a:pt x="373381" y="20068"/>
                </a:lnTo>
                <a:lnTo>
                  <a:pt x="420469" y="9059"/>
                </a:lnTo>
                <a:lnTo>
                  <a:pt x="469118" y="2300"/>
                </a:lnTo>
                <a:lnTo>
                  <a:pt x="519112" y="0"/>
                </a:lnTo>
                <a:lnTo>
                  <a:pt x="569106" y="2300"/>
                </a:lnTo>
                <a:lnTo>
                  <a:pt x="617755" y="9059"/>
                </a:lnTo>
                <a:lnTo>
                  <a:pt x="664843" y="20068"/>
                </a:lnTo>
                <a:lnTo>
                  <a:pt x="710151" y="35116"/>
                </a:lnTo>
                <a:lnTo>
                  <a:pt x="753461" y="53991"/>
                </a:lnTo>
                <a:lnTo>
                  <a:pt x="794557" y="76484"/>
                </a:lnTo>
                <a:lnTo>
                  <a:pt x="833221" y="102384"/>
                </a:lnTo>
                <a:lnTo>
                  <a:pt x="869235" y="131481"/>
                </a:lnTo>
                <a:lnTo>
                  <a:pt x="902381" y="163563"/>
                </a:lnTo>
                <a:lnTo>
                  <a:pt x="932443" y="198420"/>
                </a:lnTo>
                <a:lnTo>
                  <a:pt x="959202" y="235843"/>
                </a:lnTo>
                <a:lnTo>
                  <a:pt x="982441" y="275619"/>
                </a:lnTo>
                <a:lnTo>
                  <a:pt x="1001943" y="317539"/>
                </a:lnTo>
                <a:lnTo>
                  <a:pt x="1017490" y="361392"/>
                </a:lnTo>
                <a:lnTo>
                  <a:pt x="1028864" y="406967"/>
                </a:lnTo>
                <a:lnTo>
                  <a:pt x="1035848" y="454054"/>
                </a:lnTo>
                <a:lnTo>
                  <a:pt x="1038224" y="502443"/>
                </a:lnTo>
                <a:lnTo>
                  <a:pt x="1035848" y="551499"/>
                </a:lnTo>
                <a:lnTo>
                  <a:pt x="1028864" y="599091"/>
                </a:lnTo>
                <a:lnTo>
                  <a:pt x="1017489" y="645026"/>
                </a:lnTo>
                <a:lnTo>
                  <a:pt x="1001942" y="689109"/>
                </a:lnTo>
                <a:lnTo>
                  <a:pt x="982440" y="731143"/>
                </a:lnTo>
                <a:lnTo>
                  <a:pt x="959201" y="770935"/>
                </a:lnTo>
                <a:lnTo>
                  <a:pt x="932441" y="808289"/>
                </a:lnTo>
                <a:lnTo>
                  <a:pt x="902379" y="843011"/>
                </a:lnTo>
                <a:lnTo>
                  <a:pt x="869233" y="874906"/>
                </a:lnTo>
                <a:lnTo>
                  <a:pt x="833219" y="903778"/>
                </a:lnTo>
                <a:lnTo>
                  <a:pt x="794555" y="929434"/>
                </a:lnTo>
                <a:lnTo>
                  <a:pt x="753459" y="951677"/>
                </a:lnTo>
                <a:lnTo>
                  <a:pt x="710148" y="970313"/>
                </a:lnTo>
                <a:lnTo>
                  <a:pt x="664840" y="985146"/>
                </a:lnTo>
                <a:lnTo>
                  <a:pt x="617752" y="995983"/>
                </a:lnTo>
                <a:lnTo>
                  <a:pt x="569097" y="1002629"/>
                </a:lnTo>
                <a:lnTo>
                  <a:pt x="519112" y="100488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97100" y="3636962"/>
            <a:ext cx="1257300" cy="809625"/>
          </a:xfrm>
          <a:custGeom>
            <a:avLst/>
            <a:gdLst/>
            <a:ahLst/>
            <a:cxnLst/>
            <a:rect l="l" t="t" r="r" b="b"/>
            <a:pathLst>
              <a:path w="1257300" h="809625">
                <a:moveTo>
                  <a:pt x="0" y="809625"/>
                </a:moveTo>
                <a:lnTo>
                  <a:pt x="1257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325" y="4440237"/>
            <a:ext cx="2278380" cy="2052955"/>
          </a:xfrm>
          <a:custGeom>
            <a:avLst/>
            <a:gdLst/>
            <a:ahLst/>
            <a:cxnLst/>
            <a:rect l="l" t="t" r="r" b="b"/>
            <a:pathLst>
              <a:path w="2278379" h="2052954">
                <a:moveTo>
                  <a:pt x="1139031" y="2052637"/>
                </a:moveTo>
                <a:lnTo>
                  <a:pt x="1088294" y="2051653"/>
                </a:lnTo>
                <a:lnTo>
                  <a:pt x="1038125" y="2048730"/>
                </a:lnTo>
                <a:lnTo>
                  <a:pt x="988571" y="2043905"/>
                </a:lnTo>
                <a:lnTo>
                  <a:pt x="939678" y="2037217"/>
                </a:lnTo>
                <a:lnTo>
                  <a:pt x="891492" y="2028706"/>
                </a:lnTo>
                <a:lnTo>
                  <a:pt x="844059" y="2018410"/>
                </a:lnTo>
                <a:lnTo>
                  <a:pt x="797427" y="2006368"/>
                </a:lnTo>
                <a:lnTo>
                  <a:pt x="751640" y="1992619"/>
                </a:lnTo>
                <a:lnTo>
                  <a:pt x="706746" y="1977203"/>
                </a:lnTo>
                <a:lnTo>
                  <a:pt x="662791" y="1960157"/>
                </a:lnTo>
                <a:lnTo>
                  <a:pt x="619820" y="1941521"/>
                </a:lnTo>
                <a:lnTo>
                  <a:pt x="577881" y="1921334"/>
                </a:lnTo>
                <a:lnTo>
                  <a:pt x="537020" y="1899634"/>
                </a:lnTo>
                <a:lnTo>
                  <a:pt x="497282" y="1876461"/>
                </a:lnTo>
                <a:lnTo>
                  <a:pt x="458715" y="1851854"/>
                </a:lnTo>
                <a:lnTo>
                  <a:pt x="421364" y="1825850"/>
                </a:lnTo>
                <a:lnTo>
                  <a:pt x="385276" y="1798491"/>
                </a:lnTo>
                <a:lnTo>
                  <a:pt x="350497" y="1769813"/>
                </a:lnTo>
                <a:lnTo>
                  <a:pt x="317073" y="1739857"/>
                </a:lnTo>
                <a:lnTo>
                  <a:pt x="285051" y="1708660"/>
                </a:lnTo>
                <a:lnTo>
                  <a:pt x="254477" y="1676263"/>
                </a:lnTo>
                <a:lnTo>
                  <a:pt x="225398" y="1642703"/>
                </a:lnTo>
                <a:lnTo>
                  <a:pt x="197859" y="1608021"/>
                </a:lnTo>
                <a:lnTo>
                  <a:pt x="171907" y="1572254"/>
                </a:lnTo>
                <a:lnTo>
                  <a:pt x="147588" y="1535441"/>
                </a:lnTo>
                <a:lnTo>
                  <a:pt x="124948" y="1497622"/>
                </a:lnTo>
                <a:lnTo>
                  <a:pt x="104034" y="1458836"/>
                </a:lnTo>
                <a:lnTo>
                  <a:pt x="84893" y="1419121"/>
                </a:lnTo>
                <a:lnTo>
                  <a:pt x="67569" y="1378516"/>
                </a:lnTo>
                <a:lnTo>
                  <a:pt x="52111" y="1337061"/>
                </a:lnTo>
                <a:lnTo>
                  <a:pt x="38563" y="1294793"/>
                </a:lnTo>
                <a:lnTo>
                  <a:pt x="26973" y="1251753"/>
                </a:lnTo>
                <a:lnTo>
                  <a:pt x="17386" y="1207978"/>
                </a:lnTo>
                <a:lnTo>
                  <a:pt x="9849" y="1163509"/>
                </a:lnTo>
                <a:lnTo>
                  <a:pt x="4408" y="1118383"/>
                </a:lnTo>
                <a:lnTo>
                  <a:pt x="1109" y="1072639"/>
                </a:lnTo>
                <a:lnTo>
                  <a:pt x="0" y="1026318"/>
                </a:lnTo>
                <a:lnTo>
                  <a:pt x="1109" y="980602"/>
                </a:lnTo>
                <a:lnTo>
                  <a:pt x="4408" y="935397"/>
                </a:lnTo>
                <a:lnTo>
                  <a:pt x="9849" y="890747"/>
                </a:lnTo>
                <a:lnTo>
                  <a:pt x="17386" y="846692"/>
                </a:lnTo>
                <a:lnTo>
                  <a:pt x="26973" y="803275"/>
                </a:lnTo>
                <a:lnTo>
                  <a:pt x="38564" y="760536"/>
                </a:lnTo>
                <a:lnTo>
                  <a:pt x="52111" y="718518"/>
                </a:lnTo>
                <a:lnTo>
                  <a:pt x="67570" y="677262"/>
                </a:lnTo>
                <a:lnTo>
                  <a:pt x="84893" y="636811"/>
                </a:lnTo>
                <a:lnTo>
                  <a:pt x="104035" y="597205"/>
                </a:lnTo>
                <a:lnTo>
                  <a:pt x="124949" y="558487"/>
                </a:lnTo>
                <a:lnTo>
                  <a:pt x="147589" y="520698"/>
                </a:lnTo>
                <a:lnTo>
                  <a:pt x="171908" y="483880"/>
                </a:lnTo>
                <a:lnTo>
                  <a:pt x="197860" y="448075"/>
                </a:lnTo>
                <a:lnTo>
                  <a:pt x="225399" y="413324"/>
                </a:lnTo>
                <a:lnTo>
                  <a:pt x="254479" y="379669"/>
                </a:lnTo>
                <a:lnTo>
                  <a:pt x="285053" y="347152"/>
                </a:lnTo>
                <a:lnTo>
                  <a:pt x="317075" y="315815"/>
                </a:lnTo>
                <a:lnTo>
                  <a:pt x="350498" y="285698"/>
                </a:lnTo>
                <a:lnTo>
                  <a:pt x="385277" y="256845"/>
                </a:lnTo>
                <a:lnTo>
                  <a:pt x="421365" y="229297"/>
                </a:lnTo>
                <a:lnTo>
                  <a:pt x="458716" y="203095"/>
                </a:lnTo>
                <a:lnTo>
                  <a:pt x="497284" y="178281"/>
                </a:lnTo>
                <a:lnTo>
                  <a:pt x="537021" y="154896"/>
                </a:lnTo>
                <a:lnTo>
                  <a:pt x="577883" y="132984"/>
                </a:lnTo>
                <a:lnTo>
                  <a:pt x="619822" y="112585"/>
                </a:lnTo>
                <a:lnTo>
                  <a:pt x="662792" y="93740"/>
                </a:lnTo>
                <a:lnTo>
                  <a:pt x="706747" y="76493"/>
                </a:lnTo>
                <a:lnTo>
                  <a:pt x="751641" y="60884"/>
                </a:lnTo>
                <a:lnTo>
                  <a:pt x="797428" y="46955"/>
                </a:lnTo>
                <a:lnTo>
                  <a:pt x="844060" y="34747"/>
                </a:lnTo>
                <a:lnTo>
                  <a:pt x="891493" y="24304"/>
                </a:lnTo>
                <a:lnTo>
                  <a:pt x="939679" y="15665"/>
                </a:lnTo>
                <a:lnTo>
                  <a:pt x="988572" y="8874"/>
                </a:lnTo>
                <a:lnTo>
                  <a:pt x="1038126" y="3972"/>
                </a:lnTo>
                <a:lnTo>
                  <a:pt x="1088294" y="999"/>
                </a:lnTo>
                <a:lnTo>
                  <a:pt x="1139031" y="0"/>
                </a:lnTo>
                <a:lnTo>
                  <a:pt x="1189768" y="999"/>
                </a:lnTo>
                <a:lnTo>
                  <a:pt x="1239937" y="3972"/>
                </a:lnTo>
                <a:lnTo>
                  <a:pt x="1289491" y="8874"/>
                </a:lnTo>
                <a:lnTo>
                  <a:pt x="1338384" y="15665"/>
                </a:lnTo>
                <a:lnTo>
                  <a:pt x="1386570" y="24304"/>
                </a:lnTo>
                <a:lnTo>
                  <a:pt x="1434002" y="34747"/>
                </a:lnTo>
                <a:lnTo>
                  <a:pt x="1480635" y="46955"/>
                </a:lnTo>
                <a:lnTo>
                  <a:pt x="1526421" y="60884"/>
                </a:lnTo>
                <a:lnTo>
                  <a:pt x="1571315" y="76493"/>
                </a:lnTo>
                <a:lnTo>
                  <a:pt x="1615270" y="93740"/>
                </a:lnTo>
                <a:lnTo>
                  <a:pt x="1658241" y="112585"/>
                </a:lnTo>
                <a:lnTo>
                  <a:pt x="1700180" y="132984"/>
                </a:lnTo>
                <a:lnTo>
                  <a:pt x="1741041" y="154896"/>
                </a:lnTo>
                <a:lnTo>
                  <a:pt x="1780779" y="178281"/>
                </a:lnTo>
                <a:lnTo>
                  <a:pt x="1819346" y="203095"/>
                </a:lnTo>
                <a:lnTo>
                  <a:pt x="1856697" y="229297"/>
                </a:lnTo>
                <a:lnTo>
                  <a:pt x="1892785" y="256845"/>
                </a:lnTo>
                <a:lnTo>
                  <a:pt x="1927564" y="285698"/>
                </a:lnTo>
                <a:lnTo>
                  <a:pt x="1960988" y="315815"/>
                </a:lnTo>
                <a:lnTo>
                  <a:pt x="1993010" y="347152"/>
                </a:lnTo>
                <a:lnTo>
                  <a:pt x="2023583" y="379669"/>
                </a:lnTo>
                <a:lnTo>
                  <a:pt x="2052663" y="413324"/>
                </a:lnTo>
                <a:lnTo>
                  <a:pt x="2080202" y="448075"/>
                </a:lnTo>
                <a:lnTo>
                  <a:pt x="2106155" y="483880"/>
                </a:lnTo>
                <a:lnTo>
                  <a:pt x="2130474" y="520698"/>
                </a:lnTo>
                <a:lnTo>
                  <a:pt x="2153113" y="558487"/>
                </a:lnTo>
                <a:lnTo>
                  <a:pt x="2174027" y="597205"/>
                </a:lnTo>
                <a:lnTo>
                  <a:pt x="2193169" y="636811"/>
                </a:lnTo>
                <a:lnTo>
                  <a:pt x="2210492" y="677262"/>
                </a:lnTo>
                <a:lnTo>
                  <a:pt x="2225951" y="718518"/>
                </a:lnTo>
                <a:lnTo>
                  <a:pt x="2239499" y="760536"/>
                </a:lnTo>
                <a:lnTo>
                  <a:pt x="2251089" y="803275"/>
                </a:lnTo>
                <a:lnTo>
                  <a:pt x="2260676" y="846692"/>
                </a:lnTo>
                <a:lnTo>
                  <a:pt x="2268213" y="890747"/>
                </a:lnTo>
                <a:lnTo>
                  <a:pt x="2273654" y="935397"/>
                </a:lnTo>
                <a:lnTo>
                  <a:pt x="2276953" y="980602"/>
                </a:lnTo>
                <a:lnTo>
                  <a:pt x="2278063" y="1026318"/>
                </a:lnTo>
                <a:lnTo>
                  <a:pt x="2276953" y="1072640"/>
                </a:lnTo>
                <a:lnTo>
                  <a:pt x="2273654" y="1118384"/>
                </a:lnTo>
                <a:lnTo>
                  <a:pt x="2268213" y="1163510"/>
                </a:lnTo>
                <a:lnTo>
                  <a:pt x="2260676" y="1207979"/>
                </a:lnTo>
                <a:lnTo>
                  <a:pt x="2251089" y="1251754"/>
                </a:lnTo>
                <a:lnTo>
                  <a:pt x="2239498" y="1294795"/>
                </a:lnTo>
                <a:lnTo>
                  <a:pt x="2225950" y="1337062"/>
                </a:lnTo>
                <a:lnTo>
                  <a:pt x="2210491" y="1378518"/>
                </a:lnTo>
                <a:lnTo>
                  <a:pt x="2193168" y="1419123"/>
                </a:lnTo>
                <a:lnTo>
                  <a:pt x="2174026" y="1458838"/>
                </a:lnTo>
                <a:lnTo>
                  <a:pt x="2153112" y="1497624"/>
                </a:lnTo>
                <a:lnTo>
                  <a:pt x="2130472" y="1535443"/>
                </a:lnTo>
                <a:lnTo>
                  <a:pt x="2106153" y="1572255"/>
                </a:lnTo>
                <a:lnTo>
                  <a:pt x="2080201" y="1608022"/>
                </a:lnTo>
                <a:lnTo>
                  <a:pt x="2052662" y="1642705"/>
                </a:lnTo>
                <a:lnTo>
                  <a:pt x="2023582" y="1676265"/>
                </a:lnTo>
                <a:lnTo>
                  <a:pt x="1993008" y="1708662"/>
                </a:lnTo>
                <a:lnTo>
                  <a:pt x="1960986" y="1739858"/>
                </a:lnTo>
                <a:lnTo>
                  <a:pt x="1927562" y="1769815"/>
                </a:lnTo>
                <a:lnTo>
                  <a:pt x="1892783" y="1798492"/>
                </a:lnTo>
                <a:lnTo>
                  <a:pt x="1856695" y="1825852"/>
                </a:lnTo>
                <a:lnTo>
                  <a:pt x="1819344" y="1851855"/>
                </a:lnTo>
                <a:lnTo>
                  <a:pt x="1780777" y="1876462"/>
                </a:lnTo>
                <a:lnTo>
                  <a:pt x="1741039" y="1899635"/>
                </a:lnTo>
                <a:lnTo>
                  <a:pt x="1700178" y="1921335"/>
                </a:lnTo>
                <a:lnTo>
                  <a:pt x="1658239" y="1941522"/>
                </a:lnTo>
                <a:lnTo>
                  <a:pt x="1615269" y="1960158"/>
                </a:lnTo>
                <a:lnTo>
                  <a:pt x="1571313" y="1977203"/>
                </a:lnTo>
                <a:lnTo>
                  <a:pt x="1526420" y="1992620"/>
                </a:lnTo>
                <a:lnTo>
                  <a:pt x="1480633" y="2006368"/>
                </a:lnTo>
                <a:lnTo>
                  <a:pt x="1434001" y="2018410"/>
                </a:lnTo>
                <a:lnTo>
                  <a:pt x="1386569" y="2028706"/>
                </a:lnTo>
                <a:lnTo>
                  <a:pt x="1338383" y="2037217"/>
                </a:lnTo>
                <a:lnTo>
                  <a:pt x="1289490" y="2043905"/>
                </a:lnTo>
                <a:lnTo>
                  <a:pt x="1239936" y="2048730"/>
                </a:lnTo>
                <a:lnTo>
                  <a:pt x="1189768" y="2051653"/>
                </a:lnTo>
                <a:lnTo>
                  <a:pt x="1139031" y="205263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60987" y="5386387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31749"/>
                </a:moveTo>
                <a:lnTo>
                  <a:pt x="228600" y="0"/>
                </a:lnTo>
                <a:lnTo>
                  <a:pt x="292099" y="31749"/>
                </a:lnTo>
                <a:lnTo>
                  <a:pt x="228600" y="31749"/>
                </a:lnTo>
                <a:close/>
              </a:path>
              <a:path w="304800" h="76200">
                <a:moveTo>
                  <a:pt x="228600" y="44449"/>
                </a:moveTo>
                <a:lnTo>
                  <a:pt x="228600" y="31749"/>
                </a:lnTo>
                <a:lnTo>
                  <a:pt x="270519" y="31749"/>
                </a:lnTo>
                <a:lnTo>
                  <a:pt x="270519" y="44449"/>
                </a:lnTo>
                <a:lnTo>
                  <a:pt x="228600" y="44449"/>
                </a:lnTo>
                <a:close/>
              </a:path>
              <a:path w="304800" h="76200">
                <a:moveTo>
                  <a:pt x="228600" y="76200"/>
                </a:moveTo>
                <a:lnTo>
                  <a:pt x="228600" y="44449"/>
                </a:lnTo>
                <a:lnTo>
                  <a:pt x="270519" y="44449"/>
                </a:lnTo>
                <a:lnTo>
                  <a:pt x="270519" y="31749"/>
                </a:lnTo>
                <a:lnTo>
                  <a:pt x="292100" y="31750"/>
                </a:lnTo>
                <a:lnTo>
                  <a:pt x="304800" y="38100"/>
                </a:lnTo>
                <a:lnTo>
                  <a:pt x="228600" y="76200"/>
                </a:lnTo>
                <a:close/>
              </a:path>
              <a:path w="304800" h="76200">
                <a:moveTo>
                  <a:pt x="0" y="44450"/>
                </a:moveTo>
                <a:lnTo>
                  <a:pt x="0" y="31750"/>
                </a:lnTo>
                <a:lnTo>
                  <a:pt x="228600" y="31749"/>
                </a:lnTo>
                <a:lnTo>
                  <a:pt x="228600" y="44449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3625" y="53276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7912" y="54038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30762" y="547052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67275" y="4105275"/>
            <a:ext cx="949325" cy="1294130"/>
          </a:xfrm>
          <a:custGeom>
            <a:avLst/>
            <a:gdLst/>
            <a:ahLst/>
            <a:cxnLst/>
            <a:rect l="l" t="t" r="r" b="b"/>
            <a:pathLst>
              <a:path w="949325" h="1294129">
                <a:moveTo>
                  <a:pt x="949325" y="12938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8475" y="4144962"/>
            <a:ext cx="50800" cy="1117600"/>
          </a:xfrm>
          <a:custGeom>
            <a:avLst/>
            <a:gdLst/>
            <a:ahLst/>
            <a:cxnLst/>
            <a:rect l="l" t="t" r="r" b="b"/>
            <a:pathLst>
              <a:path w="50800" h="1117600">
                <a:moveTo>
                  <a:pt x="0" y="1117600"/>
                </a:moveTo>
                <a:lnTo>
                  <a:pt x="5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8900" y="4953000"/>
            <a:ext cx="331787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51600" y="4864100"/>
            <a:ext cx="320555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95500" y="4241800"/>
            <a:ext cx="290101" cy="338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70100" y="4191000"/>
            <a:ext cx="396875" cy="116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40648" y="5122628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90391" y="5122629"/>
            <a:ext cx="149860" cy="411480"/>
          </a:xfrm>
          <a:custGeom>
            <a:avLst/>
            <a:gdLst/>
            <a:ahLst/>
            <a:cxnLst/>
            <a:rect l="l" t="t" r="r" b="b"/>
            <a:pathLst>
              <a:path w="149860" h="411479">
                <a:moveTo>
                  <a:pt x="0" y="0"/>
                </a:moveTo>
                <a:lnTo>
                  <a:pt x="149742" y="41099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42888" y="5533627"/>
            <a:ext cx="147955" cy="45085"/>
          </a:xfrm>
          <a:custGeom>
            <a:avLst/>
            <a:gdLst/>
            <a:ahLst/>
            <a:cxnLst/>
            <a:rect l="l" t="t" r="r" b="b"/>
            <a:pathLst>
              <a:path w="147954" h="45085">
                <a:moveTo>
                  <a:pt x="0" y="0"/>
                </a:moveTo>
                <a:lnTo>
                  <a:pt x="147503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90391" y="553362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2" y="0"/>
                </a:moveTo>
                <a:lnTo>
                  <a:pt x="0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90391" y="5141241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2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33363" y="5346555"/>
            <a:ext cx="316296" cy="207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90391" y="5295392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90391" y="5208637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26111" y="5288503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56790" y="520495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64200" y="49530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06800" y="5410200"/>
            <a:ext cx="173401" cy="333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03600" y="5359400"/>
            <a:ext cx="527050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65848" y="5152791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15591" y="5152791"/>
            <a:ext cx="149860" cy="422275"/>
          </a:xfrm>
          <a:custGeom>
            <a:avLst/>
            <a:gdLst/>
            <a:ahLst/>
            <a:cxnLst/>
            <a:rect l="l" t="t" r="r" b="b"/>
            <a:pathLst>
              <a:path w="149860" h="422275">
                <a:moveTo>
                  <a:pt x="0" y="0"/>
                </a:moveTo>
                <a:lnTo>
                  <a:pt x="149742" y="421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68088" y="5574510"/>
            <a:ext cx="147955" cy="34290"/>
          </a:xfrm>
          <a:custGeom>
            <a:avLst/>
            <a:gdLst/>
            <a:ahLst/>
            <a:cxnLst/>
            <a:rect l="l" t="t" r="r" b="b"/>
            <a:pathLst>
              <a:path w="147954" h="34289">
                <a:moveTo>
                  <a:pt x="0" y="0"/>
                </a:moveTo>
                <a:lnTo>
                  <a:pt x="147503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15591" y="5574510"/>
            <a:ext cx="149860" cy="34290"/>
          </a:xfrm>
          <a:custGeom>
            <a:avLst/>
            <a:gdLst/>
            <a:ahLst/>
            <a:cxnLst/>
            <a:rect l="l" t="t" r="r" b="b"/>
            <a:pathLst>
              <a:path w="149860" h="34289">
                <a:moveTo>
                  <a:pt x="149742" y="0"/>
                </a:moveTo>
                <a:lnTo>
                  <a:pt x="0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15591" y="5162006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6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58563" y="5376718"/>
            <a:ext cx="316296" cy="198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15591" y="532419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15591" y="5241521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51311" y="5318665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1990" y="5235114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89400" y="49911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78500" y="5867400"/>
            <a:ext cx="361950" cy="26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91200" y="5791200"/>
            <a:ext cx="349696" cy="224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46600" y="5892800"/>
            <a:ext cx="376237" cy="2688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59300" y="5816600"/>
            <a:ext cx="363499" cy="222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35400" y="5930900"/>
            <a:ext cx="382587" cy="337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35400" y="5829300"/>
            <a:ext cx="369634" cy="283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11600" y="4737100"/>
            <a:ext cx="159822" cy="3472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33800" y="4673600"/>
            <a:ext cx="485775" cy="927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89700" y="5397500"/>
            <a:ext cx="172879" cy="333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86500" y="5334000"/>
            <a:ext cx="525462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91100" y="5270500"/>
            <a:ext cx="376237" cy="2700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91100" y="5194300"/>
            <a:ext cx="363500" cy="2238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05000" y="4724400"/>
            <a:ext cx="282575" cy="2663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17700" y="46482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90700" y="4368800"/>
            <a:ext cx="146242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12900" y="4305300"/>
            <a:ext cx="444500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55621" y="2136119"/>
            <a:ext cx="149860" cy="412115"/>
          </a:xfrm>
          <a:custGeom>
            <a:avLst/>
            <a:gdLst/>
            <a:ahLst/>
            <a:cxnLst/>
            <a:rect l="l" t="t" r="r" b="b"/>
            <a:pathLst>
              <a:path w="149860" h="412114">
                <a:moveTo>
                  <a:pt x="149743" y="0"/>
                </a:moveTo>
                <a:lnTo>
                  <a:pt x="0" y="41178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96228" y="2136119"/>
            <a:ext cx="149860" cy="410209"/>
          </a:xfrm>
          <a:custGeom>
            <a:avLst/>
            <a:gdLst/>
            <a:ahLst/>
            <a:cxnLst/>
            <a:rect l="l" t="t" r="r" b="b"/>
            <a:pathLst>
              <a:path w="149860" h="410210">
                <a:moveTo>
                  <a:pt x="0" y="0"/>
                </a:moveTo>
                <a:lnTo>
                  <a:pt x="149743" y="4099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46485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0" y="0"/>
                </a:moveTo>
                <a:lnTo>
                  <a:pt x="149743" y="4473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96228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3" y="0"/>
                </a:moveTo>
                <a:lnTo>
                  <a:pt x="0" y="447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96228" y="2145310"/>
            <a:ext cx="0" cy="445770"/>
          </a:xfrm>
          <a:custGeom>
            <a:avLst/>
            <a:gdLst/>
            <a:ahLst/>
            <a:cxnLst/>
            <a:rect l="l" t="t" r="r" b="b"/>
            <a:pathLst>
              <a:path w="0" h="445769">
                <a:moveTo>
                  <a:pt x="0" y="0"/>
                </a:moveTo>
                <a:lnTo>
                  <a:pt x="0" y="4454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36960" y="2359449"/>
            <a:ext cx="318535" cy="1979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96228" y="230708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4">
                <a:moveTo>
                  <a:pt x="0" y="16544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96228" y="2221908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4" h="13335">
                <a:moveTo>
                  <a:pt x="0" y="12868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31948" y="2301569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0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62627" y="221823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5" y="220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74800" y="1968500"/>
            <a:ext cx="458787" cy="326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08200" y="2209800"/>
            <a:ext cx="465136" cy="3719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20900" y="2108200"/>
            <a:ext cx="449390" cy="3083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06600" y="2984500"/>
            <a:ext cx="333375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06600" y="2908300"/>
            <a:ext cx="322088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85900" y="3060699"/>
            <a:ext cx="282575" cy="2663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485900" y="29845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58900" y="2705100"/>
            <a:ext cx="146242" cy="3257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93800" y="2654300"/>
            <a:ext cx="444500" cy="880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62100" y="1485899"/>
            <a:ext cx="446087" cy="2982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74800" y="1397000"/>
            <a:ext cx="430986" cy="2472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27100" y="2590800"/>
            <a:ext cx="146764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2000" y="2527300"/>
            <a:ext cx="446088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84812" y="1557337"/>
            <a:ext cx="3346450" cy="2954655"/>
          </a:xfrm>
          <a:custGeom>
            <a:avLst/>
            <a:gdLst/>
            <a:ahLst/>
            <a:cxnLst/>
            <a:rect l="l" t="t" r="r" b="b"/>
            <a:pathLst>
              <a:path w="3346450" h="2954654">
                <a:moveTo>
                  <a:pt x="0" y="0"/>
                </a:moveTo>
                <a:lnTo>
                  <a:pt x="3346450" y="0"/>
                </a:lnTo>
                <a:lnTo>
                  <a:pt x="3346450" y="2954337"/>
                </a:lnTo>
                <a:lnTo>
                  <a:pt x="0" y="2954337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38787" y="1403350"/>
            <a:ext cx="1913255" cy="281305"/>
          </a:xfrm>
          <a:custGeom>
            <a:avLst/>
            <a:gdLst/>
            <a:ahLst/>
            <a:cxnLst/>
            <a:rect l="l" t="t" r="r" b="b"/>
            <a:pathLst>
              <a:path w="1913254" h="281305">
                <a:moveTo>
                  <a:pt x="0" y="0"/>
                </a:moveTo>
                <a:lnTo>
                  <a:pt x="1912937" y="0"/>
                </a:lnTo>
                <a:lnTo>
                  <a:pt x="1912937" y="280988"/>
                </a:lnTo>
                <a:lnTo>
                  <a:pt x="0" y="280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700369" y="1352786"/>
            <a:ext cx="1668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base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15940" y="1753524"/>
            <a:ext cx="2899410" cy="29210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90195" marR="177165" indent="-278130">
              <a:lnSpc>
                <a:spcPts val="2160"/>
              </a:lnSpc>
              <a:spcBef>
                <a:spcPts val="37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000" spc="-5">
                <a:latin typeface="Arial"/>
                <a:cs typeface="Arial"/>
              </a:rPr>
              <a:t>typically </a:t>
            </a:r>
            <a:r>
              <a:rPr dirty="0" sz="2000">
                <a:latin typeface="Arial"/>
                <a:cs typeface="Arial"/>
              </a:rPr>
              <a:t>connected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 wired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290195" marR="5080" indent="-278130">
              <a:lnSpc>
                <a:spcPct val="90000"/>
              </a:lnSpc>
              <a:spcBef>
                <a:spcPts val="45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90195" algn="l"/>
                <a:tab pos="290830" algn="l"/>
              </a:tabLst>
            </a:pPr>
            <a:r>
              <a:rPr dirty="0" sz="2000">
                <a:latin typeface="Arial"/>
                <a:cs typeface="Arial"/>
              </a:rPr>
              <a:t>relay - responsible </a:t>
            </a:r>
            <a:r>
              <a:rPr dirty="0" sz="2000" spc="-5">
                <a:latin typeface="Arial"/>
                <a:cs typeface="Arial"/>
              </a:rPr>
              <a:t>for  </a:t>
            </a:r>
            <a:r>
              <a:rPr dirty="0" sz="2000">
                <a:latin typeface="Arial"/>
                <a:cs typeface="Arial"/>
              </a:rPr>
              <a:t>sending </a:t>
            </a:r>
            <a:r>
              <a:rPr dirty="0" sz="2000" spc="-5">
                <a:latin typeface="Arial"/>
                <a:cs typeface="Arial"/>
              </a:rPr>
              <a:t>packets  between wired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network  and wireless host(s) in  its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“area”</a:t>
            </a:r>
            <a:endParaRPr sz="2000">
              <a:latin typeface="Arial"/>
              <a:cs typeface="Arial"/>
            </a:endParaRPr>
          </a:p>
          <a:p>
            <a:pPr lvl="1" marL="647700" indent="-177800">
              <a:lnSpc>
                <a:spcPts val="2270"/>
              </a:lnSpc>
              <a:spcBef>
                <a:spcPts val="260"/>
              </a:spcBef>
              <a:buClr>
                <a:srgbClr val="000099"/>
              </a:buClr>
              <a:buSzPct val="102500"/>
              <a:buChar char="•"/>
              <a:tabLst>
                <a:tab pos="647700" algn="l"/>
              </a:tabLst>
            </a:pPr>
            <a:r>
              <a:rPr dirty="0" sz="2000" spc="-5">
                <a:latin typeface="Arial"/>
                <a:cs typeface="Arial"/>
              </a:rPr>
              <a:t>e.g., </a:t>
            </a:r>
            <a:r>
              <a:rPr dirty="0" sz="2000">
                <a:latin typeface="Arial"/>
                <a:cs typeface="Arial"/>
              </a:rPr>
              <a:t>cell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towers,</a:t>
            </a:r>
            <a:endParaRPr sz="2000">
              <a:latin typeface="Arial"/>
              <a:cs typeface="Arial"/>
            </a:endParaRPr>
          </a:p>
          <a:p>
            <a:pPr marL="647700" marR="606425">
              <a:lnSpc>
                <a:spcPts val="2160"/>
              </a:lnSpc>
              <a:spcBef>
                <a:spcPts val="140"/>
              </a:spcBef>
            </a:pPr>
            <a:r>
              <a:rPr dirty="0" sz="2000" spc="-5">
                <a:latin typeface="Arial"/>
                <a:cs typeface="Arial"/>
              </a:rPr>
              <a:t>802.11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access  points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009647" y="4528582"/>
            <a:ext cx="325755" cy="866140"/>
          </a:xfrm>
          <a:custGeom>
            <a:avLst/>
            <a:gdLst/>
            <a:ahLst/>
            <a:cxnLst/>
            <a:rect l="l" t="t" r="r" b="b"/>
            <a:pathLst>
              <a:path w="325754" h="866139">
                <a:moveTo>
                  <a:pt x="40423" y="800115"/>
                </a:moveTo>
                <a:lnTo>
                  <a:pt x="325693" y="4285"/>
                </a:lnTo>
                <a:lnTo>
                  <a:pt x="313738" y="0"/>
                </a:lnTo>
                <a:lnTo>
                  <a:pt x="29346" y="797726"/>
                </a:lnTo>
                <a:lnTo>
                  <a:pt x="40423" y="800115"/>
                </a:lnTo>
                <a:close/>
              </a:path>
              <a:path w="325754" h="866139">
                <a:moveTo>
                  <a:pt x="6074" y="835875"/>
                </a:moveTo>
                <a:lnTo>
                  <a:pt x="15745" y="835875"/>
                </a:lnTo>
                <a:lnTo>
                  <a:pt x="29346" y="797726"/>
                </a:lnTo>
                <a:lnTo>
                  <a:pt x="0" y="791396"/>
                </a:lnTo>
                <a:lnTo>
                  <a:pt x="6074" y="835875"/>
                </a:lnTo>
                <a:close/>
              </a:path>
              <a:path w="325754" h="866139">
                <a:moveTo>
                  <a:pt x="15745" y="835875"/>
                </a:moveTo>
                <a:lnTo>
                  <a:pt x="27701" y="835608"/>
                </a:lnTo>
                <a:lnTo>
                  <a:pt x="40423" y="800115"/>
                </a:lnTo>
                <a:lnTo>
                  <a:pt x="29346" y="797726"/>
                </a:lnTo>
                <a:lnTo>
                  <a:pt x="15745" y="835875"/>
                </a:lnTo>
                <a:close/>
              </a:path>
              <a:path w="325754" h="866139">
                <a:moveTo>
                  <a:pt x="10152" y="865742"/>
                </a:moveTo>
                <a:lnTo>
                  <a:pt x="71730" y="806867"/>
                </a:lnTo>
                <a:lnTo>
                  <a:pt x="40423" y="800115"/>
                </a:lnTo>
                <a:lnTo>
                  <a:pt x="27701" y="835608"/>
                </a:lnTo>
                <a:lnTo>
                  <a:pt x="15745" y="835875"/>
                </a:lnTo>
                <a:lnTo>
                  <a:pt x="6074" y="835875"/>
                </a:lnTo>
                <a:lnTo>
                  <a:pt x="10152" y="8657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260010" y="1252303"/>
            <a:ext cx="149860" cy="413384"/>
          </a:xfrm>
          <a:custGeom>
            <a:avLst/>
            <a:gdLst/>
            <a:ahLst/>
            <a:cxnLst/>
            <a:rect l="l" t="t" r="r" b="b"/>
            <a:pathLst>
              <a:path w="149859" h="413385">
                <a:moveTo>
                  <a:pt x="149743" y="0"/>
                </a:moveTo>
                <a:lnTo>
                  <a:pt x="0" y="4128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409754" y="1252303"/>
            <a:ext cx="149860" cy="411480"/>
          </a:xfrm>
          <a:custGeom>
            <a:avLst/>
            <a:gdLst/>
            <a:ahLst/>
            <a:cxnLst/>
            <a:rect l="l" t="t" r="r" b="b"/>
            <a:pathLst>
              <a:path w="149859" h="411480">
                <a:moveTo>
                  <a:pt x="0" y="0"/>
                </a:moveTo>
                <a:lnTo>
                  <a:pt x="149743" y="41099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260011" y="1663302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59" h="45085">
                <a:moveTo>
                  <a:pt x="0" y="0"/>
                </a:moveTo>
                <a:lnTo>
                  <a:pt x="149743" y="4484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409753" y="1663302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59" h="45085">
                <a:moveTo>
                  <a:pt x="149743" y="0"/>
                </a:moveTo>
                <a:lnTo>
                  <a:pt x="0" y="4484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409754" y="1261519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6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250486" y="1476231"/>
            <a:ext cx="318535" cy="1984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409754" y="1423706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4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409754" y="1338312"/>
            <a:ext cx="40640" cy="13335"/>
          </a:xfrm>
          <a:custGeom>
            <a:avLst/>
            <a:gdLst/>
            <a:ahLst/>
            <a:cxnLst/>
            <a:rect l="l" t="t" r="r" b="b"/>
            <a:pathLst>
              <a:path w="40640" h="13334">
                <a:moveTo>
                  <a:pt x="0" y="12901"/>
                </a:moveTo>
                <a:lnTo>
                  <a:pt x="403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345474" y="1418177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376153" y="1344763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5">
                <a:moveTo>
                  <a:pt x="0" y="0"/>
                </a:moveTo>
                <a:lnTo>
                  <a:pt x="40175" y="1197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191500" y="1092200"/>
            <a:ext cx="458788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607300" y="1295400"/>
            <a:ext cx="431671" cy="436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581900" y="1231900"/>
            <a:ext cx="590550" cy="1508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Elements </a:t>
            </a:r>
            <a:r>
              <a:rPr dirty="0" spc="-5"/>
              <a:t>of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5"/>
              <a:t>wireless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540703" y="642583"/>
            <a:ext cx="198183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>
                <a:solidFill>
                  <a:srgbClr val="000099"/>
                </a:solidFill>
                <a:latin typeface="Arial"/>
                <a:cs typeface="Arial"/>
              </a:rPr>
              <a:t>network</a:t>
            </a:r>
            <a:endParaRPr sz="44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46100" y="876300"/>
            <a:ext cx="7313610" cy="17303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058725" y="2619494"/>
            <a:ext cx="2286000" cy="1656714"/>
          </a:xfrm>
          <a:custGeom>
            <a:avLst/>
            <a:gdLst/>
            <a:ahLst/>
            <a:cxnLst/>
            <a:rect l="l" t="t" r="r" b="b"/>
            <a:pathLst>
              <a:path w="2286000" h="1656714">
                <a:moveTo>
                  <a:pt x="1544069" y="1656426"/>
                </a:moveTo>
                <a:lnTo>
                  <a:pt x="1491137" y="1655359"/>
                </a:lnTo>
                <a:lnTo>
                  <a:pt x="1436616" y="1652148"/>
                </a:lnTo>
                <a:lnTo>
                  <a:pt x="1381052" y="1647038"/>
                </a:lnTo>
                <a:lnTo>
                  <a:pt x="1324992" y="1640272"/>
                </a:lnTo>
                <a:lnTo>
                  <a:pt x="1268981" y="1632097"/>
                </a:lnTo>
                <a:lnTo>
                  <a:pt x="1213566" y="1622756"/>
                </a:lnTo>
                <a:lnTo>
                  <a:pt x="1159291" y="1612494"/>
                </a:lnTo>
                <a:lnTo>
                  <a:pt x="1106704" y="1601557"/>
                </a:lnTo>
                <a:lnTo>
                  <a:pt x="1056351" y="1590188"/>
                </a:lnTo>
                <a:lnTo>
                  <a:pt x="1008776" y="1578633"/>
                </a:lnTo>
                <a:lnTo>
                  <a:pt x="964527" y="1567137"/>
                </a:lnTo>
                <a:lnTo>
                  <a:pt x="924149" y="1555943"/>
                </a:lnTo>
                <a:lnTo>
                  <a:pt x="830983" y="1525971"/>
                </a:lnTo>
                <a:lnTo>
                  <a:pt x="783096" y="1503413"/>
                </a:lnTo>
                <a:lnTo>
                  <a:pt x="742849" y="1478273"/>
                </a:lnTo>
                <a:lnTo>
                  <a:pt x="708564" y="1451198"/>
                </a:lnTo>
                <a:lnTo>
                  <a:pt x="678562" y="1422839"/>
                </a:lnTo>
                <a:lnTo>
                  <a:pt x="651165" y="1393843"/>
                </a:lnTo>
                <a:lnTo>
                  <a:pt x="624695" y="1364861"/>
                </a:lnTo>
                <a:lnTo>
                  <a:pt x="597474" y="1336539"/>
                </a:lnTo>
                <a:lnTo>
                  <a:pt x="567822" y="1309529"/>
                </a:lnTo>
                <a:lnTo>
                  <a:pt x="534063" y="1284477"/>
                </a:lnTo>
                <a:lnTo>
                  <a:pt x="489528" y="1256832"/>
                </a:lnTo>
                <a:lnTo>
                  <a:pt x="443578" y="1232492"/>
                </a:lnTo>
                <a:lnTo>
                  <a:pt x="350581" y="1187465"/>
                </a:lnTo>
                <a:lnTo>
                  <a:pt x="305107" y="1163647"/>
                </a:lnTo>
                <a:lnTo>
                  <a:pt x="261364" y="1136871"/>
                </a:lnTo>
                <a:lnTo>
                  <a:pt x="220141" y="1105573"/>
                </a:lnTo>
                <a:lnTo>
                  <a:pt x="182223" y="1068187"/>
                </a:lnTo>
                <a:lnTo>
                  <a:pt x="156090" y="1034141"/>
                </a:lnTo>
                <a:lnTo>
                  <a:pt x="130495" y="997600"/>
                </a:lnTo>
                <a:lnTo>
                  <a:pt x="105976" y="958681"/>
                </a:lnTo>
                <a:lnTo>
                  <a:pt x="83070" y="917497"/>
                </a:lnTo>
                <a:lnTo>
                  <a:pt x="62315" y="874163"/>
                </a:lnTo>
                <a:lnTo>
                  <a:pt x="44248" y="828793"/>
                </a:lnTo>
                <a:lnTo>
                  <a:pt x="29408" y="781502"/>
                </a:lnTo>
                <a:lnTo>
                  <a:pt x="18331" y="732404"/>
                </a:lnTo>
                <a:lnTo>
                  <a:pt x="11557" y="681614"/>
                </a:lnTo>
                <a:lnTo>
                  <a:pt x="9622" y="629246"/>
                </a:lnTo>
                <a:lnTo>
                  <a:pt x="6343" y="586715"/>
                </a:lnTo>
                <a:lnTo>
                  <a:pt x="3388" y="539001"/>
                </a:lnTo>
                <a:lnTo>
                  <a:pt x="1119" y="487316"/>
                </a:lnTo>
                <a:lnTo>
                  <a:pt x="88" y="441330"/>
                </a:lnTo>
                <a:lnTo>
                  <a:pt x="0" y="403007"/>
                </a:lnTo>
                <a:lnTo>
                  <a:pt x="88" y="376878"/>
                </a:lnTo>
                <a:lnTo>
                  <a:pt x="2052" y="320547"/>
                </a:lnTo>
                <a:lnTo>
                  <a:pt x="6153" y="265091"/>
                </a:lnTo>
                <a:lnTo>
                  <a:pt x="12752" y="211720"/>
                </a:lnTo>
                <a:lnTo>
                  <a:pt x="22213" y="161647"/>
                </a:lnTo>
                <a:lnTo>
                  <a:pt x="34897" y="116081"/>
                </a:lnTo>
                <a:lnTo>
                  <a:pt x="51169" y="76235"/>
                </a:lnTo>
                <a:lnTo>
                  <a:pt x="71390" y="43319"/>
                </a:lnTo>
                <a:lnTo>
                  <a:pt x="123397" y="5452"/>
                </a:lnTo>
                <a:lnTo>
                  <a:pt x="155649" y="0"/>
                </a:lnTo>
                <a:lnTo>
                  <a:pt x="192107" y="1131"/>
                </a:lnTo>
                <a:lnTo>
                  <a:pt x="232195" y="7789"/>
                </a:lnTo>
                <a:lnTo>
                  <a:pt x="275342" y="18917"/>
                </a:lnTo>
                <a:lnTo>
                  <a:pt x="320973" y="33457"/>
                </a:lnTo>
                <a:lnTo>
                  <a:pt x="368640" y="50400"/>
                </a:lnTo>
                <a:lnTo>
                  <a:pt x="467041" y="86983"/>
                </a:lnTo>
                <a:lnTo>
                  <a:pt x="516877" y="104602"/>
                </a:lnTo>
                <a:lnTo>
                  <a:pt x="566330" y="120348"/>
                </a:lnTo>
                <a:lnTo>
                  <a:pt x="614828" y="133164"/>
                </a:lnTo>
                <a:lnTo>
                  <a:pt x="661797" y="141992"/>
                </a:lnTo>
                <a:lnTo>
                  <a:pt x="706664" y="145775"/>
                </a:lnTo>
                <a:lnTo>
                  <a:pt x="1780360" y="145901"/>
                </a:lnTo>
                <a:lnTo>
                  <a:pt x="1823277" y="159530"/>
                </a:lnTo>
                <a:lnTo>
                  <a:pt x="1875239" y="177629"/>
                </a:lnTo>
                <a:lnTo>
                  <a:pt x="1925587" y="196973"/>
                </a:lnTo>
                <a:lnTo>
                  <a:pt x="1973855" y="217577"/>
                </a:lnTo>
                <a:lnTo>
                  <a:pt x="2019577" y="239454"/>
                </a:lnTo>
                <a:lnTo>
                  <a:pt x="2062287" y="262618"/>
                </a:lnTo>
                <a:lnTo>
                  <a:pt x="2101519" y="287083"/>
                </a:lnTo>
                <a:lnTo>
                  <a:pt x="2136807" y="312864"/>
                </a:lnTo>
                <a:lnTo>
                  <a:pt x="2167686" y="339974"/>
                </a:lnTo>
                <a:lnTo>
                  <a:pt x="2193688" y="368426"/>
                </a:lnTo>
                <a:lnTo>
                  <a:pt x="2217754" y="403007"/>
                </a:lnTo>
                <a:lnTo>
                  <a:pt x="2237773" y="441330"/>
                </a:lnTo>
                <a:lnTo>
                  <a:pt x="2253974" y="482933"/>
                </a:lnTo>
                <a:lnTo>
                  <a:pt x="2266584" y="527353"/>
                </a:lnTo>
                <a:lnTo>
                  <a:pt x="2275829" y="574128"/>
                </a:lnTo>
                <a:lnTo>
                  <a:pt x="2281936" y="622797"/>
                </a:lnTo>
                <a:lnTo>
                  <a:pt x="2285133" y="672896"/>
                </a:lnTo>
                <a:lnTo>
                  <a:pt x="2285647" y="723964"/>
                </a:lnTo>
                <a:lnTo>
                  <a:pt x="2283704" y="775538"/>
                </a:lnTo>
                <a:lnTo>
                  <a:pt x="2279531" y="827156"/>
                </a:lnTo>
                <a:lnTo>
                  <a:pt x="2273356" y="878356"/>
                </a:lnTo>
                <a:lnTo>
                  <a:pt x="2265405" y="928675"/>
                </a:lnTo>
                <a:lnTo>
                  <a:pt x="2255906" y="977652"/>
                </a:lnTo>
                <a:lnTo>
                  <a:pt x="2245086" y="1024824"/>
                </a:lnTo>
                <a:lnTo>
                  <a:pt x="2233171" y="1069728"/>
                </a:lnTo>
                <a:lnTo>
                  <a:pt x="2220388" y="1111903"/>
                </a:lnTo>
                <a:lnTo>
                  <a:pt x="2206966" y="1150886"/>
                </a:lnTo>
                <a:lnTo>
                  <a:pt x="2188833" y="1195983"/>
                </a:lnTo>
                <a:lnTo>
                  <a:pt x="2167715" y="1240652"/>
                </a:lnTo>
                <a:lnTo>
                  <a:pt x="2143743" y="1284592"/>
                </a:lnTo>
                <a:lnTo>
                  <a:pt x="2117046" y="1327505"/>
                </a:lnTo>
                <a:lnTo>
                  <a:pt x="2087756" y="1369092"/>
                </a:lnTo>
                <a:lnTo>
                  <a:pt x="2056002" y="1409054"/>
                </a:lnTo>
                <a:lnTo>
                  <a:pt x="2021917" y="1447092"/>
                </a:lnTo>
                <a:lnTo>
                  <a:pt x="1985630" y="1482906"/>
                </a:lnTo>
                <a:lnTo>
                  <a:pt x="1947273" y="1516198"/>
                </a:lnTo>
                <a:lnTo>
                  <a:pt x="1906975" y="1546669"/>
                </a:lnTo>
                <a:lnTo>
                  <a:pt x="1864867" y="1574020"/>
                </a:lnTo>
                <a:lnTo>
                  <a:pt x="1821081" y="1597950"/>
                </a:lnTo>
                <a:lnTo>
                  <a:pt x="1775746" y="1618163"/>
                </a:lnTo>
                <a:lnTo>
                  <a:pt x="1728993" y="1634357"/>
                </a:lnTo>
                <a:lnTo>
                  <a:pt x="1687875" y="1644314"/>
                </a:lnTo>
                <a:lnTo>
                  <a:pt x="1642984" y="1651149"/>
                </a:lnTo>
                <a:lnTo>
                  <a:pt x="1594867" y="1655104"/>
                </a:lnTo>
                <a:lnTo>
                  <a:pt x="1544069" y="1656426"/>
                </a:lnTo>
                <a:close/>
              </a:path>
              <a:path w="2286000" h="1656714">
                <a:moveTo>
                  <a:pt x="1780360" y="145901"/>
                </a:moveTo>
                <a:lnTo>
                  <a:pt x="753036" y="145901"/>
                </a:lnTo>
                <a:lnTo>
                  <a:pt x="798395" y="141173"/>
                </a:lnTo>
                <a:lnTo>
                  <a:pt x="843045" y="132554"/>
                </a:lnTo>
                <a:lnTo>
                  <a:pt x="887290" y="121006"/>
                </a:lnTo>
                <a:lnTo>
                  <a:pt x="931433" y="107492"/>
                </a:lnTo>
                <a:lnTo>
                  <a:pt x="1020632" y="78409"/>
                </a:lnTo>
                <a:lnTo>
                  <a:pt x="1066295" y="64764"/>
                </a:lnTo>
                <a:lnTo>
                  <a:pt x="1113072" y="53001"/>
                </a:lnTo>
                <a:lnTo>
                  <a:pt x="1161268" y="44080"/>
                </a:lnTo>
                <a:lnTo>
                  <a:pt x="1211187" y="38963"/>
                </a:lnTo>
                <a:lnTo>
                  <a:pt x="1263131" y="38613"/>
                </a:lnTo>
                <a:lnTo>
                  <a:pt x="1317406" y="43992"/>
                </a:lnTo>
                <a:lnTo>
                  <a:pt x="1359879" y="50400"/>
                </a:lnTo>
                <a:lnTo>
                  <a:pt x="1405397" y="57914"/>
                </a:lnTo>
                <a:lnTo>
                  <a:pt x="1453496" y="66549"/>
                </a:lnTo>
                <a:lnTo>
                  <a:pt x="1503708" y="76318"/>
                </a:lnTo>
                <a:lnTo>
                  <a:pt x="1555568" y="87235"/>
                </a:lnTo>
                <a:lnTo>
                  <a:pt x="1608610" y="99314"/>
                </a:lnTo>
                <a:lnTo>
                  <a:pt x="1662368" y="112569"/>
                </a:lnTo>
                <a:lnTo>
                  <a:pt x="1716375" y="127015"/>
                </a:lnTo>
                <a:lnTo>
                  <a:pt x="1770167" y="142664"/>
                </a:lnTo>
                <a:lnTo>
                  <a:pt x="1780360" y="14590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3612356" y="3049306"/>
            <a:ext cx="1358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49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network  infrastructure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05" name="object 10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283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7</a:t>
            </a:r>
            <a:r>
              <a:rPr dirty="0" spc="-60"/>
              <a:t> </a:t>
            </a:r>
            <a:r>
              <a:rPr dirty="0" spc="-5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01403" rIns="0" bIns="0" rtlCol="0" vert="horz">
            <a:spAutoFit/>
          </a:bodyPr>
          <a:lstStyle/>
          <a:p>
            <a:pPr lvl="1" marL="12700" marR="1517650">
              <a:lnSpc>
                <a:spcPct val="135000"/>
              </a:lnSpc>
              <a:spcBef>
                <a:spcPts val="100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Introduction  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Wireless</a:t>
            </a:r>
            <a:endParaRPr sz="2400">
              <a:latin typeface="Arial"/>
              <a:cs typeface="Arial"/>
            </a:endParaRPr>
          </a:p>
          <a:p>
            <a:pPr lvl="1" marL="354965" marR="1162050" indent="-342900">
              <a:lnSpc>
                <a:spcPts val="2480"/>
              </a:lnSpc>
              <a:spcBef>
                <a:spcPts val="525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Wireless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links,  </a:t>
            </a:r>
            <a:r>
              <a:rPr dirty="0" sz="2400">
                <a:latin typeface="Arial"/>
                <a:cs typeface="Arial"/>
              </a:rPr>
              <a:t>characteristics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CDMA</a:t>
            </a:r>
            <a:endParaRPr sz="2000">
              <a:latin typeface="Arial"/>
              <a:cs typeface="Arial"/>
            </a:endParaRPr>
          </a:p>
          <a:p>
            <a:pPr lvl="1" marL="354965" marR="211454" indent="-342900">
              <a:lnSpc>
                <a:spcPts val="2480"/>
              </a:lnSpc>
              <a:spcBef>
                <a:spcPts val="530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IEEE 802.11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wireless  LANs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(“Wi-Fi”)</a:t>
            </a:r>
            <a:endParaRPr sz="2400">
              <a:latin typeface="Arial"/>
              <a:cs typeface="Arial"/>
            </a:endParaRPr>
          </a:p>
          <a:p>
            <a:pPr lvl="1" marL="354965" marR="958215" indent="-342900">
              <a:lnSpc>
                <a:spcPts val="2520"/>
              </a:lnSpc>
              <a:spcBef>
                <a:spcPts val="509"/>
              </a:spcBef>
              <a:buClr>
                <a:srgbClr val="000099"/>
              </a:buClr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Cellular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Internet  Access</a:t>
            </a:r>
            <a:endParaRPr sz="24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6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2" marL="755650" indent="-286385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standards (e.g., </a:t>
            </a:r>
            <a:r>
              <a:rPr dirty="0" sz="2000" spc="-5">
                <a:latin typeface="Arial"/>
                <a:cs typeface="Arial"/>
              </a:rPr>
              <a:t>3G,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4540" y="1580343"/>
            <a:ext cx="3852545" cy="317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Mobility</a:t>
            </a:r>
            <a:endParaRPr sz="2400">
              <a:latin typeface="Arial"/>
              <a:cs typeface="Arial"/>
            </a:endParaRPr>
          </a:p>
          <a:p>
            <a:pPr lvl="1" marL="355600" marR="349250" indent="-342900">
              <a:lnSpc>
                <a:spcPts val="2480"/>
              </a:lnSpc>
              <a:spcBef>
                <a:spcPts val="525"/>
              </a:spcBef>
              <a:buClr>
                <a:srgbClr val="000099"/>
              </a:buClr>
              <a:buAutoNum type="arabicPeriod" startAt="5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Principles: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  and </a:t>
            </a:r>
            <a:r>
              <a:rPr dirty="0" sz="2400">
                <a:latin typeface="Arial"/>
                <a:cs typeface="Arial"/>
              </a:rPr>
              <a:t>routing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mobile  </a:t>
            </a:r>
            <a:r>
              <a:rPr dirty="0" sz="2400" spc="-5"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lvl="1" marL="520700" indent="-508000">
              <a:lnSpc>
                <a:spcPct val="100000"/>
              </a:lnSpc>
              <a:spcBef>
                <a:spcPts val="95"/>
              </a:spcBef>
              <a:buAutoNum type="arabicPeriod" startAt="5"/>
              <a:tabLst>
                <a:tab pos="520700" algn="l"/>
              </a:tabLst>
            </a:pP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Mobile</a:t>
            </a:r>
            <a:r>
              <a:rPr dirty="0" sz="2400" spc="-1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lvl="1" marL="355600" marR="681990" indent="-342900">
              <a:lnSpc>
                <a:spcPts val="2450"/>
              </a:lnSpc>
              <a:spcBef>
                <a:spcPts val="585"/>
              </a:spcBef>
              <a:buAutoNum type="arabicPeriod" startAt="5"/>
              <a:tabLst>
                <a:tab pos="520700" algn="l"/>
              </a:tabLst>
            </a:pP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Handling </a:t>
            </a:r>
            <a:r>
              <a:rPr dirty="0" sz="2400">
                <a:solidFill>
                  <a:srgbClr val="C00000"/>
                </a:solidFill>
                <a:latin typeface="Arial"/>
                <a:cs typeface="Arial"/>
              </a:rPr>
              <a:t>mobility</a:t>
            </a:r>
            <a:r>
              <a:rPr dirty="0" sz="2400" spc="-10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cellular</a:t>
            </a:r>
            <a:r>
              <a:rPr dirty="0" sz="2400" spc="-2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lvl="1" marL="355600" marR="5080" indent="-342900">
              <a:lnSpc>
                <a:spcPts val="2450"/>
              </a:lnSpc>
              <a:spcBef>
                <a:spcPts val="575"/>
              </a:spcBef>
              <a:buAutoNum type="arabicPeriod" startAt="5"/>
              <a:tabLst>
                <a:tab pos="520700" algn="l"/>
              </a:tabLst>
            </a:pP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Mobility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dirty="0" sz="2400" spc="-10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higher-layer  protocols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400" y="1016000"/>
            <a:ext cx="4113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23533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Mobile</a:t>
            </a:r>
            <a:r>
              <a:rPr dirty="0" spc="-95"/>
              <a:t> </a:t>
            </a:r>
            <a:r>
              <a:rPr dirty="0" spc="-5"/>
              <a:t>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65180"/>
            <a:ext cx="6950709" cy="351409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RFC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3344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has </a:t>
            </a:r>
            <a:r>
              <a:rPr dirty="0" sz="2800">
                <a:latin typeface="Arial"/>
                <a:cs typeface="Arial"/>
              </a:rPr>
              <a:t>many </a:t>
            </a:r>
            <a:r>
              <a:rPr dirty="0" sz="2800" spc="-5">
                <a:latin typeface="Arial"/>
                <a:cs typeface="Arial"/>
              </a:rPr>
              <a:t>features we’ve</a:t>
            </a:r>
            <a:r>
              <a:rPr dirty="0" sz="2800" spc="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seen:</a:t>
            </a:r>
            <a:endParaRPr sz="2800">
              <a:latin typeface="Arial"/>
              <a:cs typeface="Arial"/>
            </a:endParaRPr>
          </a:p>
          <a:p>
            <a:pPr lvl="1" marL="755015" marR="5080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home agents, foreign agents, foreign-agent  </a:t>
            </a:r>
            <a:r>
              <a:rPr dirty="0" sz="2400">
                <a:latin typeface="Arial"/>
                <a:cs typeface="Arial"/>
              </a:rPr>
              <a:t>registration, care-of-addresses,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encapsulation  </a:t>
            </a:r>
            <a:r>
              <a:rPr dirty="0" sz="2400">
                <a:latin typeface="Arial"/>
                <a:cs typeface="Arial"/>
              </a:rPr>
              <a:t>(packet-within-a-packet)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three </a:t>
            </a:r>
            <a:r>
              <a:rPr dirty="0" sz="2800">
                <a:latin typeface="Arial"/>
                <a:cs typeface="Arial"/>
              </a:rPr>
              <a:t>components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standard: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indirect </a:t>
            </a:r>
            <a:r>
              <a:rPr dirty="0" sz="2400">
                <a:latin typeface="Arial"/>
                <a:cs typeface="Arial"/>
              </a:rPr>
              <a:t>routing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datagrams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agent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discovery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registration </a:t>
            </a:r>
            <a:r>
              <a:rPr dirty="0" sz="2400" spc="-5">
                <a:latin typeface="Arial"/>
                <a:cs typeface="Arial"/>
              </a:rPr>
              <a:t>with home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00" y="1016000"/>
            <a:ext cx="2090736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03784" y="4137188"/>
            <a:ext cx="1798320" cy="1063625"/>
          </a:xfrm>
          <a:custGeom>
            <a:avLst/>
            <a:gdLst/>
            <a:ahLst/>
            <a:cxnLst/>
            <a:rect l="l" t="t" r="r" b="b"/>
            <a:pathLst>
              <a:path w="1798320" h="1063625">
                <a:moveTo>
                  <a:pt x="335145" y="1003571"/>
                </a:moveTo>
                <a:lnTo>
                  <a:pt x="291804" y="995437"/>
                </a:lnTo>
                <a:lnTo>
                  <a:pt x="247244" y="982145"/>
                </a:lnTo>
                <a:lnTo>
                  <a:pt x="203563" y="963789"/>
                </a:lnTo>
                <a:lnTo>
                  <a:pt x="162860" y="940460"/>
                </a:lnTo>
                <a:lnTo>
                  <a:pt x="127234" y="912251"/>
                </a:lnTo>
                <a:lnTo>
                  <a:pt x="98783" y="879253"/>
                </a:lnTo>
                <a:lnTo>
                  <a:pt x="69661" y="840768"/>
                </a:lnTo>
                <a:lnTo>
                  <a:pt x="45655" y="796620"/>
                </a:lnTo>
                <a:lnTo>
                  <a:pt x="26727" y="747683"/>
                </a:lnTo>
                <a:lnTo>
                  <a:pt x="12835" y="694833"/>
                </a:lnTo>
                <a:lnTo>
                  <a:pt x="3939" y="638943"/>
                </a:lnTo>
                <a:lnTo>
                  <a:pt x="0" y="580890"/>
                </a:lnTo>
                <a:lnTo>
                  <a:pt x="747" y="534040"/>
                </a:lnTo>
                <a:lnTo>
                  <a:pt x="4216" y="482832"/>
                </a:lnTo>
                <a:lnTo>
                  <a:pt x="10382" y="428875"/>
                </a:lnTo>
                <a:lnTo>
                  <a:pt x="19218" y="373780"/>
                </a:lnTo>
                <a:lnTo>
                  <a:pt x="30698" y="319158"/>
                </a:lnTo>
                <a:lnTo>
                  <a:pt x="44796" y="266619"/>
                </a:lnTo>
                <a:lnTo>
                  <a:pt x="61487" y="217773"/>
                </a:lnTo>
                <a:lnTo>
                  <a:pt x="80744" y="174232"/>
                </a:lnTo>
                <a:lnTo>
                  <a:pt x="104103" y="134552"/>
                </a:lnTo>
                <a:lnTo>
                  <a:pt x="128448" y="98796"/>
                </a:lnTo>
                <a:lnTo>
                  <a:pt x="155580" y="67572"/>
                </a:lnTo>
                <a:lnTo>
                  <a:pt x="187297" y="41491"/>
                </a:lnTo>
                <a:lnTo>
                  <a:pt x="225399" y="21160"/>
                </a:lnTo>
                <a:lnTo>
                  <a:pt x="271685" y="7189"/>
                </a:lnTo>
                <a:lnTo>
                  <a:pt x="327956" y="187"/>
                </a:lnTo>
                <a:lnTo>
                  <a:pt x="365165" y="0"/>
                </a:lnTo>
                <a:lnTo>
                  <a:pt x="406126" y="2984"/>
                </a:lnTo>
                <a:lnTo>
                  <a:pt x="450285" y="8722"/>
                </a:lnTo>
                <a:lnTo>
                  <a:pt x="497090" y="16796"/>
                </a:lnTo>
                <a:lnTo>
                  <a:pt x="545989" y="26788"/>
                </a:lnTo>
                <a:lnTo>
                  <a:pt x="596429" y="38280"/>
                </a:lnTo>
                <a:lnTo>
                  <a:pt x="647858" y="50854"/>
                </a:lnTo>
                <a:lnTo>
                  <a:pt x="852414" y="103608"/>
                </a:lnTo>
                <a:lnTo>
                  <a:pt x="900500" y="115322"/>
                </a:lnTo>
                <a:lnTo>
                  <a:pt x="946261" y="125610"/>
                </a:lnTo>
                <a:lnTo>
                  <a:pt x="1000265" y="135856"/>
                </a:lnTo>
                <a:lnTo>
                  <a:pt x="1056366" y="144864"/>
                </a:lnTo>
                <a:lnTo>
                  <a:pt x="1282788" y="176637"/>
                </a:lnTo>
                <a:lnTo>
                  <a:pt x="1335162" y="185546"/>
                </a:lnTo>
                <a:lnTo>
                  <a:pt x="1383948" y="195652"/>
                </a:lnTo>
                <a:lnTo>
                  <a:pt x="1428199" y="207363"/>
                </a:lnTo>
                <a:lnTo>
                  <a:pt x="1466968" y="221083"/>
                </a:lnTo>
                <a:lnTo>
                  <a:pt x="1534456" y="266774"/>
                </a:lnTo>
                <a:lnTo>
                  <a:pt x="1552887" y="300523"/>
                </a:lnTo>
                <a:lnTo>
                  <a:pt x="1560675" y="373780"/>
                </a:lnTo>
                <a:lnTo>
                  <a:pt x="1560795" y="420173"/>
                </a:lnTo>
                <a:lnTo>
                  <a:pt x="1565276" y="463935"/>
                </a:lnTo>
                <a:lnTo>
                  <a:pt x="1579499" y="508509"/>
                </a:lnTo>
                <a:lnTo>
                  <a:pt x="1603567" y="545946"/>
                </a:lnTo>
                <a:lnTo>
                  <a:pt x="1634906" y="586059"/>
                </a:lnTo>
                <a:lnTo>
                  <a:pt x="1706729" y="670547"/>
                </a:lnTo>
                <a:lnTo>
                  <a:pt x="1740881" y="713039"/>
                </a:lnTo>
                <a:lnTo>
                  <a:pt x="1769637" y="754439"/>
                </a:lnTo>
                <a:lnTo>
                  <a:pt x="1789832" y="793807"/>
                </a:lnTo>
                <a:lnTo>
                  <a:pt x="1798298" y="830200"/>
                </a:lnTo>
                <a:lnTo>
                  <a:pt x="1791868" y="862677"/>
                </a:lnTo>
                <a:lnTo>
                  <a:pt x="1774088" y="886918"/>
                </a:lnTo>
                <a:lnTo>
                  <a:pt x="1746293" y="910135"/>
                </a:lnTo>
                <a:lnTo>
                  <a:pt x="1710150" y="932209"/>
                </a:lnTo>
                <a:lnTo>
                  <a:pt x="1682688" y="945556"/>
                </a:lnTo>
                <a:lnTo>
                  <a:pt x="597289" y="945556"/>
                </a:lnTo>
                <a:lnTo>
                  <a:pt x="553752" y="949278"/>
                </a:lnTo>
                <a:lnTo>
                  <a:pt x="509662" y="961333"/>
                </a:lnTo>
                <a:lnTo>
                  <a:pt x="465388" y="977257"/>
                </a:lnTo>
                <a:lnTo>
                  <a:pt x="421298" y="992582"/>
                </a:lnTo>
                <a:lnTo>
                  <a:pt x="377761" y="1002842"/>
                </a:lnTo>
                <a:lnTo>
                  <a:pt x="335145" y="1003571"/>
                </a:lnTo>
                <a:close/>
              </a:path>
              <a:path w="1798320" h="1063625">
                <a:moveTo>
                  <a:pt x="1208613" y="1063339"/>
                </a:moveTo>
                <a:lnTo>
                  <a:pt x="1152478" y="1063059"/>
                </a:lnTo>
                <a:lnTo>
                  <a:pt x="1097120" y="1060119"/>
                </a:lnTo>
                <a:lnTo>
                  <a:pt x="1043181" y="1055174"/>
                </a:lnTo>
                <a:lnTo>
                  <a:pt x="991303" y="1048878"/>
                </a:lnTo>
                <a:lnTo>
                  <a:pt x="942128" y="1041886"/>
                </a:lnTo>
                <a:lnTo>
                  <a:pt x="854455" y="1028434"/>
                </a:lnTo>
                <a:lnTo>
                  <a:pt x="800111" y="1016424"/>
                </a:lnTo>
                <a:lnTo>
                  <a:pt x="754108" y="999949"/>
                </a:lnTo>
                <a:lnTo>
                  <a:pt x="675883" y="964833"/>
                </a:lnTo>
                <a:lnTo>
                  <a:pt x="638038" y="951810"/>
                </a:lnTo>
                <a:lnTo>
                  <a:pt x="597289" y="945556"/>
                </a:lnTo>
                <a:lnTo>
                  <a:pt x="1682688" y="945556"/>
                </a:lnTo>
                <a:lnTo>
                  <a:pt x="1619495" y="972449"/>
                </a:lnTo>
                <a:lnTo>
                  <a:pt x="1568318" y="990376"/>
                </a:lnTo>
                <a:lnTo>
                  <a:pt x="1515465" y="1006682"/>
                </a:lnTo>
                <a:lnTo>
                  <a:pt x="1462603" y="1021246"/>
                </a:lnTo>
                <a:lnTo>
                  <a:pt x="1411401" y="1033950"/>
                </a:lnTo>
                <a:lnTo>
                  <a:pt x="1363526" y="1044674"/>
                </a:lnTo>
                <a:lnTo>
                  <a:pt x="1320646" y="1053298"/>
                </a:lnTo>
                <a:lnTo>
                  <a:pt x="1264883" y="1060303"/>
                </a:lnTo>
                <a:lnTo>
                  <a:pt x="1208613" y="1063339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63252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Mobile </a:t>
            </a:r>
            <a:r>
              <a:rPr dirty="0" spc="-10"/>
              <a:t>IP: </a:t>
            </a:r>
            <a:r>
              <a:rPr dirty="0" spc="-5"/>
              <a:t>indirect</a:t>
            </a:r>
            <a:r>
              <a:rPr dirty="0" spc="-95"/>
              <a:t> </a:t>
            </a:r>
            <a:r>
              <a:rPr dirty="0"/>
              <a:t>routing</a:t>
            </a:r>
          </a:p>
        </p:txBody>
      </p:sp>
      <p:sp>
        <p:nvSpPr>
          <p:cNvPr id="4" name="object 4"/>
          <p:cNvSpPr/>
          <p:nvPr/>
        </p:nvSpPr>
        <p:spPr>
          <a:xfrm>
            <a:off x="2349736" y="3663050"/>
            <a:ext cx="1541780" cy="1334135"/>
          </a:xfrm>
          <a:custGeom>
            <a:avLst/>
            <a:gdLst/>
            <a:ahLst/>
            <a:cxnLst/>
            <a:rect l="l" t="t" r="r" b="b"/>
            <a:pathLst>
              <a:path w="1541779" h="1334135">
                <a:moveTo>
                  <a:pt x="177914" y="1002225"/>
                </a:moveTo>
                <a:lnTo>
                  <a:pt x="136756" y="1000485"/>
                </a:lnTo>
                <a:lnTo>
                  <a:pt x="55114" y="973623"/>
                </a:lnTo>
                <a:lnTo>
                  <a:pt x="27743" y="946464"/>
                </a:lnTo>
                <a:lnTo>
                  <a:pt x="8379" y="871464"/>
                </a:lnTo>
                <a:lnTo>
                  <a:pt x="1981" y="822494"/>
                </a:lnTo>
                <a:lnTo>
                  <a:pt x="0" y="779369"/>
                </a:lnTo>
                <a:lnTo>
                  <a:pt x="2619" y="730538"/>
                </a:lnTo>
                <a:lnTo>
                  <a:pt x="8646" y="677426"/>
                </a:lnTo>
                <a:lnTo>
                  <a:pt x="16889" y="621459"/>
                </a:lnTo>
                <a:lnTo>
                  <a:pt x="26154" y="564062"/>
                </a:lnTo>
                <a:lnTo>
                  <a:pt x="35249" y="506662"/>
                </a:lnTo>
                <a:lnTo>
                  <a:pt x="42981" y="450682"/>
                </a:lnTo>
                <a:lnTo>
                  <a:pt x="42209" y="405672"/>
                </a:lnTo>
                <a:lnTo>
                  <a:pt x="37157" y="356990"/>
                </a:lnTo>
                <a:lnTo>
                  <a:pt x="30035" y="306298"/>
                </a:lnTo>
                <a:lnTo>
                  <a:pt x="23049" y="255262"/>
                </a:lnTo>
                <a:lnTo>
                  <a:pt x="18411" y="205546"/>
                </a:lnTo>
                <a:lnTo>
                  <a:pt x="18327" y="158815"/>
                </a:lnTo>
                <a:lnTo>
                  <a:pt x="25006" y="116733"/>
                </a:lnTo>
                <a:lnTo>
                  <a:pt x="40658" y="80965"/>
                </a:lnTo>
                <a:lnTo>
                  <a:pt x="67490" y="53175"/>
                </a:lnTo>
                <a:lnTo>
                  <a:pt x="134586" y="24343"/>
                </a:lnTo>
                <a:lnTo>
                  <a:pt x="178957" y="14274"/>
                </a:lnTo>
                <a:lnTo>
                  <a:pt x="228591" y="6941"/>
                </a:lnTo>
                <a:lnTo>
                  <a:pt x="282024" y="2223"/>
                </a:lnTo>
                <a:lnTo>
                  <a:pt x="337794" y="0"/>
                </a:lnTo>
                <a:lnTo>
                  <a:pt x="394436" y="149"/>
                </a:lnTo>
                <a:lnTo>
                  <a:pt x="450487" y="2550"/>
                </a:lnTo>
                <a:lnTo>
                  <a:pt x="504482" y="7082"/>
                </a:lnTo>
                <a:lnTo>
                  <a:pt x="554959" y="13624"/>
                </a:lnTo>
                <a:lnTo>
                  <a:pt x="600453" y="22055"/>
                </a:lnTo>
                <a:lnTo>
                  <a:pt x="639501" y="32253"/>
                </a:lnTo>
                <a:lnTo>
                  <a:pt x="678775" y="51778"/>
                </a:lnTo>
                <a:lnTo>
                  <a:pt x="709704" y="79453"/>
                </a:lnTo>
                <a:lnTo>
                  <a:pt x="734771" y="113098"/>
                </a:lnTo>
                <a:lnTo>
                  <a:pt x="756458" y="150531"/>
                </a:lnTo>
                <a:lnTo>
                  <a:pt x="777248" y="189571"/>
                </a:lnTo>
                <a:lnTo>
                  <a:pt x="799623" y="228037"/>
                </a:lnTo>
                <a:lnTo>
                  <a:pt x="826066" y="263747"/>
                </a:lnTo>
                <a:lnTo>
                  <a:pt x="859059" y="294522"/>
                </a:lnTo>
                <a:lnTo>
                  <a:pt x="901084" y="318179"/>
                </a:lnTo>
                <a:lnTo>
                  <a:pt x="938051" y="333021"/>
                </a:lnTo>
                <a:lnTo>
                  <a:pt x="982386" y="342887"/>
                </a:lnTo>
                <a:lnTo>
                  <a:pt x="1032367" y="348827"/>
                </a:lnTo>
                <a:lnTo>
                  <a:pt x="1086269" y="351890"/>
                </a:lnTo>
                <a:lnTo>
                  <a:pt x="1142369" y="353125"/>
                </a:lnTo>
                <a:lnTo>
                  <a:pt x="1254272" y="354313"/>
                </a:lnTo>
                <a:lnTo>
                  <a:pt x="1306627" y="356364"/>
                </a:lnTo>
                <a:lnTo>
                  <a:pt x="1354287" y="360787"/>
                </a:lnTo>
                <a:lnTo>
                  <a:pt x="1395528" y="368630"/>
                </a:lnTo>
                <a:lnTo>
                  <a:pt x="1465997" y="405138"/>
                </a:lnTo>
                <a:lnTo>
                  <a:pt x="1504895" y="462067"/>
                </a:lnTo>
                <a:lnTo>
                  <a:pt x="1514253" y="538922"/>
                </a:lnTo>
                <a:lnTo>
                  <a:pt x="1514699" y="588023"/>
                </a:lnTo>
                <a:lnTo>
                  <a:pt x="1515973" y="645948"/>
                </a:lnTo>
                <a:lnTo>
                  <a:pt x="1518414" y="683309"/>
                </a:lnTo>
                <a:lnTo>
                  <a:pt x="1522456" y="726955"/>
                </a:lnTo>
                <a:lnTo>
                  <a:pt x="1527373" y="775619"/>
                </a:lnTo>
                <a:lnTo>
                  <a:pt x="1532438" y="828035"/>
                </a:lnTo>
                <a:lnTo>
                  <a:pt x="1536928" y="882937"/>
                </a:lnTo>
                <a:lnTo>
                  <a:pt x="1540115" y="939057"/>
                </a:lnTo>
                <a:lnTo>
                  <a:pt x="1541036" y="983614"/>
                </a:lnTo>
                <a:lnTo>
                  <a:pt x="496863" y="983614"/>
                </a:lnTo>
                <a:lnTo>
                  <a:pt x="444238" y="985066"/>
                </a:lnTo>
                <a:lnTo>
                  <a:pt x="388972" y="988539"/>
                </a:lnTo>
                <a:lnTo>
                  <a:pt x="277799" y="997467"/>
                </a:lnTo>
                <a:lnTo>
                  <a:pt x="225535" y="1000878"/>
                </a:lnTo>
                <a:lnTo>
                  <a:pt x="177914" y="1002225"/>
                </a:lnTo>
                <a:close/>
              </a:path>
              <a:path w="1541779" h="1334135">
                <a:moveTo>
                  <a:pt x="1079975" y="1333608"/>
                </a:moveTo>
                <a:lnTo>
                  <a:pt x="1021829" y="1331947"/>
                </a:lnTo>
                <a:lnTo>
                  <a:pt x="965209" y="1328606"/>
                </a:lnTo>
                <a:lnTo>
                  <a:pt x="911243" y="1323808"/>
                </a:lnTo>
                <a:lnTo>
                  <a:pt x="861055" y="1317776"/>
                </a:lnTo>
                <a:lnTo>
                  <a:pt x="815771" y="1310734"/>
                </a:lnTo>
                <a:lnTo>
                  <a:pt x="776517" y="1302905"/>
                </a:lnTo>
                <a:lnTo>
                  <a:pt x="709641" y="1277210"/>
                </a:lnTo>
                <a:lnTo>
                  <a:pt x="675809" y="1221726"/>
                </a:lnTo>
                <a:lnTo>
                  <a:pt x="669811" y="1150677"/>
                </a:lnTo>
                <a:lnTo>
                  <a:pt x="669826" y="1113918"/>
                </a:lnTo>
                <a:lnTo>
                  <a:pt x="667890" y="1078791"/>
                </a:lnTo>
                <a:lnTo>
                  <a:pt x="646286" y="1020797"/>
                </a:lnTo>
                <a:lnTo>
                  <a:pt x="586905" y="990866"/>
                </a:lnTo>
                <a:lnTo>
                  <a:pt x="545026" y="985207"/>
                </a:lnTo>
                <a:lnTo>
                  <a:pt x="496863" y="983614"/>
                </a:lnTo>
                <a:lnTo>
                  <a:pt x="1541036" y="983614"/>
                </a:lnTo>
                <a:lnTo>
                  <a:pt x="1541264" y="994638"/>
                </a:lnTo>
                <a:lnTo>
                  <a:pt x="1541206" y="997467"/>
                </a:lnTo>
                <a:lnTo>
                  <a:pt x="1539681" y="1049889"/>
                </a:lnTo>
                <a:lnTo>
                  <a:pt x="1534609" y="1102067"/>
                </a:lnTo>
                <a:lnTo>
                  <a:pt x="1525332" y="1150398"/>
                </a:lnTo>
                <a:lnTo>
                  <a:pt x="1511126" y="1193615"/>
                </a:lnTo>
                <a:lnTo>
                  <a:pt x="1491264" y="1230453"/>
                </a:lnTo>
                <a:lnTo>
                  <a:pt x="1465021" y="1259643"/>
                </a:lnTo>
                <a:lnTo>
                  <a:pt x="1397875" y="1295801"/>
                </a:lnTo>
                <a:lnTo>
                  <a:pt x="1354208" y="1308906"/>
                </a:lnTo>
                <a:lnTo>
                  <a:pt x="1305314" y="1318991"/>
                </a:lnTo>
                <a:lnTo>
                  <a:pt x="1252318" y="1326281"/>
                </a:lnTo>
                <a:lnTo>
                  <a:pt x="1196345" y="1330999"/>
                </a:lnTo>
                <a:lnTo>
                  <a:pt x="1138523" y="1333367"/>
                </a:lnTo>
                <a:lnTo>
                  <a:pt x="1079975" y="1333608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40551" y="4602243"/>
            <a:ext cx="433070" cy="113030"/>
          </a:xfrm>
          <a:custGeom>
            <a:avLst/>
            <a:gdLst/>
            <a:ahLst/>
            <a:cxnLst/>
            <a:rect l="l" t="t" r="r" b="b"/>
            <a:pathLst>
              <a:path w="433070" h="113029">
                <a:moveTo>
                  <a:pt x="216461" y="112630"/>
                </a:moveTo>
                <a:lnTo>
                  <a:pt x="148043" y="109759"/>
                </a:lnTo>
                <a:lnTo>
                  <a:pt x="88622" y="101764"/>
                </a:lnTo>
                <a:lnTo>
                  <a:pt x="41764" y="89574"/>
                </a:lnTo>
                <a:lnTo>
                  <a:pt x="0" y="56315"/>
                </a:lnTo>
                <a:lnTo>
                  <a:pt x="11035" y="38515"/>
                </a:lnTo>
                <a:lnTo>
                  <a:pt x="41764" y="23056"/>
                </a:lnTo>
                <a:lnTo>
                  <a:pt x="88622" y="10865"/>
                </a:lnTo>
                <a:lnTo>
                  <a:pt x="148043" y="2870"/>
                </a:lnTo>
                <a:lnTo>
                  <a:pt x="216461" y="0"/>
                </a:lnTo>
                <a:lnTo>
                  <a:pt x="284880" y="2870"/>
                </a:lnTo>
                <a:lnTo>
                  <a:pt x="344301" y="10865"/>
                </a:lnTo>
                <a:lnTo>
                  <a:pt x="391159" y="23056"/>
                </a:lnTo>
                <a:lnTo>
                  <a:pt x="421888" y="38515"/>
                </a:lnTo>
                <a:lnTo>
                  <a:pt x="432923" y="56315"/>
                </a:lnTo>
                <a:lnTo>
                  <a:pt x="421888" y="74115"/>
                </a:lnTo>
                <a:lnTo>
                  <a:pt x="391159" y="89574"/>
                </a:lnTo>
                <a:lnTo>
                  <a:pt x="344301" y="101765"/>
                </a:lnTo>
                <a:lnTo>
                  <a:pt x="284880" y="109759"/>
                </a:lnTo>
                <a:lnTo>
                  <a:pt x="216461" y="11263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40551" y="4602243"/>
            <a:ext cx="433070" cy="113030"/>
          </a:xfrm>
          <a:custGeom>
            <a:avLst/>
            <a:gdLst/>
            <a:ahLst/>
            <a:cxnLst/>
            <a:rect l="l" t="t" r="r" b="b"/>
            <a:pathLst>
              <a:path w="433070" h="113029">
                <a:moveTo>
                  <a:pt x="0" y="56315"/>
                </a:moveTo>
                <a:lnTo>
                  <a:pt x="4397" y="44965"/>
                </a:lnTo>
                <a:lnTo>
                  <a:pt x="17010" y="44643"/>
                </a:lnTo>
                <a:lnTo>
                  <a:pt x="63400" y="16494"/>
                </a:lnTo>
                <a:lnTo>
                  <a:pt x="132205" y="4425"/>
                </a:lnTo>
                <a:lnTo>
                  <a:pt x="216461" y="0"/>
                </a:lnTo>
                <a:lnTo>
                  <a:pt x="300718" y="4425"/>
                </a:lnTo>
                <a:lnTo>
                  <a:pt x="369523" y="16494"/>
                </a:lnTo>
                <a:lnTo>
                  <a:pt x="415913" y="44643"/>
                </a:lnTo>
                <a:lnTo>
                  <a:pt x="428526" y="44965"/>
                </a:lnTo>
                <a:lnTo>
                  <a:pt x="432923" y="56315"/>
                </a:lnTo>
                <a:lnTo>
                  <a:pt x="428526" y="67664"/>
                </a:lnTo>
                <a:lnTo>
                  <a:pt x="415913" y="78235"/>
                </a:lnTo>
                <a:lnTo>
                  <a:pt x="369523" y="96136"/>
                </a:lnTo>
                <a:lnTo>
                  <a:pt x="300718" y="108205"/>
                </a:lnTo>
                <a:lnTo>
                  <a:pt x="216461" y="112630"/>
                </a:lnTo>
                <a:lnTo>
                  <a:pt x="132205" y="108204"/>
                </a:lnTo>
                <a:lnTo>
                  <a:pt x="63400" y="96135"/>
                </a:lnTo>
                <a:lnTo>
                  <a:pt x="17010" y="78235"/>
                </a:lnTo>
                <a:lnTo>
                  <a:pt x="4397" y="67664"/>
                </a:lnTo>
                <a:lnTo>
                  <a:pt x="0" y="563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7375" y="4592954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66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73475" y="4592954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6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40550" y="4627208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127" y="0"/>
                </a:lnTo>
              </a:path>
            </a:pathLst>
          </a:custGeom>
          <a:ln w="80118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6913" y="4511675"/>
            <a:ext cx="433070" cy="131445"/>
          </a:xfrm>
          <a:custGeom>
            <a:avLst/>
            <a:gdLst/>
            <a:ahLst/>
            <a:cxnLst/>
            <a:rect l="l" t="t" r="r" b="b"/>
            <a:pathLst>
              <a:path w="433070" h="131445">
                <a:moveTo>
                  <a:pt x="216461" y="131209"/>
                </a:moveTo>
                <a:lnTo>
                  <a:pt x="148043" y="127864"/>
                </a:lnTo>
                <a:lnTo>
                  <a:pt x="88622" y="118551"/>
                </a:lnTo>
                <a:lnTo>
                  <a:pt x="41764" y="104349"/>
                </a:lnTo>
                <a:lnTo>
                  <a:pt x="0" y="65604"/>
                </a:lnTo>
                <a:lnTo>
                  <a:pt x="11035" y="44868"/>
                </a:lnTo>
                <a:lnTo>
                  <a:pt x="41764" y="26859"/>
                </a:lnTo>
                <a:lnTo>
                  <a:pt x="88622" y="12657"/>
                </a:lnTo>
                <a:lnTo>
                  <a:pt x="148043" y="3344"/>
                </a:lnTo>
                <a:lnTo>
                  <a:pt x="216461" y="0"/>
                </a:lnTo>
                <a:lnTo>
                  <a:pt x="284880" y="3344"/>
                </a:lnTo>
                <a:lnTo>
                  <a:pt x="344301" y="12657"/>
                </a:lnTo>
                <a:lnTo>
                  <a:pt x="391159" y="26859"/>
                </a:lnTo>
                <a:lnTo>
                  <a:pt x="421888" y="44868"/>
                </a:lnTo>
                <a:lnTo>
                  <a:pt x="432923" y="65604"/>
                </a:lnTo>
                <a:lnTo>
                  <a:pt x="421888" y="86340"/>
                </a:lnTo>
                <a:lnTo>
                  <a:pt x="391159" y="104349"/>
                </a:lnTo>
                <a:lnTo>
                  <a:pt x="344301" y="118551"/>
                </a:lnTo>
                <a:lnTo>
                  <a:pt x="284880" y="127864"/>
                </a:lnTo>
                <a:lnTo>
                  <a:pt x="216461" y="13120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6913" y="4511675"/>
            <a:ext cx="433070" cy="131445"/>
          </a:xfrm>
          <a:custGeom>
            <a:avLst/>
            <a:gdLst/>
            <a:ahLst/>
            <a:cxnLst/>
            <a:rect l="l" t="t" r="r" b="b"/>
            <a:pathLst>
              <a:path w="433070" h="131445">
                <a:moveTo>
                  <a:pt x="0" y="65604"/>
                </a:moveTo>
                <a:lnTo>
                  <a:pt x="63400" y="19215"/>
                </a:lnTo>
                <a:lnTo>
                  <a:pt x="132205" y="5155"/>
                </a:lnTo>
                <a:lnTo>
                  <a:pt x="216461" y="0"/>
                </a:lnTo>
                <a:lnTo>
                  <a:pt x="300718" y="5155"/>
                </a:lnTo>
                <a:lnTo>
                  <a:pt x="369523" y="19215"/>
                </a:lnTo>
                <a:lnTo>
                  <a:pt x="415913" y="40068"/>
                </a:lnTo>
                <a:lnTo>
                  <a:pt x="428526" y="52382"/>
                </a:lnTo>
                <a:lnTo>
                  <a:pt x="432923" y="65604"/>
                </a:lnTo>
                <a:lnTo>
                  <a:pt x="369523" y="119814"/>
                </a:lnTo>
                <a:lnTo>
                  <a:pt x="300718" y="126053"/>
                </a:lnTo>
                <a:lnTo>
                  <a:pt x="216461" y="131209"/>
                </a:lnTo>
                <a:lnTo>
                  <a:pt x="132205" y="126053"/>
                </a:lnTo>
                <a:lnTo>
                  <a:pt x="63400" y="119814"/>
                </a:lnTo>
                <a:lnTo>
                  <a:pt x="17010" y="91140"/>
                </a:lnTo>
                <a:lnTo>
                  <a:pt x="4397" y="78826"/>
                </a:lnTo>
                <a:lnTo>
                  <a:pt x="0" y="656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36838" y="4525254"/>
            <a:ext cx="219006" cy="106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55863" y="4352572"/>
            <a:ext cx="1160780" cy="0"/>
          </a:xfrm>
          <a:custGeom>
            <a:avLst/>
            <a:gdLst/>
            <a:ahLst/>
            <a:cxnLst/>
            <a:rect l="l" t="t" r="r" b="b"/>
            <a:pathLst>
              <a:path w="1160779" h="0">
                <a:moveTo>
                  <a:pt x="0" y="0"/>
                </a:moveTo>
                <a:lnTo>
                  <a:pt x="116046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38221" y="4211637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2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7186" y="4360862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2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36788" y="3827463"/>
            <a:ext cx="796924" cy="512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43213" y="3858338"/>
            <a:ext cx="342013" cy="368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47461" y="3370112"/>
            <a:ext cx="1600200" cy="1401445"/>
          </a:xfrm>
          <a:custGeom>
            <a:avLst/>
            <a:gdLst/>
            <a:ahLst/>
            <a:cxnLst/>
            <a:rect l="l" t="t" r="r" b="b"/>
            <a:pathLst>
              <a:path w="1600200" h="1401445">
                <a:moveTo>
                  <a:pt x="675147" y="1400976"/>
                </a:moveTo>
                <a:lnTo>
                  <a:pt x="625574" y="1399317"/>
                </a:lnTo>
                <a:lnTo>
                  <a:pt x="575054" y="1389301"/>
                </a:lnTo>
                <a:lnTo>
                  <a:pt x="533676" y="1376379"/>
                </a:lnTo>
                <a:lnTo>
                  <a:pt x="489489" y="1359891"/>
                </a:lnTo>
                <a:lnTo>
                  <a:pt x="443537" y="1340034"/>
                </a:lnTo>
                <a:lnTo>
                  <a:pt x="396861" y="1317003"/>
                </a:lnTo>
                <a:lnTo>
                  <a:pt x="350504" y="1290996"/>
                </a:lnTo>
                <a:lnTo>
                  <a:pt x="305507" y="1262206"/>
                </a:lnTo>
                <a:lnTo>
                  <a:pt x="262914" y="1230832"/>
                </a:lnTo>
                <a:lnTo>
                  <a:pt x="223765" y="1197067"/>
                </a:lnTo>
                <a:lnTo>
                  <a:pt x="189104" y="1161109"/>
                </a:lnTo>
                <a:lnTo>
                  <a:pt x="163918" y="1125116"/>
                </a:lnTo>
                <a:lnTo>
                  <a:pt x="138858" y="1087242"/>
                </a:lnTo>
                <a:lnTo>
                  <a:pt x="114415" y="1047542"/>
                </a:lnTo>
                <a:lnTo>
                  <a:pt x="91080" y="1006074"/>
                </a:lnTo>
                <a:lnTo>
                  <a:pt x="69344" y="962894"/>
                </a:lnTo>
                <a:lnTo>
                  <a:pt x="49698" y="918058"/>
                </a:lnTo>
                <a:lnTo>
                  <a:pt x="32633" y="871624"/>
                </a:lnTo>
                <a:lnTo>
                  <a:pt x="18640" y="823647"/>
                </a:lnTo>
                <a:lnTo>
                  <a:pt x="8209" y="774185"/>
                </a:lnTo>
                <a:lnTo>
                  <a:pt x="1832" y="723293"/>
                </a:lnTo>
                <a:lnTo>
                  <a:pt x="0" y="671029"/>
                </a:lnTo>
                <a:lnTo>
                  <a:pt x="1907" y="622860"/>
                </a:lnTo>
                <a:lnTo>
                  <a:pt x="7630" y="572587"/>
                </a:lnTo>
                <a:lnTo>
                  <a:pt x="17168" y="521227"/>
                </a:lnTo>
                <a:lnTo>
                  <a:pt x="30522" y="469793"/>
                </a:lnTo>
                <a:lnTo>
                  <a:pt x="47690" y="419301"/>
                </a:lnTo>
                <a:lnTo>
                  <a:pt x="68674" y="370767"/>
                </a:lnTo>
                <a:lnTo>
                  <a:pt x="93474" y="325206"/>
                </a:lnTo>
                <a:lnTo>
                  <a:pt x="122088" y="283632"/>
                </a:lnTo>
                <a:lnTo>
                  <a:pt x="154518" y="247062"/>
                </a:lnTo>
                <a:lnTo>
                  <a:pt x="190763" y="216510"/>
                </a:lnTo>
                <a:lnTo>
                  <a:pt x="224789" y="196256"/>
                </a:lnTo>
                <a:lnTo>
                  <a:pt x="262952" y="180415"/>
                </a:lnTo>
                <a:lnTo>
                  <a:pt x="304754" y="168352"/>
                </a:lnTo>
                <a:lnTo>
                  <a:pt x="349701" y="159434"/>
                </a:lnTo>
                <a:lnTo>
                  <a:pt x="397298" y="153027"/>
                </a:lnTo>
                <a:lnTo>
                  <a:pt x="447049" y="148498"/>
                </a:lnTo>
                <a:lnTo>
                  <a:pt x="498459" y="145213"/>
                </a:lnTo>
                <a:lnTo>
                  <a:pt x="604273" y="139841"/>
                </a:lnTo>
                <a:lnTo>
                  <a:pt x="657687" y="136487"/>
                </a:lnTo>
                <a:lnTo>
                  <a:pt x="710779" y="131842"/>
                </a:lnTo>
                <a:lnTo>
                  <a:pt x="763053" y="125274"/>
                </a:lnTo>
                <a:lnTo>
                  <a:pt x="806704" y="117484"/>
                </a:lnTo>
                <a:lnTo>
                  <a:pt x="852747" y="106951"/>
                </a:lnTo>
                <a:lnTo>
                  <a:pt x="900663" y="94354"/>
                </a:lnTo>
                <a:lnTo>
                  <a:pt x="1050469" y="50959"/>
                </a:lnTo>
                <a:lnTo>
                  <a:pt x="1100698" y="36887"/>
                </a:lnTo>
                <a:lnTo>
                  <a:pt x="1150210" y="24142"/>
                </a:lnTo>
                <a:lnTo>
                  <a:pt x="1198487" y="13403"/>
                </a:lnTo>
                <a:lnTo>
                  <a:pt x="1245011" y="5347"/>
                </a:lnTo>
                <a:lnTo>
                  <a:pt x="1289265" y="653"/>
                </a:lnTo>
                <a:lnTo>
                  <a:pt x="1330730" y="0"/>
                </a:lnTo>
                <a:lnTo>
                  <a:pt x="1368888" y="4064"/>
                </a:lnTo>
                <a:lnTo>
                  <a:pt x="1433212" y="29062"/>
                </a:lnTo>
                <a:lnTo>
                  <a:pt x="1485291" y="87599"/>
                </a:lnTo>
                <a:lnTo>
                  <a:pt x="1506350" y="127046"/>
                </a:lnTo>
                <a:lnTo>
                  <a:pt x="1524440" y="171894"/>
                </a:lnTo>
                <a:lnTo>
                  <a:pt x="1539824" y="221108"/>
                </a:lnTo>
                <a:lnTo>
                  <a:pt x="1552764" y="273649"/>
                </a:lnTo>
                <a:lnTo>
                  <a:pt x="1563523" y="328480"/>
                </a:lnTo>
                <a:lnTo>
                  <a:pt x="1572364" y="384563"/>
                </a:lnTo>
                <a:lnTo>
                  <a:pt x="1579550" y="440862"/>
                </a:lnTo>
                <a:lnTo>
                  <a:pt x="1585343" y="496339"/>
                </a:lnTo>
                <a:lnTo>
                  <a:pt x="1590006" y="549956"/>
                </a:lnTo>
                <a:lnTo>
                  <a:pt x="1593803" y="600676"/>
                </a:lnTo>
                <a:lnTo>
                  <a:pt x="1599846" y="689276"/>
                </a:lnTo>
                <a:lnTo>
                  <a:pt x="1597203" y="748520"/>
                </a:lnTo>
                <a:lnTo>
                  <a:pt x="1590746" y="804966"/>
                </a:lnTo>
                <a:lnTo>
                  <a:pt x="1580824" y="858599"/>
                </a:lnTo>
                <a:lnTo>
                  <a:pt x="1567785" y="909406"/>
                </a:lnTo>
                <a:lnTo>
                  <a:pt x="1551978" y="957374"/>
                </a:lnTo>
                <a:lnTo>
                  <a:pt x="1533752" y="1002487"/>
                </a:lnTo>
                <a:lnTo>
                  <a:pt x="1513456" y="1044734"/>
                </a:lnTo>
                <a:lnTo>
                  <a:pt x="1491438" y="1084100"/>
                </a:lnTo>
                <a:lnTo>
                  <a:pt x="1468047" y="1120571"/>
                </a:lnTo>
                <a:lnTo>
                  <a:pt x="1433348" y="1162588"/>
                </a:lnTo>
                <a:lnTo>
                  <a:pt x="1392216" y="1199015"/>
                </a:lnTo>
                <a:lnTo>
                  <a:pt x="1346683" y="1230489"/>
                </a:lnTo>
                <a:lnTo>
                  <a:pt x="1298781" y="1257650"/>
                </a:lnTo>
                <a:lnTo>
                  <a:pt x="1250540" y="1281134"/>
                </a:lnTo>
                <a:lnTo>
                  <a:pt x="1203992" y="1301582"/>
                </a:lnTo>
                <a:lnTo>
                  <a:pt x="1161167" y="1319631"/>
                </a:lnTo>
                <a:lnTo>
                  <a:pt x="1107727" y="1338117"/>
                </a:lnTo>
                <a:lnTo>
                  <a:pt x="1058241" y="1348083"/>
                </a:lnTo>
                <a:lnTo>
                  <a:pt x="1009764" y="1352953"/>
                </a:lnTo>
                <a:lnTo>
                  <a:pt x="959350" y="1356151"/>
                </a:lnTo>
                <a:lnTo>
                  <a:pt x="904052" y="1361101"/>
                </a:lnTo>
                <a:lnTo>
                  <a:pt x="861250" y="1368148"/>
                </a:lnTo>
                <a:lnTo>
                  <a:pt x="770907" y="1388044"/>
                </a:lnTo>
                <a:lnTo>
                  <a:pt x="723636" y="1396483"/>
                </a:lnTo>
                <a:lnTo>
                  <a:pt x="675147" y="1400976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02886" y="4473656"/>
            <a:ext cx="433070" cy="113030"/>
          </a:xfrm>
          <a:custGeom>
            <a:avLst/>
            <a:gdLst/>
            <a:ahLst/>
            <a:cxnLst/>
            <a:rect l="l" t="t" r="r" b="b"/>
            <a:pathLst>
              <a:path w="433070" h="113029">
                <a:moveTo>
                  <a:pt x="432925" y="56315"/>
                </a:moveTo>
                <a:lnTo>
                  <a:pt x="0" y="56315"/>
                </a:lnTo>
                <a:lnTo>
                  <a:pt x="11036" y="38515"/>
                </a:lnTo>
                <a:lnTo>
                  <a:pt x="41765" y="23056"/>
                </a:lnTo>
                <a:lnTo>
                  <a:pt x="88623" y="10865"/>
                </a:lnTo>
                <a:lnTo>
                  <a:pt x="148044" y="2870"/>
                </a:lnTo>
                <a:lnTo>
                  <a:pt x="216463" y="0"/>
                </a:lnTo>
                <a:lnTo>
                  <a:pt x="284882" y="2870"/>
                </a:lnTo>
                <a:lnTo>
                  <a:pt x="344303" y="10865"/>
                </a:lnTo>
                <a:lnTo>
                  <a:pt x="391160" y="23056"/>
                </a:lnTo>
                <a:lnTo>
                  <a:pt x="421890" y="38515"/>
                </a:lnTo>
                <a:lnTo>
                  <a:pt x="432925" y="56315"/>
                </a:lnTo>
                <a:close/>
              </a:path>
              <a:path w="433070" h="113029">
                <a:moveTo>
                  <a:pt x="216462" y="112630"/>
                </a:moveTo>
                <a:lnTo>
                  <a:pt x="148043" y="109759"/>
                </a:lnTo>
                <a:lnTo>
                  <a:pt x="88622" y="101764"/>
                </a:lnTo>
                <a:lnTo>
                  <a:pt x="41764" y="89574"/>
                </a:lnTo>
                <a:lnTo>
                  <a:pt x="0" y="56315"/>
                </a:lnTo>
                <a:lnTo>
                  <a:pt x="432925" y="56315"/>
                </a:lnTo>
                <a:lnTo>
                  <a:pt x="421889" y="74115"/>
                </a:lnTo>
                <a:lnTo>
                  <a:pt x="391160" y="89574"/>
                </a:lnTo>
                <a:lnTo>
                  <a:pt x="344302" y="101765"/>
                </a:lnTo>
                <a:lnTo>
                  <a:pt x="284881" y="109759"/>
                </a:lnTo>
                <a:lnTo>
                  <a:pt x="216462" y="11263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02886" y="4473656"/>
            <a:ext cx="433070" cy="113030"/>
          </a:xfrm>
          <a:custGeom>
            <a:avLst/>
            <a:gdLst/>
            <a:ahLst/>
            <a:cxnLst/>
            <a:rect l="l" t="t" r="r" b="b"/>
            <a:pathLst>
              <a:path w="433070" h="113029">
                <a:moveTo>
                  <a:pt x="0" y="56315"/>
                </a:moveTo>
                <a:lnTo>
                  <a:pt x="63400" y="16494"/>
                </a:lnTo>
                <a:lnTo>
                  <a:pt x="132206" y="4425"/>
                </a:lnTo>
                <a:lnTo>
                  <a:pt x="216463" y="0"/>
                </a:lnTo>
                <a:lnTo>
                  <a:pt x="300720" y="4425"/>
                </a:lnTo>
                <a:lnTo>
                  <a:pt x="369525" y="16494"/>
                </a:lnTo>
                <a:lnTo>
                  <a:pt x="415914" y="34394"/>
                </a:lnTo>
                <a:lnTo>
                  <a:pt x="428528" y="44965"/>
                </a:lnTo>
                <a:lnTo>
                  <a:pt x="432925" y="56315"/>
                </a:lnTo>
                <a:lnTo>
                  <a:pt x="428527" y="67664"/>
                </a:lnTo>
                <a:lnTo>
                  <a:pt x="415914" y="78235"/>
                </a:lnTo>
                <a:lnTo>
                  <a:pt x="369524" y="96136"/>
                </a:lnTo>
                <a:lnTo>
                  <a:pt x="300719" y="108205"/>
                </a:lnTo>
                <a:lnTo>
                  <a:pt x="216462" y="112630"/>
                </a:lnTo>
                <a:lnTo>
                  <a:pt x="132205" y="108204"/>
                </a:lnTo>
                <a:lnTo>
                  <a:pt x="63400" y="96135"/>
                </a:lnTo>
                <a:lnTo>
                  <a:pt x="17010" y="78235"/>
                </a:lnTo>
                <a:lnTo>
                  <a:pt x="4397" y="67664"/>
                </a:lnTo>
                <a:lnTo>
                  <a:pt x="0" y="563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02887" y="4464367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6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35812" y="4464367"/>
            <a:ext cx="0" cy="69850"/>
          </a:xfrm>
          <a:custGeom>
            <a:avLst/>
            <a:gdLst/>
            <a:ahLst/>
            <a:cxnLst/>
            <a:rect l="l" t="t" r="r" b="b"/>
            <a:pathLst>
              <a:path w="0" h="69850">
                <a:moveTo>
                  <a:pt x="0" y="0"/>
                </a:moveTo>
                <a:lnTo>
                  <a:pt x="0" y="696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02887" y="450249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127" y="0"/>
                </a:lnTo>
              </a:path>
            </a:pathLst>
          </a:custGeom>
          <a:ln w="72361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99248" y="4383087"/>
            <a:ext cx="433070" cy="131445"/>
          </a:xfrm>
          <a:custGeom>
            <a:avLst/>
            <a:gdLst/>
            <a:ahLst/>
            <a:cxnLst/>
            <a:rect l="l" t="t" r="r" b="b"/>
            <a:pathLst>
              <a:path w="433070" h="131445">
                <a:moveTo>
                  <a:pt x="216462" y="131209"/>
                </a:moveTo>
                <a:lnTo>
                  <a:pt x="148043" y="127864"/>
                </a:lnTo>
                <a:lnTo>
                  <a:pt x="88622" y="118551"/>
                </a:lnTo>
                <a:lnTo>
                  <a:pt x="41764" y="104349"/>
                </a:lnTo>
                <a:lnTo>
                  <a:pt x="0" y="65604"/>
                </a:lnTo>
                <a:lnTo>
                  <a:pt x="11036" y="44868"/>
                </a:lnTo>
                <a:lnTo>
                  <a:pt x="41765" y="26859"/>
                </a:lnTo>
                <a:lnTo>
                  <a:pt x="88623" y="12657"/>
                </a:lnTo>
                <a:lnTo>
                  <a:pt x="148044" y="3344"/>
                </a:lnTo>
                <a:lnTo>
                  <a:pt x="216463" y="0"/>
                </a:lnTo>
                <a:lnTo>
                  <a:pt x="284882" y="3344"/>
                </a:lnTo>
                <a:lnTo>
                  <a:pt x="344303" y="12657"/>
                </a:lnTo>
                <a:lnTo>
                  <a:pt x="391160" y="26859"/>
                </a:lnTo>
                <a:lnTo>
                  <a:pt x="421890" y="44868"/>
                </a:lnTo>
                <a:lnTo>
                  <a:pt x="432925" y="65604"/>
                </a:lnTo>
                <a:lnTo>
                  <a:pt x="421889" y="86340"/>
                </a:lnTo>
                <a:lnTo>
                  <a:pt x="391160" y="104349"/>
                </a:lnTo>
                <a:lnTo>
                  <a:pt x="344302" y="118551"/>
                </a:lnTo>
                <a:lnTo>
                  <a:pt x="284881" y="127864"/>
                </a:lnTo>
                <a:lnTo>
                  <a:pt x="216462" y="13120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99248" y="4383087"/>
            <a:ext cx="433070" cy="132080"/>
          </a:xfrm>
          <a:custGeom>
            <a:avLst/>
            <a:gdLst/>
            <a:ahLst/>
            <a:cxnLst/>
            <a:rect l="l" t="t" r="r" b="b"/>
            <a:pathLst>
              <a:path w="433070" h="132079">
                <a:moveTo>
                  <a:pt x="0" y="65604"/>
                </a:moveTo>
                <a:lnTo>
                  <a:pt x="63400" y="19215"/>
                </a:lnTo>
                <a:lnTo>
                  <a:pt x="132206" y="5155"/>
                </a:lnTo>
                <a:lnTo>
                  <a:pt x="216463" y="0"/>
                </a:lnTo>
                <a:lnTo>
                  <a:pt x="300720" y="5155"/>
                </a:lnTo>
                <a:lnTo>
                  <a:pt x="369525" y="19215"/>
                </a:lnTo>
                <a:lnTo>
                  <a:pt x="415914" y="40068"/>
                </a:lnTo>
                <a:lnTo>
                  <a:pt x="428528" y="52382"/>
                </a:lnTo>
                <a:lnTo>
                  <a:pt x="432925" y="65604"/>
                </a:lnTo>
                <a:lnTo>
                  <a:pt x="428527" y="78826"/>
                </a:lnTo>
                <a:lnTo>
                  <a:pt x="415914" y="91140"/>
                </a:lnTo>
                <a:lnTo>
                  <a:pt x="369524" y="111993"/>
                </a:lnTo>
                <a:lnTo>
                  <a:pt x="300719" y="131826"/>
                </a:lnTo>
                <a:lnTo>
                  <a:pt x="216462" y="131209"/>
                </a:lnTo>
                <a:lnTo>
                  <a:pt x="132205" y="131826"/>
                </a:lnTo>
                <a:lnTo>
                  <a:pt x="63400" y="111993"/>
                </a:lnTo>
                <a:lnTo>
                  <a:pt x="17010" y="91140"/>
                </a:lnTo>
                <a:lnTo>
                  <a:pt x="4397" y="78826"/>
                </a:lnTo>
                <a:lnTo>
                  <a:pt x="0" y="6560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89252" y="4396668"/>
            <a:ext cx="228930" cy="106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24650" y="4233862"/>
            <a:ext cx="1162050" cy="0"/>
          </a:xfrm>
          <a:custGeom>
            <a:avLst/>
            <a:gdLst/>
            <a:ahLst/>
            <a:cxnLst/>
            <a:rect l="l" t="t" r="r" b="b"/>
            <a:pathLst>
              <a:path w="1162050" h="0">
                <a:moveTo>
                  <a:pt x="0" y="0"/>
                </a:moveTo>
                <a:lnTo>
                  <a:pt x="1162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07213" y="4233862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2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50163" y="408940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2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51700" y="3678237"/>
            <a:ext cx="796925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59454" y="5495826"/>
            <a:ext cx="2473325" cy="783590"/>
          </a:xfrm>
          <a:custGeom>
            <a:avLst/>
            <a:gdLst/>
            <a:ahLst/>
            <a:cxnLst/>
            <a:rect l="l" t="t" r="r" b="b"/>
            <a:pathLst>
              <a:path w="2473325" h="783589">
                <a:moveTo>
                  <a:pt x="1117007" y="783145"/>
                </a:moveTo>
                <a:lnTo>
                  <a:pt x="1021875" y="781966"/>
                </a:lnTo>
                <a:lnTo>
                  <a:pt x="908376" y="778643"/>
                </a:lnTo>
                <a:lnTo>
                  <a:pt x="853224" y="776199"/>
                </a:lnTo>
                <a:lnTo>
                  <a:pt x="799263" y="773054"/>
                </a:lnTo>
                <a:lnTo>
                  <a:pt x="746586" y="769069"/>
                </a:lnTo>
                <a:lnTo>
                  <a:pt x="695289" y="764111"/>
                </a:lnTo>
                <a:lnTo>
                  <a:pt x="645465" y="758042"/>
                </a:lnTo>
                <a:lnTo>
                  <a:pt x="597208" y="750727"/>
                </a:lnTo>
                <a:lnTo>
                  <a:pt x="550614" y="742029"/>
                </a:lnTo>
                <a:lnTo>
                  <a:pt x="505775" y="731814"/>
                </a:lnTo>
                <a:lnTo>
                  <a:pt x="462787" y="719944"/>
                </a:lnTo>
                <a:lnTo>
                  <a:pt x="421743" y="706285"/>
                </a:lnTo>
                <a:lnTo>
                  <a:pt x="382739" y="690699"/>
                </a:lnTo>
                <a:lnTo>
                  <a:pt x="334692" y="666792"/>
                </a:lnTo>
                <a:lnTo>
                  <a:pt x="288751" y="638700"/>
                </a:lnTo>
                <a:lnTo>
                  <a:pt x="245293" y="607149"/>
                </a:lnTo>
                <a:lnTo>
                  <a:pt x="204697" y="572868"/>
                </a:lnTo>
                <a:lnTo>
                  <a:pt x="167341" y="536581"/>
                </a:lnTo>
                <a:lnTo>
                  <a:pt x="133605" y="499017"/>
                </a:lnTo>
                <a:lnTo>
                  <a:pt x="103866" y="460902"/>
                </a:lnTo>
                <a:lnTo>
                  <a:pt x="78503" y="422963"/>
                </a:lnTo>
                <a:lnTo>
                  <a:pt x="57895" y="385927"/>
                </a:lnTo>
                <a:lnTo>
                  <a:pt x="42419" y="350520"/>
                </a:lnTo>
                <a:lnTo>
                  <a:pt x="19142" y="275805"/>
                </a:lnTo>
                <a:lnTo>
                  <a:pt x="8929" y="235572"/>
                </a:lnTo>
                <a:lnTo>
                  <a:pt x="1972" y="194875"/>
                </a:lnTo>
                <a:lnTo>
                  <a:pt x="0" y="154806"/>
                </a:lnTo>
                <a:lnTo>
                  <a:pt x="4741" y="116455"/>
                </a:lnTo>
                <a:lnTo>
                  <a:pt x="41281" y="49270"/>
                </a:lnTo>
                <a:lnTo>
                  <a:pt x="76538" y="22617"/>
                </a:lnTo>
                <a:lnTo>
                  <a:pt x="125424" y="2045"/>
                </a:lnTo>
                <a:lnTo>
                  <a:pt x="211560" y="365"/>
                </a:lnTo>
                <a:lnTo>
                  <a:pt x="302265" y="0"/>
                </a:lnTo>
                <a:lnTo>
                  <a:pt x="445494" y="1697"/>
                </a:lnTo>
                <a:lnTo>
                  <a:pt x="646493" y="7623"/>
                </a:lnTo>
                <a:lnTo>
                  <a:pt x="959084" y="22735"/>
                </a:lnTo>
                <a:lnTo>
                  <a:pt x="1726141" y="72236"/>
                </a:lnTo>
                <a:lnTo>
                  <a:pt x="1895020" y="86445"/>
                </a:lnTo>
                <a:lnTo>
                  <a:pt x="2000602" y="97350"/>
                </a:lnTo>
                <a:lnTo>
                  <a:pt x="2050413" y="103303"/>
                </a:lnTo>
                <a:lnTo>
                  <a:pt x="2097845" y="109621"/>
                </a:lnTo>
                <a:lnTo>
                  <a:pt x="2142607" y="116328"/>
                </a:lnTo>
                <a:lnTo>
                  <a:pt x="2184404" y="123447"/>
                </a:lnTo>
                <a:lnTo>
                  <a:pt x="2222945" y="131003"/>
                </a:lnTo>
                <a:lnTo>
                  <a:pt x="2289081" y="147519"/>
                </a:lnTo>
                <a:lnTo>
                  <a:pt x="2352058" y="171474"/>
                </a:lnTo>
                <a:lnTo>
                  <a:pt x="2399513" y="200054"/>
                </a:lnTo>
                <a:lnTo>
                  <a:pt x="2433387" y="231944"/>
                </a:lnTo>
                <a:lnTo>
                  <a:pt x="2455621" y="265828"/>
                </a:lnTo>
                <a:lnTo>
                  <a:pt x="2472929" y="334316"/>
                </a:lnTo>
                <a:lnTo>
                  <a:pt x="2471883" y="366287"/>
                </a:lnTo>
                <a:lnTo>
                  <a:pt x="2460097" y="419109"/>
                </a:lnTo>
                <a:lnTo>
                  <a:pt x="2402463" y="456826"/>
                </a:lnTo>
                <a:lnTo>
                  <a:pt x="2357242" y="469942"/>
                </a:lnTo>
                <a:lnTo>
                  <a:pt x="2305824" y="481060"/>
                </a:lnTo>
                <a:lnTo>
                  <a:pt x="2251761" y="491557"/>
                </a:lnTo>
                <a:lnTo>
                  <a:pt x="2198606" y="502806"/>
                </a:lnTo>
                <a:lnTo>
                  <a:pt x="2149914" y="516180"/>
                </a:lnTo>
                <a:lnTo>
                  <a:pt x="2109237" y="533055"/>
                </a:lnTo>
                <a:lnTo>
                  <a:pt x="2059746" y="578507"/>
                </a:lnTo>
                <a:lnTo>
                  <a:pt x="2029553" y="631997"/>
                </a:lnTo>
                <a:lnTo>
                  <a:pt x="2010605" y="658694"/>
                </a:lnTo>
                <a:lnTo>
                  <a:pt x="1942826" y="705864"/>
                </a:lnTo>
                <a:lnTo>
                  <a:pt x="1885125" y="723887"/>
                </a:lnTo>
                <a:lnTo>
                  <a:pt x="1811534" y="740421"/>
                </a:lnTo>
                <a:lnTo>
                  <a:pt x="1768237" y="747536"/>
                </a:lnTo>
                <a:lnTo>
                  <a:pt x="1721313" y="753918"/>
                </a:lnTo>
                <a:lnTo>
                  <a:pt x="1671289" y="759592"/>
                </a:lnTo>
                <a:lnTo>
                  <a:pt x="1618695" y="764584"/>
                </a:lnTo>
                <a:lnTo>
                  <a:pt x="1564060" y="768922"/>
                </a:lnTo>
                <a:lnTo>
                  <a:pt x="1507914" y="772630"/>
                </a:lnTo>
                <a:lnTo>
                  <a:pt x="1450785" y="775734"/>
                </a:lnTo>
                <a:lnTo>
                  <a:pt x="1335695" y="780237"/>
                </a:lnTo>
                <a:lnTo>
                  <a:pt x="1223025" y="782638"/>
                </a:lnTo>
                <a:lnTo>
                  <a:pt x="1117007" y="783145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51627" y="4052887"/>
            <a:ext cx="436880" cy="300990"/>
          </a:xfrm>
          <a:custGeom>
            <a:avLst/>
            <a:gdLst/>
            <a:ahLst/>
            <a:cxnLst/>
            <a:rect l="l" t="t" r="r" b="b"/>
            <a:pathLst>
              <a:path w="436879" h="300989">
                <a:moveTo>
                  <a:pt x="357481" y="35978"/>
                </a:moveTo>
                <a:lnTo>
                  <a:pt x="0" y="270460"/>
                </a:lnTo>
                <a:lnTo>
                  <a:pt x="15971" y="300772"/>
                </a:lnTo>
                <a:lnTo>
                  <a:pt x="373513" y="59762"/>
                </a:lnTo>
                <a:lnTo>
                  <a:pt x="357481" y="35978"/>
                </a:lnTo>
                <a:close/>
              </a:path>
              <a:path w="436879" h="300989">
                <a:moveTo>
                  <a:pt x="418951" y="31273"/>
                </a:moveTo>
                <a:lnTo>
                  <a:pt x="364655" y="31273"/>
                </a:lnTo>
                <a:lnTo>
                  <a:pt x="380626" y="54967"/>
                </a:lnTo>
                <a:lnTo>
                  <a:pt x="373513" y="59762"/>
                </a:lnTo>
                <a:lnTo>
                  <a:pt x="389484" y="83457"/>
                </a:lnTo>
                <a:lnTo>
                  <a:pt x="418951" y="31273"/>
                </a:lnTo>
                <a:close/>
              </a:path>
              <a:path w="436879" h="300989">
                <a:moveTo>
                  <a:pt x="364655" y="31273"/>
                </a:moveTo>
                <a:lnTo>
                  <a:pt x="357481" y="35978"/>
                </a:lnTo>
                <a:lnTo>
                  <a:pt x="373513" y="59762"/>
                </a:lnTo>
                <a:lnTo>
                  <a:pt x="380626" y="54967"/>
                </a:lnTo>
                <a:lnTo>
                  <a:pt x="364655" y="31273"/>
                </a:lnTo>
                <a:close/>
              </a:path>
              <a:path w="436879" h="300989">
                <a:moveTo>
                  <a:pt x="436610" y="0"/>
                </a:moveTo>
                <a:lnTo>
                  <a:pt x="341569" y="12374"/>
                </a:lnTo>
                <a:lnTo>
                  <a:pt x="357481" y="35978"/>
                </a:lnTo>
                <a:lnTo>
                  <a:pt x="364655" y="31273"/>
                </a:lnTo>
                <a:lnTo>
                  <a:pt x="418951" y="31273"/>
                </a:lnTo>
                <a:lnTo>
                  <a:pt x="4366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92726" y="4616763"/>
            <a:ext cx="2973705" cy="309880"/>
          </a:xfrm>
          <a:custGeom>
            <a:avLst/>
            <a:gdLst/>
            <a:ahLst/>
            <a:cxnLst/>
            <a:rect l="l" t="t" r="r" b="b"/>
            <a:pathLst>
              <a:path w="2973704" h="309879">
                <a:moveTo>
                  <a:pt x="429920" y="90985"/>
                </a:moveTo>
                <a:lnTo>
                  <a:pt x="307072" y="90985"/>
                </a:lnTo>
                <a:lnTo>
                  <a:pt x="0" y="27949"/>
                </a:lnTo>
                <a:lnTo>
                  <a:pt x="5946" y="0"/>
                </a:lnTo>
                <a:lnTo>
                  <a:pt x="429920" y="90985"/>
                </a:lnTo>
                <a:close/>
              </a:path>
              <a:path w="2973704" h="309879">
                <a:moveTo>
                  <a:pt x="2900286" y="101899"/>
                </a:moveTo>
                <a:lnTo>
                  <a:pt x="2893549" y="73790"/>
                </a:lnTo>
                <a:lnTo>
                  <a:pt x="2900955" y="72153"/>
                </a:lnTo>
                <a:lnTo>
                  <a:pt x="2894788" y="55647"/>
                </a:lnTo>
                <a:lnTo>
                  <a:pt x="2889159" y="55469"/>
                </a:lnTo>
                <a:lnTo>
                  <a:pt x="2880226" y="18198"/>
                </a:lnTo>
                <a:lnTo>
                  <a:pt x="2973186" y="41531"/>
                </a:lnTo>
                <a:lnTo>
                  <a:pt x="2900286" y="101899"/>
                </a:lnTo>
                <a:close/>
              </a:path>
              <a:path w="2973704" h="309879">
                <a:moveTo>
                  <a:pt x="2475819" y="178554"/>
                </a:moveTo>
                <a:lnTo>
                  <a:pt x="2359504" y="178554"/>
                </a:lnTo>
                <a:lnTo>
                  <a:pt x="2359940" y="178451"/>
                </a:lnTo>
                <a:lnTo>
                  <a:pt x="2703709" y="91320"/>
                </a:lnTo>
                <a:lnTo>
                  <a:pt x="2849681" y="54222"/>
                </a:lnTo>
                <a:lnTo>
                  <a:pt x="2889159" y="55469"/>
                </a:lnTo>
                <a:lnTo>
                  <a:pt x="2893549" y="73790"/>
                </a:lnTo>
                <a:lnTo>
                  <a:pt x="2855848" y="82123"/>
                </a:lnTo>
                <a:lnTo>
                  <a:pt x="2819688" y="91322"/>
                </a:lnTo>
                <a:lnTo>
                  <a:pt x="2563357" y="156368"/>
                </a:lnTo>
                <a:lnTo>
                  <a:pt x="2475819" y="178554"/>
                </a:lnTo>
                <a:close/>
              </a:path>
              <a:path w="2973704" h="309879">
                <a:moveTo>
                  <a:pt x="2893549" y="73790"/>
                </a:moveTo>
                <a:lnTo>
                  <a:pt x="2889159" y="55469"/>
                </a:lnTo>
                <a:lnTo>
                  <a:pt x="2894788" y="55647"/>
                </a:lnTo>
                <a:lnTo>
                  <a:pt x="2900955" y="72153"/>
                </a:lnTo>
                <a:lnTo>
                  <a:pt x="2893549" y="73790"/>
                </a:lnTo>
                <a:close/>
              </a:path>
              <a:path w="2973704" h="309879">
                <a:moveTo>
                  <a:pt x="2856072" y="82074"/>
                </a:moveTo>
                <a:lnTo>
                  <a:pt x="2856284" y="82020"/>
                </a:lnTo>
                <a:lnTo>
                  <a:pt x="2856072" y="82074"/>
                </a:lnTo>
                <a:close/>
              </a:path>
              <a:path w="2973704" h="309879">
                <a:moveTo>
                  <a:pt x="2855877" y="82123"/>
                </a:moveTo>
                <a:lnTo>
                  <a:pt x="2856072" y="82074"/>
                </a:lnTo>
                <a:lnTo>
                  <a:pt x="2855877" y="82123"/>
                </a:lnTo>
                <a:close/>
              </a:path>
              <a:path w="2973704" h="309879">
                <a:moveTo>
                  <a:pt x="1624586" y="309118"/>
                </a:moveTo>
                <a:lnTo>
                  <a:pt x="1415675" y="297755"/>
                </a:lnTo>
                <a:lnTo>
                  <a:pt x="1192230" y="269874"/>
                </a:lnTo>
                <a:lnTo>
                  <a:pt x="819873" y="206271"/>
                </a:lnTo>
                <a:lnTo>
                  <a:pt x="722991" y="189251"/>
                </a:lnTo>
                <a:lnTo>
                  <a:pt x="722690" y="188627"/>
                </a:lnTo>
                <a:lnTo>
                  <a:pt x="306258" y="90967"/>
                </a:lnTo>
                <a:lnTo>
                  <a:pt x="307072" y="90985"/>
                </a:lnTo>
                <a:lnTo>
                  <a:pt x="429920" y="90985"/>
                </a:lnTo>
                <a:lnTo>
                  <a:pt x="728515" y="156338"/>
                </a:lnTo>
                <a:lnTo>
                  <a:pt x="962764" y="202360"/>
                </a:lnTo>
                <a:lnTo>
                  <a:pt x="1198139" y="241606"/>
                </a:lnTo>
                <a:lnTo>
                  <a:pt x="1196364" y="241606"/>
                </a:lnTo>
                <a:lnTo>
                  <a:pt x="1418518" y="269313"/>
                </a:lnTo>
                <a:lnTo>
                  <a:pt x="1418259" y="269313"/>
                </a:lnTo>
                <a:lnTo>
                  <a:pt x="1419211" y="269399"/>
                </a:lnTo>
                <a:lnTo>
                  <a:pt x="1419769" y="269399"/>
                </a:lnTo>
                <a:lnTo>
                  <a:pt x="1618116" y="280752"/>
                </a:lnTo>
                <a:lnTo>
                  <a:pt x="1617484" y="280771"/>
                </a:lnTo>
                <a:lnTo>
                  <a:pt x="1618741" y="280787"/>
                </a:lnTo>
                <a:lnTo>
                  <a:pt x="1993047" y="280787"/>
                </a:lnTo>
                <a:lnTo>
                  <a:pt x="1986738" y="281772"/>
                </a:lnTo>
                <a:lnTo>
                  <a:pt x="1798221" y="303772"/>
                </a:lnTo>
                <a:lnTo>
                  <a:pt x="1624586" y="309118"/>
                </a:lnTo>
                <a:close/>
              </a:path>
              <a:path w="2973704" h="309879">
                <a:moveTo>
                  <a:pt x="2703699" y="91322"/>
                </a:moveTo>
                <a:close/>
              </a:path>
              <a:path w="2973704" h="309879">
                <a:moveTo>
                  <a:pt x="2359722" y="178499"/>
                </a:moveTo>
                <a:lnTo>
                  <a:pt x="2359911" y="178451"/>
                </a:lnTo>
                <a:lnTo>
                  <a:pt x="2359722" y="178499"/>
                </a:lnTo>
                <a:close/>
              </a:path>
              <a:path w="2973704" h="309879">
                <a:moveTo>
                  <a:pt x="2315187" y="219775"/>
                </a:moveTo>
                <a:lnTo>
                  <a:pt x="2172407" y="219775"/>
                </a:lnTo>
                <a:lnTo>
                  <a:pt x="2172981" y="219661"/>
                </a:lnTo>
                <a:lnTo>
                  <a:pt x="2359722" y="178499"/>
                </a:lnTo>
                <a:lnTo>
                  <a:pt x="2359504" y="178554"/>
                </a:lnTo>
                <a:lnTo>
                  <a:pt x="2475819" y="178554"/>
                </a:lnTo>
                <a:lnTo>
                  <a:pt x="2366452" y="206271"/>
                </a:lnTo>
                <a:lnTo>
                  <a:pt x="2377238" y="206289"/>
                </a:lnTo>
                <a:lnTo>
                  <a:pt x="2374331" y="206356"/>
                </a:lnTo>
                <a:lnTo>
                  <a:pt x="2315187" y="219775"/>
                </a:lnTo>
                <a:close/>
              </a:path>
              <a:path w="2973704" h="309879">
                <a:moveTo>
                  <a:pt x="2172697" y="219711"/>
                </a:moveTo>
                <a:lnTo>
                  <a:pt x="2172926" y="219661"/>
                </a:lnTo>
                <a:lnTo>
                  <a:pt x="2172697" y="219711"/>
                </a:lnTo>
                <a:close/>
              </a:path>
              <a:path w="2973704" h="309879">
                <a:moveTo>
                  <a:pt x="1982997" y="253440"/>
                </a:moveTo>
                <a:lnTo>
                  <a:pt x="2172697" y="219711"/>
                </a:lnTo>
                <a:lnTo>
                  <a:pt x="2172407" y="219775"/>
                </a:lnTo>
                <a:lnTo>
                  <a:pt x="2315187" y="219775"/>
                </a:lnTo>
                <a:lnTo>
                  <a:pt x="2178556" y="250774"/>
                </a:lnTo>
                <a:lnTo>
                  <a:pt x="2177983" y="251917"/>
                </a:lnTo>
                <a:lnTo>
                  <a:pt x="2168548" y="253390"/>
                </a:lnTo>
                <a:lnTo>
                  <a:pt x="1983423" y="253390"/>
                </a:lnTo>
                <a:lnTo>
                  <a:pt x="1982997" y="253440"/>
                </a:lnTo>
                <a:close/>
              </a:path>
              <a:path w="2973704" h="309879">
                <a:moveTo>
                  <a:pt x="1198664" y="241693"/>
                </a:moveTo>
                <a:lnTo>
                  <a:pt x="1196364" y="241606"/>
                </a:lnTo>
                <a:lnTo>
                  <a:pt x="1198139" y="241606"/>
                </a:lnTo>
                <a:lnTo>
                  <a:pt x="1198664" y="241693"/>
                </a:lnTo>
                <a:close/>
              </a:path>
              <a:path w="2973704" h="309879">
                <a:moveTo>
                  <a:pt x="1982579" y="253514"/>
                </a:moveTo>
                <a:lnTo>
                  <a:pt x="1982997" y="253440"/>
                </a:lnTo>
                <a:lnTo>
                  <a:pt x="1983423" y="253390"/>
                </a:lnTo>
                <a:lnTo>
                  <a:pt x="1982579" y="253514"/>
                </a:lnTo>
                <a:close/>
              </a:path>
              <a:path w="2973704" h="309879">
                <a:moveTo>
                  <a:pt x="2167754" y="253514"/>
                </a:moveTo>
                <a:lnTo>
                  <a:pt x="1982579" y="253514"/>
                </a:lnTo>
                <a:lnTo>
                  <a:pt x="1983423" y="253390"/>
                </a:lnTo>
                <a:lnTo>
                  <a:pt x="2168548" y="253390"/>
                </a:lnTo>
                <a:lnTo>
                  <a:pt x="2167754" y="253514"/>
                </a:lnTo>
                <a:close/>
              </a:path>
              <a:path w="2973704" h="309879">
                <a:moveTo>
                  <a:pt x="1796320" y="275247"/>
                </a:moveTo>
                <a:lnTo>
                  <a:pt x="1982997" y="253440"/>
                </a:lnTo>
                <a:lnTo>
                  <a:pt x="1982579" y="253514"/>
                </a:lnTo>
                <a:lnTo>
                  <a:pt x="2167754" y="253514"/>
                </a:lnTo>
                <a:lnTo>
                  <a:pt x="2028661" y="275228"/>
                </a:lnTo>
                <a:lnTo>
                  <a:pt x="1796932" y="275228"/>
                </a:lnTo>
                <a:lnTo>
                  <a:pt x="1796320" y="275247"/>
                </a:lnTo>
                <a:close/>
              </a:path>
              <a:path w="2973704" h="309879">
                <a:moveTo>
                  <a:pt x="1419211" y="269399"/>
                </a:moveTo>
                <a:lnTo>
                  <a:pt x="1418259" y="269313"/>
                </a:lnTo>
                <a:lnTo>
                  <a:pt x="1418737" y="269340"/>
                </a:lnTo>
                <a:lnTo>
                  <a:pt x="1419211" y="269399"/>
                </a:lnTo>
                <a:close/>
              </a:path>
              <a:path w="2973704" h="309879">
                <a:moveTo>
                  <a:pt x="1418737" y="269340"/>
                </a:moveTo>
                <a:lnTo>
                  <a:pt x="1418259" y="269313"/>
                </a:lnTo>
                <a:lnTo>
                  <a:pt x="1418518" y="269313"/>
                </a:lnTo>
                <a:lnTo>
                  <a:pt x="1418737" y="269340"/>
                </a:lnTo>
                <a:close/>
              </a:path>
              <a:path w="2973704" h="309879">
                <a:moveTo>
                  <a:pt x="1419769" y="269399"/>
                </a:moveTo>
                <a:lnTo>
                  <a:pt x="1419211" y="269399"/>
                </a:lnTo>
                <a:lnTo>
                  <a:pt x="1418737" y="269340"/>
                </a:lnTo>
                <a:lnTo>
                  <a:pt x="1419769" y="269399"/>
                </a:lnTo>
                <a:close/>
              </a:path>
              <a:path w="2973704" h="309879">
                <a:moveTo>
                  <a:pt x="1795716" y="275317"/>
                </a:moveTo>
                <a:lnTo>
                  <a:pt x="1796320" y="275247"/>
                </a:lnTo>
                <a:lnTo>
                  <a:pt x="1796932" y="275228"/>
                </a:lnTo>
                <a:lnTo>
                  <a:pt x="1795716" y="275317"/>
                </a:lnTo>
                <a:close/>
              </a:path>
              <a:path w="2973704" h="309879">
                <a:moveTo>
                  <a:pt x="2028088" y="275317"/>
                </a:moveTo>
                <a:lnTo>
                  <a:pt x="1795716" y="275317"/>
                </a:lnTo>
                <a:lnTo>
                  <a:pt x="1796932" y="275228"/>
                </a:lnTo>
                <a:lnTo>
                  <a:pt x="2028661" y="275228"/>
                </a:lnTo>
                <a:lnTo>
                  <a:pt x="2028088" y="275317"/>
                </a:lnTo>
                <a:close/>
              </a:path>
              <a:path w="2973704" h="309879">
                <a:moveTo>
                  <a:pt x="1993047" y="280787"/>
                </a:moveTo>
                <a:lnTo>
                  <a:pt x="1618741" y="280787"/>
                </a:lnTo>
                <a:lnTo>
                  <a:pt x="1618116" y="280752"/>
                </a:lnTo>
                <a:lnTo>
                  <a:pt x="1796320" y="275247"/>
                </a:lnTo>
                <a:lnTo>
                  <a:pt x="1795716" y="275317"/>
                </a:lnTo>
                <a:lnTo>
                  <a:pt x="2028088" y="275317"/>
                </a:lnTo>
                <a:lnTo>
                  <a:pt x="1993047" y="280787"/>
                </a:lnTo>
                <a:close/>
              </a:path>
              <a:path w="2973704" h="309879">
                <a:moveTo>
                  <a:pt x="1618741" y="280787"/>
                </a:moveTo>
                <a:lnTo>
                  <a:pt x="1617484" y="280771"/>
                </a:lnTo>
                <a:lnTo>
                  <a:pt x="1618116" y="280752"/>
                </a:lnTo>
                <a:lnTo>
                  <a:pt x="1618741" y="280787"/>
                </a:lnTo>
                <a:close/>
              </a:path>
              <a:path w="2973704" h="309879">
                <a:moveTo>
                  <a:pt x="1617783" y="309327"/>
                </a:moveTo>
                <a:lnTo>
                  <a:pt x="1624586" y="309118"/>
                </a:lnTo>
                <a:lnTo>
                  <a:pt x="1628225" y="309316"/>
                </a:lnTo>
                <a:lnTo>
                  <a:pt x="1617783" y="309327"/>
                </a:lnTo>
                <a:close/>
              </a:path>
              <a:path w="2973704" h="309879">
                <a:moveTo>
                  <a:pt x="1617527" y="309335"/>
                </a:moveTo>
                <a:lnTo>
                  <a:pt x="1617318" y="309328"/>
                </a:lnTo>
                <a:lnTo>
                  <a:pt x="1617783" y="309327"/>
                </a:lnTo>
                <a:lnTo>
                  <a:pt x="1617527" y="3093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60775" y="4743450"/>
            <a:ext cx="991235" cy="925194"/>
          </a:xfrm>
          <a:custGeom>
            <a:avLst/>
            <a:gdLst/>
            <a:ahLst/>
            <a:cxnLst/>
            <a:rect l="l" t="t" r="r" b="b"/>
            <a:pathLst>
              <a:path w="991235" h="925195">
                <a:moveTo>
                  <a:pt x="72451" y="47996"/>
                </a:moveTo>
                <a:lnTo>
                  <a:pt x="990816" y="903948"/>
                </a:lnTo>
                <a:lnTo>
                  <a:pt x="969387" y="924851"/>
                </a:lnTo>
                <a:lnTo>
                  <a:pt x="52962" y="68906"/>
                </a:lnTo>
                <a:lnTo>
                  <a:pt x="72451" y="47996"/>
                </a:lnTo>
                <a:close/>
              </a:path>
              <a:path w="991235" h="925195">
                <a:moveTo>
                  <a:pt x="15717" y="42151"/>
                </a:moveTo>
                <a:lnTo>
                  <a:pt x="66180" y="42151"/>
                </a:lnTo>
                <a:lnTo>
                  <a:pt x="46697" y="63055"/>
                </a:lnTo>
                <a:lnTo>
                  <a:pt x="52962" y="68906"/>
                </a:lnTo>
                <a:lnTo>
                  <a:pt x="33485" y="89803"/>
                </a:lnTo>
                <a:lnTo>
                  <a:pt x="15717" y="42151"/>
                </a:lnTo>
                <a:close/>
              </a:path>
              <a:path w="991235" h="925195">
                <a:moveTo>
                  <a:pt x="66180" y="42151"/>
                </a:moveTo>
                <a:lnTo>
                  <a:pt x="72451" y="47996"/>
                </a:lnTo>
                <a:lnTo>
                  <a:pt x="52962" y="68906"/>
                </a:lnTo>
                <a:lnTo>
                  <a:pt x="46697" y="63055"/>
                </a:lnTo>
                <a:lnTo>
                  <a:pt x="66180" y="42151"/>
                </a:lnTo>
                <a:close/>
              </a:path>
              <a:path w="991235" h="925195">
                <a:moveTo>
                  <a:pt x="0" y="0"/>
                </a:moveTo>
                <a:lnTo>
                  <a:pt x="91934" y="27093"/>
                </a:lnTo>
                <a:lnTo>
                  <a:pt x="72451" y="47996"/>
                </a:lnTo>
                <a:lnTo>
                  <a:pt x="66180" y="42151"/>
                </a:lnTo>
                <a:lnTo>
                  <a:pt x="15717" y="42151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32739" y="3991395"/>
            <a:ext cx="18510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Permanent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address:  128.119.40.186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87197" y="4737520"/>
            <a:ext cx="15398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4025" marR="5080" indent="-44132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Care-of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address:  79.129.13.2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71612" y="5087937"/>
            <a:ext cx="2935605" cy="379730"/>
          </a:xfrm>
          <a:custGeom>
            <a:avLst/>
            <a:gdLst/>
            <a:ahLst/>
            <a:cxnLst/>
            <a:rect l="l" t="t" r="r" b="b"/>
            <a:pathLst>
              <a:path w="2935604" h="379729">
                <a:moveTo>
                  <a:pt x="0" y="0"/>
                </a:moveTo>
                <a:lnTo>
                  <a:pt x="2935286" y="0"/>
                </a:lnTo>
                <a:lnTo>
                  <a:pt x="2935286" y="379412"/>
                </a:lnTo>
                <a:lnTo>
                  <a:pt x="0" y="3794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471612" y="5087937"/>
            <a:ext cx="2935605" cy="379730"/>
          </a:xfrm>
          <a:custGeom>
            <a:avLst/>
            <a:gdLst/>
            <a:ahLst/>
            <a:cxnLst/>
            <a:rect l="l" t="t" r="r" b="b"/>
            <a:pathLst>
              <a:path w="2935604" h="379729">
                <a:moveTo>
                  <a:pt x="0" y="0"/>
                </a:moveTo>
                <a:lnTo>
                  <a:pt x="2935286" y="0"/>
                </a:lnTo>
                <a:lnTo>
                  <a:pt x="2935286" y="379412"/>
                </a:lnTo>
                <a:lnTo>
                  <a:pt x="0" y="3794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36950" y="5087937"/>
            <a:ext cx="5080" cy="371475"/>
          </a:xfrm>
          <a:custGeom>
            <a:avLst/>
            <a:gdLst/>
            <a:ahLst/>
            <a:cxnLst/>
            <a:rect l="l" t="t" r="r" b="b"/>
            <a:pathLst>
              <a:path w="5079" h="371475">
                <a:moveTo>
                  <a:pt x="0" y="0"/>
                </a:moveTo>
                <a:lnTo>
                  <a:pt x="4762" y="371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13200" y="5038725"/>
            <a:ext cx="179401" cy="177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94150" y="5319712"/>
            <a:ext cx="179401" cy="177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464627" y="5050845"/>
            <a:ext cx="2067560" cy="101600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830"/>
              </a:spcBef>
            </a:pPr>
            <a:r>
              <a:rPr dirty="0" sz="1600" spc="-5">
                <a:latin typeface="Arial"/>
                <a:cs typeface="Arial"/>
              </a:rPr>
              <a:t>dest: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128.119.40.186</a:t>
            </a:r>
            <a:endParaRPr sz="1600">
              <a:latin typeface="Arial"/>
              <a:cs typeface="Arial"/>
            </a:endParaRPr>
          </a:p>
          <a:p>
            <a:pPr marL="12700" marR="574040">
              <a:lnSpc>
                <a:spcPct val="100000"/>
              </a:lnSpc>
              <a:spcBef>
                <a:spcPts val="825"/>
              </a:spcBef>
            </a:pPr>
            <a:r>
              <a:rPr dirty="0" sz="1800" spc="-5">
                <a:latin typeface="Arial"/>
                <a:cs typeface="Arial"/>
              </a:rPr>
              <a:t>packet </a:t>
            </a:r>
            <a:r>
              <a:rPr dirty="0" sz="1800">
                <a:latin typeface="Arial"/>
                <a:cs typeface="Arial"/>
              </a:rPr>
              <a:t>sent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by  </a:t>
            </a:r>
            <a:r>
              <a:rPr dirty="0" sz="1800">
                <a:latin typeface="Arial"/>
                <a:cs typeface="Arial"/>
              </a:rPr>
              <a:t>correspondent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52962" y="4733925"/>
            <a:ext cx="565150" cy="120650"/>
          </a:xfrm>
          <a:custGeom>
            <a:avLst/>
            <a:gdLst/>
            <a:ahLst/>
            <a:cxnLst/>
            <a:rect l="l" t="t" r="r" b="b"/>
            <a:pathLst>
              <a:path w="565150" h="120650">
                <a:moveTo>
                  <a:pt x="0" y="0"/>
                </a:moveTo>
                <a:lnTo>
                  <a:pt x="565150" y="0"/>
                </a:lnTo>
                <a:lnTo>
                  <a:pt x="565150" y="120650"/>
                </a:lnTo>
                <a:lnTo>
                  <a:pt x="0" y="120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52962" y="4733925"/>
            <a:ext cx="565150" cy="120650"/>
          </a:xfrm>
          <a:custGeom>
            <a:avLst/>
            <a:gdLst/>
            <a:ahLst/>
            <a:cxnLst/>
            <a:rect l="l" t="t" r="r" b="b"/>
            <a:pathLst>
              <a:path w="565150" h="120650">
                <a:moveTo>
                  <a:pt x="0" y="0"/>
                </a:moveTo>
                <a:lnTo>
                  <a:pt x="565150" y="0"/>
                </a:lnTo>
                <a:lnTo>
                  <a:pt x="565150" y="120650"/>
                </a:lnTo>
                <a:lnTo>
                  <a:pt x="0" y="120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14400" y="3235412"/>
            <a:ext cx="5243512" cy="15149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27099" y="2724150"/>
            <a:ext cx="5240655" cy="544830"/>
          </a:xfrm>
          <a:custGeom>
            <a:avLst/>
            <a:gdLst/>
            <a:ahLst/>
            <a:cxnLst/>
            <a:rect l="l" t="t" r="r" b="b"/>
            <a:pathLst>
              <a:path w="5240655" h="544829">
                <a:moveTo>
                  <a:pt x="0" y="0"/>
                </a:moveTo>
                <a:lnTo>
                  <a:pt x="5240337" y="0"/>
                </a:lnTo>
                <a:lnTo>
                  <a:pt x="5240337" y="544512"/>
                </a:lnTo>
                <a:lnTo>
                  <a:pt x="0" y="5445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7099" y="2724150"/>
            <a:ext cx="5240655" cy="544830"/>
          </a:xfrm>
          <a:custGeom>
            <a:avLst/>
            <a:gdLst/>
            <a:ahLst/>
            <a:cxnLst/>
            <a:rect l="l" t="t" r="r" b="b"/>
            <a:pathLst>
              <a:path w="5240655" h="544829">
                <a:moveTo>
                  <a:pt x="0" y="0"/>
                </a:moveTo>
                <a:lnTo>
                  <a:pt x="5240337" y="0"/>
                </a:lnTo>
                <a:lnTo>
                  <a:pt x="5240337" y="544512"/>
                </a:lnTo>
                <a:lnTo>
                  <a:pt x="0" y="5445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657475" y="2714625"/>
            <a:ext cx="12700" cy="548005"/>
          </a:xfrm>
          <a:custGeom>
            <a:avLst/>
            <a:gdLst/>
            <a:ahLst/>
            <a:cxnLst/>
            <a:rect l="l" t="t" r="r" b="b"/>
            <a:pathLst>
              <a:path w="12700" h="548004">
                <a:moveTo>
                  <a:pt x="0" y="0"/>
                </a:moveTo>
                <a:lnTo>
                  <a:pt x="12700" y="5476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30900" y="2617788"/>
            <a:ext cx="179402" cy="1777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00737" y="3181350"/>
            <a:ext cx="179402" cy="1777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52750" y="2805112"/>
            <a:ext cx="2935605" cy="379730"/>
          </a:xfrm>
          <a:custGeom>
            <a:avLst/>
            <a:gdLst/>
            <a:ahLst/>
            <a:cxnLst/>
            <a:rect l="l" t="t" r="r" b="b"/>
            <a:pathLst>
              <a:path w="2935604" h="379730">
                <a:moveTo>
                  <a:pt x="0" y="0"/>
                </a:moveTo>
                <a:lnTo>
                  <a:pt x="2935287" y="0"/>
                </a:lnTo>
                <a:lnTo>
                  <a:pt x="2935287" y="379412"/>
                </a:lnTo>
                <a:lnTo>
                  <a:pt x="0" y="3794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952750" y="2805112"/>
            <a:ext cx="2935605" cy="379730"/>
          </a:xfrm>
          <a:custGeom>
            <a:avLst/>
            <a:gdLst/>
            <a:ahLst/>
            <a:cxnLst/>
            <a:rect l="l" t="t" r="r" b="b"/>
            <a:pathLst>
              <a:path w="2935604" h="379730">
                <a:moveTo>
                  <a:pt x="0" y="0"/>
                </a:moveTo>
                <a:lnTo>
                  <a:pt x="2935287" y="0"/>
                </a:lnTo>
                <a:lnTo>
                  <a:pt x="2935287" y="379412"/>
                </a:lnTo>
                <a:lnTo>
                  <a:pt x="0" y="3794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18087" y="2805113"/>
            <a:ext cx="5080" cy="371475"/>
          </a:xfrm>
          <a:custGeom>
            <a:avLst/>
            <a:gdLst/>
            <a:ahLst/>
            <a:cxnLst/>
            <a:rect l="l" t="t" r="r" b="b"/>
            <a:pathLst>
              <a:path w="5079" h="371475">
                <a:moveTo>
                  <a:pt x="0" y="0"/>
                </a:moveTo>
                <a:lnTo>
                  <a:pt x="4762" y="3714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94337" y="2755900"/>
            <a:ext cx="179402" cy="177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75287" y="3036887"/>
            <a:ext cx="179402" cy="177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931862" y="2066643"/>
            <a:ext cx="4081779" cy="106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 marR="27876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packet </a:t>
            </a:r>
            <a:r>
              <a:rPr dirty="0" sz="1800">
                <a:latin typeface="Arial"/>
                <a:cs typeface="Arial"/>
              </a:rPr>
              <a:t>sent </a:t>
            </a:r>
            <a:r>
              <a:rPr dirty="0" sz="1800" spc="-5">
                <a:latin typeface="Arial"/>
                <a:cs typeface="Arial"/>
              </a:rPr>
              <a:t>by home agent to foreign  agent: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 i="1">
                <a:latin typeface="Arial"/>
                <a:cs typeface="Arial"/>
              </a:rPr>
              <a:t>packet within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4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tabLst>
                <a:tab pos="2081530" algn="l"/>
              </a:tabLst>
            </a:pPr>
            <a:r>
              <a:rPr dirty="0" sz="1600" spc="-5">
                <a:latin typeface="Arial"/>
                <a:cs typeface="Arial"/>
              </a:rPr>
              <a:t>dest: 79.129.13.2	dest: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128.119.40.186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956425" y="4078288"/>
            <a:ext cx="417830" cy="95250"/>
          </a:xfrm>
          <a:custGeom>
            <a:avLst/>
            <a:gdLst/>
            <a:ahLst/>
            <a:cxnLst/>
            <a:rect l="l" t="t" r="r" b="b"/>
            <a:pathLst>
              <a:path w="417829" h="95250">
                <a:moveTo>
                  <a:pt x="0" y="0"/>
                </a:moveTo>
                <a:lnTo>
                  <a:pt x="417512" y="0"/>
                </a:lnTo>
                <a:lnTo>
                  <a:pt x="417512" y="95250"/>
                </a:lnTo>
                <a:lnTo>
                  <a:pt x="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56425" y="4078288"/>
            <a:ext cx="417830" cy="95250"/>
          </a:xfrm>
          <a:custGeom>
            <a:avLst/>
            <a:gdLst/>
            <a:ahLst/>
            <a:cxnLst/>
            <a:rect l="l" t="t" r="r" b="b"/>
            <a:pathLst>
              <a:path w="417829" h="95250">
                <a:moveTo>
                  <a:pt x="0" y="0"/>
                </a:moveTo>
                <a:lnTo>
                  <a:pt x="417512" y="0"/>
                </a:lnTo>
                <a:lnTo>
                  <a:pt x="417512" y="95250"/>
                </a:lnTo>
                <a:lnTo>
                  <a:pt x="0" y="952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62637" y="2377435"/>
            <a:ext cx="2935287" cy="17516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59462" y="2039937"/>
            <a:ext cx="2935605" cy="379730"/>
          </a:xfrm>
          <a:custGeom>
            <a:avLst/>
            <a:gdLst/>
            <a:ahLst/>
            <a:cxnLst/>
            <a:rect l="l" t="t" r="r" b="b"/>
            <a:pathLst>
              <a:path w="2935604" h="379730">
                <a:moveTo>
                  <a:pt x="0" y="0"/>
                </a:moveTo>
                <a:lnTo>
                  <a:pt x="2935288" y="0"/>
                </a:lnTo>
                <a:lnTo>
                  <a:pt x="2935288" y="379412"/>
                </a:lnTo>
                <a:lnTo>
                  <a:pt x="0" y="3794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859462" y="2039937"/>
            <a:ext cx="2935605" cy="379730"/>
          </a:xfrm>
          <a:custGeom>
            <a:avLst/>
            <a:gdLst/>
            <a:ahLst/>
            <a:cxnLst/>
            <a:rect l="l" t="t" r="r" b="b"/>
            <a:pathLst>
              <a:path w="2935604" h="379730">
                <a:moveTo>
                  <a:pt x="0" y="0"/>
                </a:moveTo>
                <a:lnTo>
                  <a:pt x="2935288" y="0"/>
                </a:lnTo>
                <a:lnTo>
                  <a:pt x="2935288" y="379412"/>
                </a:lnTo>
                <a:lnTo>
                  <a:pt x="0" y="3794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24800" y="2039937"/>
            <a:ext cx="5080" cy="371475"/>
          </a:xfrm>
          <a:custGeom>
            <a:avLst/>
            <a:gdLst/>
            <a:ahLst/>
            <a:cxnLst/>
            <a:rect l="l" t="t" r="r" b="b"/>
            <a:pathLst>
              <a:path w="5079" h="371475">
                <a:moveTo>
                  <a:pt x="0" y="0"/>
                </a:moveTo>
                <a:lnTo>
                  <a:pt x="4762" y="371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401050" y="1990725"/>
            <a:ext cx="179401" cy="177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82000" y="2271713"/>
            <a:ext cx="179402" cy="1777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5504814" y="1638018"/>
            <a:ext cx="3117215" cy="72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foreign-agent-to-mobile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packet</a:t>
            </a:r>
            <a:endParaRPr sz="1800">
              <a:latin typeface="Arial"/>
              <a:cs typeface="Arial"/>
            </a:endParaRPr>
          </a:p>
          <a:p>
            <a:pPr marL="415925">
              <a:lnSpc>
                <a:spcPct val="100000"/>
              </a:lnSpc>
              <a:spcBef>
                <a:spcPts val="1445"/>
              </a:spcBef>
            </a:pPr>
            <a:r>
              <a:rPr dirty="0" sz="1600" spc="-5">
                <a:latin typeface="Arial"/>
                <a:cs typeface="Arial"/>
              </a:rPr>
              <a:t>dest: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128.119.40.186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84200" y="1041400"/>
            <a:ext cx="6399211" cy="1730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407575" y="5562600"/>
            <a:ext cx="568325" cy="4810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55749" y="5604127"/>
            <a:ext cx="276341" cy="2202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317622"/>
            <a:ext cx="65735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Mobile </a:t>
            </a:r>
            <a:r>
              <a:rPr dirty="0" spc="-10"/>
              <a:t>IP: </a:t>
            </a:r>
            <a:r>
              <a:rPr dirty="0" spc="-5"/>
              <a:t>agent</a:t>
            </a:r>
            <a:r>
              <a:rPr dirty="0" spc="-90"/>
              <a:t> </a:t>
            </a:r>
            <a:r>
              <a:rPr dirty="0" spc="-5"/>
              <a:t>discovery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015" y="1423181"/>
            <a:ext cx="7510145" cy="70231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4965" marR="508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agent advertisement: </a:t>
            </a:r>
            <a:r>
              <a:rPr dirty="0" sz="2400" spc="-5">
                <a:latin typeface="Arial"/>
                <a:cs typeface="Arial"/>
              </a:rPr>
              <a:t>foreign/home agents advertise  </a:t>
            </a:r>
            <a:r>
              <a:rPr dirty="0" sz="2400">
                <a:latin typeface="Arial"/>
                <a:cs typeface="Arial"/>
              </a:rPr>
              <a:t>service </a:t>
            </a:r>
            <a:r>
              <a:rPr dirty="0" sz="2400" spc="-5">
                <a:latin typeface="Arial"/>
                <a:cs typeface="Arial"/>
              </a:rPr>
              <a:t>by broadcasting ICMP </a:t>
            </a:r>
            <a:r>
              <a:rPr dirty="0" sz="2400">
                <a:latin typeface="Arial"/>
                <a:cs typeface="Arial"/>
              </a:rPr>
              <a:t>messages </a:t>
            </a:r>
            <a:r>
              <a:rPr dirty="0" sz="2000">
                <a:latin typeface="Arial"/>
                <a:cs typeface="Arial"/>
              </a:rPr>
              <a:t>(typefield =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9)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4163" y="2406649"/>
            <a:ext cx="5470525" cy="3951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2114" y="3257269"/>
            <a:ext cx="2233295" cy="1507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H,F bits: home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and/or  foreign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48514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R </a:t>
            </a:r>
            <a:r>
              <a:rPr dirty="0" sz="1800" spc="-5">
                <a:latin typeface="Arial"/>
                <a:cs typeface="Arial"/>
              </a:rPr>
              <a:t>bit: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registration  required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0825" y="3768725"/>
            <a:ext cx="2538730" cy="1103630"/>
          </a:xfrm>
          <a:custGeom>
            <a:avLst/>
            <a:gdLst/>
            <a:ahLst/>
            <a:cxnLst/>
            <a:rect l="l" t="t" r="r" b="b"/>
            <a:pathLst>
              <a:path w="2538729" h="1103629">
                <a:moveTo>
                  <a:pt x="0" y="0"/>
                </a:moveTo>
                <a:lnTo>
                  <a:pt x="2538412" y="1103312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1900" y="4348162"/>
            <a:ext cx="2491105" cy="582930"/>
          </a:xfrm>
          <a:custGeom>
            <a:avLst/>
            <a:gdLst/>
            <a:ahLst/>
            <a:cxnLst/>
            <a:rect l="l" t="t" r="r" b="b"/>
            <a:pathLst>
              <a:path w="2491104" h="582929">
                <a:moveTo>
                  <a:pt x="0" y="0"/>
                </a:moveTo>
                <a:lnTo>
                  <a:pt x="2490787" y="582612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5300" y="952500"/>
            <a:ext cx="6399212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5359" y="838755"/>
            <a:ext cx="7200748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9278" y="0"/>
            <a:ext cx="54260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Mobile </a:t>
            </a:r>
            <a:r>
              <a:rPr dirty="0" spc="-10"/>
              <a:t>IP:</a:t>
            </a:r>
            <a:r>
              <a:rPr dirty="0" spc="-105"/>
              <a:t> </a:t>
            </a:r>
            <a:r>
              <a:rPr dirty="0" spc="-5"/>
              <a:t>registration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9278" y="524631"/>
            <a:ext cx="2185670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255"/>
              </a:lnSpc>
              <a:spcBef>
                <a:spcPts val="100"/>
              </a:spcBef>
            </a:pPr>
            <a:r>
              <a:rPr dirty="0" sz="4400" spc="-5">
                <a:solidFill>
                  <a:srgbClr val="000099"/>
                </a:solidFill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  <a:p>
            <a:pPr marL="789305" marR="5080" indent="230504">
              <a:lnSpc>
                <a:spcPts val="1680"/>
              </a:lnSpc>
              <a:spcBef>
                <a:spcPts val="30"/>
              </a:spcBef>
            </a:pPr>
            <a:r>
              <a:rPr dirty="0" sz="1400" spc="-5">
                <a:solidFill>
                  <a:srgbClr val="000099"/>
                </a:solidFill>
                <a:latin typeface="Arial"/>
                <a:cs typeface="Arial"/>
              </a:rPr>
              <a:t>home agent  HA:</a:t>
            </a:r>
            <a:r>
              <a:rPr dirty="0" sz="1400" spc="-10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Arial"/>
                <a:cs typeface="Arial"/>
              </a:rPr>
              <a:t>128.119.40.7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4603" y="1039346"/>
            <a:ext cx="3206115" cy="6362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868044">
              <a:lnSpc>
                <a:spcPts val="1450"/>
              </a:lnSpc>
              <a:spcBef>
                <a:spcPts val="340"/>
              </a:spcBef>
            </a:pPr>
            <a:r>
              <a:rPr dirty="0" sz="1400">
                <a:solidFill>
                  <a:srgbClr val="000099"/>
                </a:solidFill>
                <a:latin typeface="Arial"/>
                <a:cs typeface="Arial"/>
              </a:rPr>
              <a:t>visited </a:t>
            </a:r>
            <a:r>
              <a:rPr dirty="0" sz="1400" spc="-5">
                <a:solidFill>
                  <a:srgbClr val="000099"/>
                </a:solidFill>
                <a:latin typeface="Arial"/>
                <a:cs typeface="Arial"/>
              </a:rPr>
              <a:t>network: 79.129.13/24  foreign</a:t>
            </a:r>
            <a:r>
              <a:rPr dirty="0" sz="1400" spc="-1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Arial"/>
                <a:cs typeface="Arial"/>
              </a:rPr>
              <a:t>agent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dirty="0" sz="1400" spc="-5">
                <a:solidFill>
                  <a:srgbClr val="000099"/>
                </a:solidFill>
                <a:latin typeface="Arial"/>
                <a:cs typeface="Arial"/>
              </a:rPr>
              <a:t>COA:</a:t>
            </a:r>
            <a:r>
              <a:rPr dirty="0" sz="1400" spc="-1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Arial"/>
                <a:cs typeface="Arial"/>
              </a:rPr>
              <a:t>79.129.13.2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5315" y="1595288"/>
            <a:ext cx="16268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0099"/>
                </a:solidFill>
                <a:latin typeface="Arial"/>
                <a:cs typeface="Arial"/>
              </a:rPr>
              <a:t>mobile</a:t>
            </a:r>
            <a:r>
              <a:rPr dirty="0" sz="1400" spc="-1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Arial"/>
                <a:cs typeface="Arial"/>
              </a:rPr>
              <a:t>agent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0099"/>
                </a:solidFill>
                <a:latin typeface="Arial"/>
                <a:cs typeface="Arial"/>
              </a:rPr>
              <a:t>MA:</a:t>
            </a:r>
            <a:r>
              <a:rPr dirty="0" sz="1400" spc="-7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0099"/>
                </a:solidFill>
                <a:latin typeface="Arial"/>
                <a:cs typeface="Arial"/>
              </a:rPr>
              <a:t>128.119.40.186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6112" y="2876601"/>
            <a:ext cx="2392680" cy="394335"/>
          </a:xfrm>
          <a:custGeom>
            <a:avLst/>
            <a:gdLst/>
            <a:ahLst/>
            <a:cxnLst/>
            <a:rect l="l" t="t" r="r" b="b"/>
            <a:pathLst>
              <a:path w="2392679" h="394335">
                <a:moveTo>
                  <a:pt x="76744" y="365515"/>
                </a:moveTo>
                <a:lnTo>
                  <a:pt x="2392186" y="18839"/>
                </a:lnTo>
                <a:lnTo>
                  <a:pt x="2389364" y="0"/>
                </a:lnTo>
                <a:lnTo>
                  <a:pt x="73947" y="346844"/>
                </a:lnTo>
                <a:lnTo>
                  <a:pt x="76744" y="365515"/>
                </a:lnTo>
                <a:close/>
              </a:path>
              <a:path w="2392679" h="394335">
                <a:moveTo>
                  <a:pt x="5532" y="369356"/>
                </a:moveTo>
                <a:lnTo>
                  <a:pt x="51093" y="369356"/>
                </a:lnTo>
                <a:lnTo>
                  <a:pt x="49437" y="350516"/>
                </a:lnTo>
                <a:lnTo>
                  <a:pt x="73947" y="346844"/>
                </a:lnTo>
                <a:lnTo>
                  <a:pt x="69714" y="318585"/>
                </a:lnTo>
                <a:lnTo>
                  <a:pt x="0" y="367553"/>
                </a:lnTo>
                <a:lnTo>
                  <a:pt x="5532" y="369356"/>
                </a:lnTo>
                <a:close/>
              </a:path>
              <a:path w="2392679" h="394335">
                <a:moveTo>
                  <a:pt x="51093" y="369356"/>
                </a:moveTo>
                <a:lnTo>
                  <a:pt x="76744" y="365515"/>
                </a:lnTo>
                <a:lnTo>
                  <a:pt x="73947" y="346844"/>
                </a:lnTo>
                <a:lnTo>
                  <a:pt x="49437" y="350516"/>
                </a:lnTo>
                <a:lnTo>
                  <a:pt x="51093" y="369356"/>
                </a:lnTo>
                <a:close/>
              </a:path>
              <a:path w="2392679" h="394335">
                <a:moveTo>
                  <a:pt x="81003" y="393944"/>
                </a:moveTo>
                <a:lnTo>
                  <a:pt x="76744" y="365515"/>
                </a:lnTo>
                <a:lnTo>
                  <a:pt x="51093" y="369356"/>
                </a:lnTo>
                <a:lnTo>
                  <a:pt x="5532" y="369356"/>
                </a:lnTo>
                <a:lnTo>
                  <a:pt x="81003" y="39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17340" y="2732088"/>
            <a:ext cx="1594485" cy="286385"/>
          </a:xfrm>
          <a:custGeom>
            <a:avLst/>
            <a:gdLst/>
            <a:ahLst/>
            <a:cxnLst/>
            <a:rect l="l" t="t" r="r" b="b"/>
            <a:pathLst>
              <a:path w="1594485" h="286385">
                <a:moveTo>
                  <a:pt x="0" y="0"/>
                </a:moveTo>
                <a:lnTo>
                  <a:pt x="1594425" y="0"/>
                </a:lnTo>
                <a:lnTo>
                  <a:pt x="1594425" y="285929"/>
                </a:lnTo>
                <a:lnTo>
                  <a:pt x="0" y="2859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89437" y="2759495"/>
            <a:ext cx="14370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C00000"/>
                </a:solidFill>
                <a:latin typeface="Arial"/>
                <a:cs typeface="Arial"/>
              </a:rPr>
              <a:t>registration</a:t>
            </a:r>
            <a:r>
              <a:rPr dirty="0" sz="1600" spc="-9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C00000"/>
                </a:solidFill>
                <a:latin typeface="Arial"/>
                <a:cs typeface="Arial"/>
              </a:rPr>
              <a:t>req.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90121" y="3055505"/>
            <a:ext cx="1710055" cy="1193165"/>
          </a:xfrm>
          <a:custGeom>
            <a:avLst/>
            <a:gdLst/>
            <a:ahLst/>
            <a:cxnLst/>
            <a:rect l="l" t="t" r="r" b="b"/>
            <a:pathLst>
              <a:path w="1710054" h="1193164">
                <a:moveTo>
                  <a:pt x="0" y="0"/>
                </a:moveTo>
                <a:lnTo>
                  <a:pt x="1710038" y="0"/>
                </a:lnTo>
                <a:lnTo>
                  <a:pt x="1710038" y="1192644"/>
                </a:lnTo>
                <a:lnTo>
                  <a:pt x="0" y="11926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90121" y="3055505"/>
            <a:ext cx="1710055" cy="11931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Arial"/>
                <a:cs typeface="Arial"/>
              </a:rPr>
              <a:t>COA: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79.129.13.2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ts val="1410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HA: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128.119.40.7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MA: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128.119.40.186</a:t>
            </a:r>
            <a:endParaRPr sz="1200">
              <a:latin typeface="Arial"/>
              <a:cs typeface="Arial"/>
            </a:endParaRPr>
          </a:p>
          <a:p>
            <a:pPr marL="91440" marR="467359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Lifetime: 9999  identification:714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….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20879" y="4878661"/>
            <a:ext cx="2424430" cy="445770"/>
          </a:xfrm>
          <a:custGeom>
            <a:avLst/>
            <a:gdLst/>
            <a:ahLst/>
            <a:cxnLst/>
            <a:rect l="l" t="t" r="r" b="b"/>
            <a:pathLst>
              <a:path w="2424429" h="445770">
                <a:moveTo>
                  <a:pt x="2347400" y="417517"/>
                </a:moveTo>
                <a:lnTo>
                  <a:pt x="0" y="18781"/>
                </a:lnTo>
                <a:lnTo>
                  <a:pt x="3190" y="0"/>
                </a:lnTo>
                <a:lnTo>
                  <a:pt x="2350590" y="398736"/>
                </a:lnTo>
                <a:lnTo>
                  <a:pt x="2347400" y="417517"/>
                </a:lnTo>
                <a:close/>
              </a:path>
              <a:path w="2424429" h="445770">
                <a:moveTo>
                  <a:pt x="2421565" y="421664"/>
                </a:moveTo>
                <a:lnTo>
                  <a:pt x="2371816" y="421664"/>
                </a:lnTo>
                <a:lnTo>
                  <a:pt x="2375006" y="402883"/>
                </a:lnTo>
                <a:lnTo>
                  <a:pt x="2350590" y="398736"/>
                </a:lnTo>
                <a:lnTo>
                  <a:pt x="2355376" y="370564"/>
                </a:lnTo>
                <a:lnTo>
                  <a:pt x="2424120" y="420887"/>
                </a:lnTo>
                <a:lnTo>
                  <a:pt x="2421565" y="421664"/>
                </a:lnTo>
                <a:close/>
              </a:path>
              <a:path w="2424429" h="445770">
                <a:moveTo>
                  <a:pt x="2371816" y="421664"/>
                </a:moveTo>
                <a:lnTo>
                  <a:pt x="2347400" y="417517"/>
                </a:lnTo>
                <a:lnTo>
                  <a:pt x="2350590" y="398736"/>
                </a:lnTo>
                <a:lnTo>
                  <a:pt x="2375006" y="402883"/>
                </a:lnTo>
                <a:lnTo>
                  <a:pt x="2371816" y="421664"/>
                </a:lnTo>
                <a:close/>
              </a:path>
              <a:path w="2424429" h="445770">
                <a:moveTo>
                  <a:pt x="2342615" y="445688"/>
                </a:moveTo>
                <a:lnTo>
                  <a:pt x="2347400" y="417517"/>
                </a:lnTo>
                <a:lnTo>
                  <a:pt x="2371816" y="421664"/>
                </a:lnTo>
                <a:lnTo>
                  <a:pt x="2421565" y="421664"/>
                </a:lnTo>
                <a:lnTo>
                  <a:pt x="2342615" y="445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54904" y="4606925"/>
            <a:ext cx="1831975" cy="388620"/>
          </a:xfrm>
          <a:custGeom>
            <a:avLst/>
            <a:gdLst/>
            <a:ahLst/>
            <a:cxnLst/>
            <a:rect l="l" t="t" r="r" b="b"/>
            <a:pathLst>
              <a:path w="1831975" h="388620">
                <a:moveTo>
                  <a:pt x="0" y="0"/>
                </a:moveTo>
                <a:lnTo>
                  <a:pt x="1831802" y="0"/>
                </a:lnTo>
                <a:lnTo>
                  <a:pt x="1831802" y="388229"/>
                </a:lnTo>
                <a:lnTo>
                  <a:pt x="0" y="388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33644" y="4634332"/>
            <a:ext cx="15278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C00000"/>
                </a:solidFill>
                <a:latin typeface="Arial"/>
                <a:cs typeface="Arial"/>
              </a:rPr>
              <a:t>registration</a:t>
            </a:r>
            <a:r>
              <a:rPr dirty="0" sz="1600" spc="-9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C00000"/>
                </a:solidFill>
                <a:latin typeface="Arial"/>
                <a:cs typeface="Arial"/>
              </a:rPr>
              <a:t>reply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03664" y="4918371"/>
            <a:ext cx="1744980" cy="1177925"/>
          </a:xfrm>
          <a:custGeom>
            <a:avLst/>
            <a:gdLst/>
            <a:ahLst/>
            <a:cxnLst/>
            <a:rect l="l" t="t" r="r" b="b"/>
            <a:pathLst>
              <a:path w="1744979" h="1177925">
                <a:moveTo>
                  <a:pt x="0" y="0"/>
                </a:moveTo>
                <a:lnTo>
                  <a:pt x="1744352" y="0"/>
                </a:lnTo>
                <a:lnTo>
                  <a:pt x="1744352" y="1177628"/>
                </a:lnTo>
                <a:lnTo>
                  <a:pt x="0" y="11776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03664" y="4918371"/>
            <a:ext cx="1744980" cy="1177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Arial"/>
                <a:cs typeface="Arial"/>
              </a:rPr>
              <a:t>HA: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128.119.40.7</a:t>
            </a:r>
            <a:endParaRPr sz="1200">
              <a:latin typeface="Arial"/>
              <a:cs typeface="Arial"/>
            </a:endParaRPr>
          </a:p>
          <a:p>
            <a:pPr marL="88265">
              <a:lnSpc>
                <a:spcPts val="141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MA: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128.119.40.186</a:t>
            </a:r>
            <a:endParaRPr sz="1200">
              <a:latin typeface="Arial"/>
              <a:cs typeface="Arial"/>
            </a:endParaRPr>
          </a:p>
          <a:p>
            <a:pPr marL="88265">
              <a:lnSpc>
                <a:spcPts val="1410"/>
              </a:lnSpc>
            </a:pPr>
            <a:r>
              <a:rPr dirty="0" sz="1200" spc="-5">
                <a:latin typeface="Arial"/>
                <a:cs typeface="Arial"/>
              </a:rPr>
              <a:t>Lifetime: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4999</a:t>
            </a:r>
            <a:endParaRPr sz="1200">
              <a:latin typeface="Arial"/>
              <a:cs typeface="Arial"/>
            </a:endParaRPr>
          </a:p>
          <a:p>
            <a:pPr marL="88265" marR="23495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Identification: 714  encapsulation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format</a:t>
            </a:r>
            <a:endParaRPr sz="12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….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48168" y="5457737"/>
            <a:ext cx="2424430" cy="445770"/>
          </a:xfrm>
          <a:custGeom>
            <a:avLst/>
            <a:gdLst/>
            <a:ahLst/>
            <a:cxnLst/>
            <a:rect l="l" t="t" r="r" b="b"/>
            <a:pathLst>
              <a:path w="2424429" h="445770">
                <a:moveTo>
                  <a:pt x="2347682" y="415713"/>
                </a:moveTo>
                <a:lnTo>
                  <a:pt x="0" y="18781"/>
                </a:lnTo>
                <a:lnTo>
                  <a:pt x="3188" y="0"/>
                </a:lnTo>
                <a:lnTo>
                  <a:pt x="2350589" y="398592"/>
                </a:lnTo>
                <a:lnTo>
                  <a:pt x="2347682" y="415713"/>
                </a:lnTo>
                <a:close/>
              </a:path>
              <a:path w="2424429" h="445770">
                <a:moveTo>
                  <a:pt x="2421546" y="421522"/>
                </a:moveTo>
                <a:lnTo>
                  <a:pt x="2382041" y="421522"/>
                </a:lnTo>
                <a:lnTo>
                  <a:pt x="2375023" y="402741"/>
                </a:lnTo>
                <a:lnTo>
                  <a:pt x="2350589" y="398592"/>
                </a:lnTo>
                <a:lnTo>
                  <a:pt x="2355372" y="370420"/>
                </a:lnTo>
                <a:lnTo>
                  <a:pt x="2424119" y="420739"/>
                </a:lnTo>
                <a:lnTo>
                  <a:pt x="2421546" y="421522"/>
                </a:lnTo>
                <a:close/>
              </a:path>
              <a:path w="2424429" h="445770">
                <a:moveTo>
                  <a:pt x="2382041" y="421522"/>
                </a:moveTo>
                <a:lnTo>
                  <a:pt x="2347682" y="415713"/>
                </a:lnTo>
                <a:lnTo>
                  <a:pt x="2350589" y="398592"/>
                </a:lnTo>
                <a:lnTo>
                  <a:pt x="2375023" y="402741"/>
                </a:lnTo>
                <a:lnTo>
                  <a:pt x="2382041" y="421522"/>
                </a:lnTo>
                <a:close/>
              </a:path>
              <a:path w="2424429" h="445770">
                <a:moveTo>
                  <a:pt x="2342617" y="445545"/>
                </a:moveTo>
                <a:lnTo>
                  <a:pt x="2347682" y="415713"/>
                </a:lnTo>
                <a:lnTo>
                  <a:pt x="2382041" y="421522"/>
                </a:lnTo>
                <a:lnTo>
                  <a:pt x="2421546" y="421522"/>
                </a:lnTo>
                <a:lnTo>
                  <a:pt x="2342617" y="445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758897" y="4832770"/>
            <a:ext cx="15278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C00000"/>
                </a:solidFill>
                <a:latin typeface="Arial"/>
                <a:cs typeface="Arial"/>
              </a:rPr>
              <a:t>registration</a:t>
            </a:r>
            <a:r>
              <a:rPr dirty="0" sz="1600" spc="-9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C00000"/>
                </a:solidFill>
                <a:latin typeface="Arial"/>
                <a:cs typeface="Arial"/>
              </a:rPr>
              <a:t>reply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90445" y="5123550"/>
            <a:ext cx="1698625" cy="1202690"/>
          </a:xfrm>
          <a:custGeom>
            <a:avLst/>
            <a:gdLst/>
            <a:ahLst/>
            <a:cxnLst/>
            <a:rect l="l" t="t" r="r" b="b"/>
            <a:pathLst>
              <a:path w="1698625" h="1202689">
                <a:moveTo>
                  <a:pt x="0" y="0"/>
                </a:moveTo>
                <a:lnTo>
                  <a:pt x="1698419" y="0"/>
                </a:lnTo>
                <a:lnTo>
                  <a:pt x="1698419" y="1202637"/>
                </a:lnTo>
                <a:lnTo>
                  <a:pt x="0" y="12026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90445" y="5123550"/>
            <a:ext cx="1698625" cy="12026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0"/>
              </a:spcBef>
            </a:pPr>
            <a:r>
              <a:rPr dirty="0" sz="1200" spc="-5">
                <a:latin typeface="Arial"/>
                <a:cs typeface="Arial"/>
              </a:rPr>
              <a:t>HA: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128.119.40.7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ts val="141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MA: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128.119.40.186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ts val="1410"/>
              </a:lnSpc>
            </a:pPr>
            <a:r>
              <a:rPr dirty="0" sz="1200" spc="-5">
                <a:latin typeface="Arial"/>
                <a:cs typeface="Arial"/>
              </a:rPr>
              <a:t>Lifetime: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4999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Identification: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714</a:t>
            </a:r>
            <a:endParaRPr sz="12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….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8112" y="6048375"/>
            <a:ext cx="1005205" cy="342900"/>
          </a:xfrm>
          <a:custGeom>
            <a:avLst/>
            <a:gdLst/>
            <a:ahLst/>
            <a:cxnLst/>
            <a:rect l="l" t="t" r="r" b="b"/>
            <a:pathLst>
              <a:path w="1005205" h="342900">
                <a:moveTo>
                  <a:pt x="0" y="0"/>
                </a:moveTo>
                <a:lnTo>
                  <a:pt x="1004886" y="0"/>
                </a:lnTo>
                <a:lnTo>
                  <a:pt x="1004886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95428" y="6075782"/>
            <a:ext cx="4089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88863" y="1809357"/>
            <a:ext cx="743899" cy="17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88863" y="1809357"/>
            <a:ext cx="744220" cy="177165"/>
          </a:xfrm>
          <a:custGeom>
            <a:avLst/>
            <a:gdLst/>
            <a:ahLst/>
            <a:cxnLst/>
            <a:rect l="l" t="t" r="r" b="b"/>
            <a:pathLst>
              <a:path w="744219" h="177164">
                <a:moveTo>
                  <a:pt x="0" y="88302"/>
                </a:moveTo>
                <a:lnTo>
                  <a:pt x="29229" y="53931"/>
                </a:lnTo>
                <a:lnTo>
                  <a:pt x="108941" y="25863"/>
                </a:lnTo>
                <a:lnTo>
                  <a:pt x="227170" y="8713"/>
                </a:lnTo>
                <a:lnTo>
                  <a:pt x="371949" y="0"/>
                </a:lnTo>
                <a:lnTo>
                  <a:pt x="516729" y="8713"/>
                </a:lnTo>
                <a:lnTo>
                  <a:pt x="634957" y="25863"/>
                </a:lnTo>
                <a:lnTo>
                  <a:pt x="680376" y="38931"/>
                </a:lnTo>
                <a:lnTo>
                  <a:pt x="736342" y="72885"/>
                </a:lnTo>
                <a:lnTo>
                  <a:pt x="743899" y="88302"/>
                </a:lnTo>
                <a:lnTo>
                  <a:pt x="714669" y="122673"/>
                </a:lnTo>
                <a:lnTo>
                  <a:pt x="634957" y="150741"/>
                </a:lnTo>
                <a:lnTo>
                  <a:pt x="516729" y="169666"/>
                </a:lnTo>
                <a:lnTo>
                  <a:pt x="371949" y="176605"/>
                </a:lnTo>
                <a:lnTo>
                  <a:pt x="227170" y="169666"/>
                </a:lnTo>
                <a:lnTo>
                  <a:pt x="108941" y="150742"/>
                </a:lnTo>
                <a:lnTo>
                  <a:pt x="63523" y="137673"/>
                </a:lnTo>
                <a:lnTo>
                  <a:pt x="7556" y="106098"/>
                </a:lnTo>
                <a:lnTo>
                  <a:pt x="0" y="883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87513" y="1671637"/>
            <a:ext cx="749299" cy="226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87513" y="1671637"/>
            <a:ext cx="744220" cy="206375"/>
          </a:xfrm>
          <a:custGeom>
            <a:avLst/>
            <a:gdLst/>
            <a:ahLst/>
            <a:cxnLst/>
            <a:rect l="l" t="t" r="r" b="b"/>
            <a:pathLst>
              <a:path w="744219" h="206375">
                <a:moveTo>
                  <a:pt x="0" y="102884"/>
                </a:moveTo>
                <a:lnTo>
                  <a:pt x="7556" y="92839"/>
                </a:lnTo>
                <a:lnTo>
                  <a:pt x="29229" y="62837"/>
                </a:lnTo>
                <a:lnTo>
                  <a:pt x="63523" y="45360"/>
                </a:lnTo>
                <a:lnTo>
                  <a:pt x="108941" y="30134"/>
                </a:lnTo>
                <a:lnTo>
                  <a:pt x="227170" y="8085"/>
                </a:lnTo>
                <a:lnTo>
                  <a:pt x="371949" y="0"/>
                </a:lnTo>
                <a:lnTo>
                  <a:pt x="516729" y="8085"/>
                </a:lnTo>
                <a:lnTo>
                  <a:pt x="634957" y="30134"/>
                </a:lnTo>
                <a:lnTo>
                  <a:pt x="680376" y="45360"/>
                </a:lnTo>
                <a:lnTo>
                  <a:pt x="714669" y="62837"/>
                </a:lnTo>
                <a:lnTo>
                  <a:pt x="736342" y="92839"/>
                </a:lnTo>
                <a:lnTo>
                  <a:pt x="743899" y="102884"/>
                </a:lnTo>
                <a:lnTo>
                  <a:pt x="736342" y="123619"/>
                </a:lnTo>
                <a:lnTo>
                  <a:pt x="714669" y="142932"/>
                </a:lnTo>
                <a:lnTo>
                  <a:pt x="680376" y="160408"/>
                </a:lnTo>
                <a:lnTo>
                  <a:pt x="634957" y="175635"/>
                </a:lnTo>
                <a:lnTo>
                  <a:pt x="516729" y="197684"/>
                </a:lnTo>
                <a:lnTo>
                  <a:pt x="371949" y="205769"/>
                </a:lnTo>
                <a:lnTo>
                  <a:pt x="227170" y="197684"/>
                </a:lnTo>
                <a:lnTo>
                  <a:pt x="108941" y="175635"/>
                </a:lnTo>
                <a:lnTo>
                  <a:pt x="63523" y="160408"/>
                </a:lnTo>
                <a:lnTo>
                  <a:pt x="29229" y="142931"/>
                </a:lnTo>
                <a:lnTo>
                  <a:pt x="0" y="1028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38722" y="1723485"/>
            <a:ext cx="419100" cy="97790"/>
          </a:xfrm>
          <a:custGeom>
            <a:avLst/>
            <a:gdLst/>
            <a:ahLst/>
            <a:cxnLst/>
            <a:rect l="l" t="t" r="r" b="b"/>
            <a:pathLst>
              <a:path w="419100" h="97789">
                <a:moveTo>
                  <a:pt x="0" y="97214"/>
                </a:moveTo>
                <a:lnTo>
                  <a:pt x="129608" y="97214"/>
                </a:lnTo>
                <a:lnTo>
                  <a:pt x="259217" y="0"/>
                </a:lnTo>
                <a:lnTo>
                  <a:pt x="41852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57624" y="1723485"/>
            <a:ext cx="381000" cy="97790"/>
          </a:xfrm>
          <a:custGeom>
            <a:avLst/>
            <a:gdLst/>
            <a:ahLst/>
            <a:cxnLst/>
            <a:rect l="l" t="t" r="r" b="b"/>
            <a:pathLst>
              <a:path w="381000" h="97789">
                <a:moveTo>
                  <a:pt x="0" y="0"/>
                </a:moveTo>
                <a:lnTo>
                  <a:pt x="129608" y="0"/>
                </a:lnTo>
                <a:lnTo>
                  <a:pt x="259217" y="97214"/>
                </a:lnTo>
                <a:lnTo>
                  <a:pt x="380725" y="972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88862" y="1770472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31412" y="1773712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51063" y="1810249"/>
            <a:ext cx="743899" cy="1757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51063" y="1810249"/>
            <a:ext cx="744220" cy="175895"/>
          </a:xfrm>
          <a:custGeom>
            <a:avLst/>
            <a:gdLst/>
            <a:ahLst/>
            <a:cxnLst/>
            <a:rect l="l" t="t" r="r" b="b"/>
            <a:pathLst>
              <a:path w="744220" h="175894">
                <a:moveTo>
                  <a:pt x="0" y="87856"/>
                </a:moveTo>
                <a:lnTo>
                  <a:pt x="29229" y="53658"/>
                </a:lnTo>
                <a:lnTo>
                  <a:pt x="108941" y="25732"/>
                </a:lnTo>
                <a:lnTo>
                  <a:pt x="227170" y="16386"/>
                </a:lnTo>
                <a:lnTo>
                  <a:pt x="371949" y="0"/>
                </a:lnTo>
                <a:lnTo>
                  <a:pt x="516729" y="16386"/>
                </a:lnTo>
                <a:lnTo>
                  <a:pt x="634958" y="25732"/>
                </a:lnTo>
                <a:lnTo>
                  <a:pt x="680376" y="38735"/>
                </a:lnTo>
                <a:lnTo>
                  <a:pt x="714669" y="53658"/>
                </a:lnTo>
                <a:lnTo>
                  <a:pt x="736343" y="77350"/>
                </a:lnTo>
                <a:lnTo>
                  <a:pt x="743899" y="87856"/>
                </a:lnTo>
                <a:lnTo>
                  <a:pt x="714669" y="122054"/>
                </a:lnTo>
                <a:lnTo>
                  <a:pt x="634958" y="149980"/>
                </a:lnTo>
                <a:lnTo>
                  <a:pt x="516729" y="168809"/>
                </a:lnTo>
                <a:lnTo>
                  <a:pt x="371949" y="175713"/>
                </a:lnTo>
                <a:lnTo>
                  <a:pt x="227170" y="168809"/>
                </a:lnTo>
                <a:lnTo>
                  <a:pt x="108941" y="149980"/>
                </a:lnTo>
                <a:lnTo>
                  <a:pt x="63523" y="136978"/>
                </a:lnTo>
                <a:lnTo>
                  <a:pt x="7556" y="105562"/>
                </a:lnTo>
                <a:lnTo>
                  <a:pt x="0" y="878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49713" y="1673225"/>
            <a:ext cx="749300" cy="225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49713" y="1673225"/>
            <a:ext cx="744220" cy="205104"/>
          </a:xfrm>
          <a:custGeom>
            <a:avLst/>
            <a:gdLst/>
            <a:ahLst/>
            <a:cxnLst/>
            <a:rect l="l" t="t" r="r" b="b"/>
            <a:pathLst>
              <a:path w="744220" h="205105">
                <a:moveTo>
                  <a:pt x="0" y="102365"/>
                </a:moveTo>
                <a:lnTo>
                  <a:pt x="29229" y="62520"/>
                </a:lnTo>
                <a:lnTo>
                  <a:pt x="63523" y="45131"/>
                </a:lnTo>
                <a:lnTo>
                  <a:pt x="108941" y="29982"/>
                </a:lnTo>
                <a:lnTo>
                  <a:pt x="227170" y="8044"/>
                </a:lnTo>
                <a:lnTo>
                  <a:pt x="371949" y="0"/>
                </a:lnTo>
                <a:lnTo>
                  <a:pt x="516729" y="8044"/>
                </a:lnTo>
                <a:lnTo>
                  <a:pt x="634958" y="29982"/>
                </a:lnTo>
                <a:lnTo>
                  <a:pt x="680376" y="45131"/>
                </a:lnTo>
                <a:lnTo>
                  <a:pt x="714669" y="62520"/>
                </a:lnTo>
                <a:lnTo>
                  <a:pt x="743899" y="102365"/>
                </a:lnTo>
                <a:lnTo>
                  <a:pt x="714669" y="142210"/>
                </a:lnTo>
                <a:lnTo>
                  <a:pt x="680376" y="159598"/>
                </a:lnTo>
                <a:lnTo>
                  <a:pt x="634958" y="174748"/>
                </a:lnTo>
                <a:lnTo>
                  <a:pt x="516729" y="196686"/>
                </a:lnTo>
                <a:lnTo>
                  <a:pt x="371949" y="204730"/>
                </a:lnTo>
                <a:lnTo>
                  <a:pt x="227170" y="196686"/>
                </a:lnTo>
                <a:lnTo>
                  <a:pt x="108941" y="174748"/>
                </a:lnTo>
                <a:lnTo>
                  <a:pt x="63523" y="159598"/>
                </a:lnTo>
                <a:lnTo>
                  <a:pt x="29229" y="142210"/>
                </a:lnTo>
                <a:lnTo>
                  <a:pt x="0" y="1023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00923" y="1724810"/>
            <a:ext cx="419100" cy="97155"/>
          </a:xfrm>
          <a:custGeom>
            <a:avLst/>
            <a:gdLst/>
            <a:ahLst/>
            <a:cxnLst/>
            <a:rect l="l" t="t" r="r" b="b"/>
            <a:pathLst>
              <a:path w="419100" h="97155">
                <a:moveTo>
                  <a:pt x="0" y="96723"/>
                </a:moveTo>
                <a:lnTo>
                  <a:pt x="129608" y="96723"/>
                </a:lnTo>
                <a:lnTo>
                  <a:pt x="259217" y="0"/>
                </a:lnTo>
                <a:lnTo>
                  <a:pt x="41852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19823" y="1724810"/>
            <a:ext cx="381000" cy="97155"/>
          </a:xfrm>
          <a:custGeom>
            <a:avLst/>
            <a:gdLst/>
            <a:ahLst/>
            <a:cxnLst/>
            <a:rect l="l" t="t" r="r" b="b"/>
            <a:pathLst>
              <a:path w="381000" h="97155">
                <a:moveTo>
                  <a:pt x="0" y="0"/>
                </a:moveTo>
                <a:lnTo>
                  <a:pt x="129608" y="0"/>
                </a:lnTo>
                <a:lnTo>
                  <a:pt x="259217" y="96723"/>
                </a:lnTo>
                <a:lnTo>
                  <a:pt x="380725" y="967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51063" y="1771560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93612" y="1774784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4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20888" y="2043113"/>
            <a:ext cx="0" cy="4260850"/>
          </a:xfrm>
          <a:custGeom>
            <a:avLst/>
            <a:gdLst/>
            <a:ahLst/>
            <a:cxnLst/>
            <a:rect l="l" t="t" r="r" b="b"/>
            <a:pathLst>
              <a:path w="0" h="4260850">
                <a:moveTo>
                  <a:pt x="0" y="0"/>
                </a:moveTo>
                <a:lnTo>
                  <a:pt x="0" y="4260849"/>
                </a:lnTo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82788" y="2043113"/>
            <a:ext cx="76200" cy="4260850"/>
          </a:xfrm>
          <a:custGeom>
            <a:avLst/>
            <a:gdLst/>
            <a:ahLst/>
            <a:cxnLst/>
            <a:rect l="l" t="t" r="r" b="b"/>
            <a:pathLst>
              <a:path w="76200" h="4260850">
                <a:moveTo>
                  <a:pt x="44450" y="38099"/>
                </a:moveTo>
                <a:lnTo>
                  <a:pt x="31750" y="38099"/>
                </a:lnTo>
                <a:lnTo>
                  <a:pt x="31750" y="0"/>
                </a:lnTo>
                <a:lnTo>
                  <a:pt x="44450" y="0"/>
                </a:lnTo>
                <a:lnTo>
                  <a:pt x="44450" y="38099"/>
                </a:lnTo>
                <a:close/>
              </a:path>
              <a:path w="76200" h="4260850">
                <a:moveTo>
                  <a:pt x="44450" y="88899"/>
                </a:moveTo>
                <a:lnTo>
                  <a:pt x="31750" y="88899"/>
                </a:lnTo>
                <a:lnTo>
                  <a:pt x="31750" y="50799"/>
                </a:lnTo>
                <a:lnTo>
                  <a:pt x="44450" y="50799"/>
                </a:lnTo>
                <a:lnTo>
                  <a:pt x="44450" y="88899"/>
                </a:lnTo>
                <a:close/>
              </a:path>
              <a:path w="76200" h="4260850">
                <a:moveTo>
                  <a:pt x="44450" y="139699"/>
                </a:moveTo>
                <a:lnTo>
                  <a:pt x="31750" y="139699"/>
                </a:lnTo>
                <a:lnTo>
                  <a:pt x="31750" y="101599"/>
                </a:lnTo>
                <a:lnTo>
                  <a:pt x="44450" y="101599"/>
                </a:lnTo>
                <a:lnTo>
                  <a:pt x="44450" y="139699"/>
                </a:lnTo>
                <a:close/>
              </a:path>
              <a:path w="76200" h="4260850">
                <a:moveTo>
                  <a:pt x="44450" y="190499"/>
                </a:moveTo>
                <a:lnTo>
                  <a:pt x="31750" y="190499"/>
                </a:lnTo>
                <a:lnTo>
                  <a:pt x="31750" y="152399"/>
                </a:lnTo>
                <a:lnTo>
                  <a:pt x="44450" y="152399"/>
                </a:lnTo>
                <a:lnTo>
                  <a:pt x="44450" y="190499"/>
                </a:lnTo>
                <a:close/>
              </a:path>
              <a:path w="76200" h="4260850">
                <a:moveTo>
                  <a:pt x="44450" y="241299"/>
                </a:moveTo>
                <a:lnTo>
                  <a:pt x="31750" y="241299"/>
                </a:lnTo>
                <a:lnTo>
                  <a:pt x="31750" y="203199"/>
                </a:lnTo>
                <a:lnTo>
                  <a:pt x="44450" y="203199"/>
                </a:lnTo>
                <a:lnTo>
                  <a:pt x="44450" y="241299"/>
                </a:lnTo>
                <a:close/>
              </a:path>
              <a:path w="76200" h="4260850">
                <a:moveTo>
                  <a:pt x="44450" y="292099"/>
                </a:moveTo>
                <a:lnTo>
                  <a:pt x="31750" y="292099"/>
                </a:lnTo>
                <a:lnTo>
                  <a:pt x="31750" y="253999"/>
                </a:lnTo>
                <a:lnTo>
                  <a:pt x="44450" y="253999"/>
                </a:lnTo>
                <a:lnTo>
                  <a:pt x="44450" y="292099"/>
                </a:lnTo>
                <a:close/>
              </a:path>
              <a:path w="76200" h="4260850">
                <a:moveTo>
                  <a:pt x="44450" y="342899"/>
                </a:moveTo>
                <a:lnTo>
                  <a:pt x="31750" y="342899"/>
                </a:lnTo>
                <a:lnTo>
                  <a:pt x="31750" y="304799"/>
                </a:lnTo>
                <a:lnTo>
                  <a:pt x="44450" y="304799"/>
                </a:lnTo>
                <a:lnTo>
                  <a:pt x="44450" y="342899"/>
                </a:lnTo>
                <a:close/>
              </a:path>
              <a:path w="76200" h="4260850">
                <a:moveTo>
                  <a:pt x="44450" y="393699"/>
                </a:moveTo>
                <a:lnTo>
                  <a:pt x="31750" y="393699"/>
                </a:lnTo>
                <a:lnTo>
                  <a:pt x="31750" y="355599"/>
                </a:lnTo>
                <a:lnTo>
                  <a:pt x="44450" y="355599"/>
                </a:lnTo>
                <a:lnTo>
                  <a:pt x="44450" y="393699"/>
                </a:lnTo>
                <a:close/>
              </a:path>
              <a:path w="76200" h="4260850">
                <a:moveTo>
                  <a:pt x="44450" y="444499"/>
                </a:moveTo>
                <a:lnTo>
                  <a:pt x="31750" y="444499"/>
                </a:lnTo>
                <a:lnTo>
                  <a:pt x="31750" y="406399"/>
                </a:lnTo>
                <a:lnTo>
                  <a:pt x="44450" y="406399"/>
                </a:lnTo>
                <a:lnTo>
                  <a:pt x="44450" y="444499"/>
                </a:lnTo>
                <a:close/>
              </a:path>
              <a:path w="76200" h="4260850">
                <a:moveTo>
                  <a:pt x="44450" y="495299"/>
                </a:moveTo>
                <a:lnTo>
                  <a:pt x="31750" y="495299"/>
                </a:lnTo>
                <a:lnTo>
                  <a:pt x="31750" y="457199"/>
                </a:lnTo>
                <a:lnTo>
                  <a:pt x="44450" y="457199"/>
                </a:lnTo>
                <a:lnTo>
                  <a:pt x="44450" y="495299"/>
                </a:lnTo>
                <a:close/>
              </a:path>
              <a:path w="76200" h="4260850">
                <a:moveTo>
                  <a:pt x="44450" y="546099"/>
                </a:moveTo>
                <a:lnTo>
                  <a:pt x="31750" y="546099"/>
                </a:lnTo>
                <a:lnTo>
                  <a:pt x="31750" y="507999"/>
                </a:lnTo>
                <a:lnTo>
                  <a:pt x="44450" y="507999"/>
                </a:lnTo>
                <a:lnTo>
                  <a:pt x="44450" y="546099"/>
                </a:lnTo>
                <a:close/>
              </a:path>
              <a:path w="76200" h="4260850">
                <a:moveTo>
                  <a:pt x="44450" y="596899"/>
                </a:moveTo>
                <a:lnTo>
                  <a:pt x="31750" y="596899"/>
                </a:lnTo>
                <a:lnTo>
                  <a:pt x="31750" y="558799"/>
                </a:lnTo>
                <a:lnTo>
                  <a:pt x="44450" y="558799"/>
                </a:lnTo>
                <a:lnTo>
                  <a:pt x="44450" y="596899"/>
                </a:lnTo>
                <a:close/>
              </a:path>
              <a:path w="76200" h="4260850">
                <a:moveTo>
                  <a:pt x="44450" y="647699"/>
                </a:moveTo>
                <a:lnTo>
                  <a:pt x="31750" y="647699"/>
                </a:lnTo>
                <a:lnTo>
                  <a:pt x="31750" y="609599"/>
                </a:lnTo>
                <a:lnTo>
                  <a:pt x="44450" y="609599"/>
                </a:lnTo>
                <a:lnTo>
                  <a:pt x="44450" y="647699"/>
                </a:lnTo>
                <a:close/>
              </a:path>
              <a:path w="76200" h="4260850">
                <a:moveTo>
                  <a:pt x="44450" y="698499"/>
                </a:moveTo>
                <a:lnTo>
                  <a:pt x="31750" y="698499"/>
                </a:lnTo>
                <a:lnTo>
                  <a:pt x="31750" y="660399"/>
                </a:lnTo>
                <a:lnTo>
                  <a:pt x="44450" y="660399"/>
                </a:lnTo>
                <a:lnTo>
                  <a:pt x="44450" y="698499"/>
                </a:lnTo>
                <a:close/>
              </a:path>
              <a:path w="76200" h="4260850">
                <a:moveTo>
                  <a:pt x="44450" y="749299"/>
                </a:moveTo>
                <a:lnTo>
                  <a:pt x="31750" y="749299"/>
                </a:lnTo>
                <a:lnTo>
                  <a:pt x="31750" y="711199"/>
                </a:lnTo>
                <a:lnTo>
                  <a:pt x="44450" y="711199"/>
                </a:lnTo>
                <a:lnTo>
                  <a:pt x="44450" y="749299"/>
                </a:lnTo>
                <a:close/>
              </a:path>
              <a:path w="76200" h="4260850">
                <a:moveTo>
                  <a:pt x="44450" y="800099"/>
                </a:moveTo>
                <a:lnTo>
                  <a:pt x="31750" y="800099"/>
                </a:lnTo>
                <a:lnTo>
                  <a:pt x="31750" y="761999"/>
                </a:lnTo>
                <a:lnTo>
                  <a:pt x="44450" y="761999"/>
                </a:lnTo>
                <a:lnTo>
                  <a:pt x="44450" y="800099"/>
                </a:lnTo>
                <a:close/>
              </a:path>
              <a:path w="76200" h="4260850">
                <a:moveTo>
                  <a:pt x="44450" y="850899"/>
                </a:moveTo>
                <a:lnTo>
                  <a:pt x="31750" y="850899"/>
                </a:lnTo>
                <a:lnTo>
                  <a:pt x="31750" y="812799"/>
                </a:lnTo>
                <a:lnTo>
                  <a:pt x="44450" y="812799"/>
                </a:lnTo>
                <a:lnTo>
                  <a:pt x="44450" y="850899"/>
                </a:lnTo>
                <a:close/>
              </a:path>
              <a:path w="76200" h="4260850">
                <a:moveTo>
                  <a:pt x="44450" y="901699"/>
                </a:moveTo>
                <a:lnTo>
                  <a:pt x="31750" y="901699"/>
                </a:lnTo>
                <a:lnTo>
                  <a:pt x="31750" y="863599"/>
                </a:lnTo>
                <a:lnTo>
                  <a:pt x="44450" y="863599"/>
                </a:lnTo>
                <a:lnTo>
                  <a:pt x="44450" y="901699"/>
                </a:lnTo>
                <a:close/>
              </a:path>
              <a:path w="76200" h="4260850">
                <a:moveTo>
                  <a:pt x="44450" y="952499"/>
                </a:moveTo>
                <a:lnTo>
                  <a:pt x="31750" y="952499"/>
                </a:lnTo>
                <a:lnTo>
                  <a:pt x="31750" y="914399"/>
                </a:lnTo>
                <a:lnTo>
                  <a:pt x="44450" y="914399"/>
                </a:lnTo>
                <a:lnTo>
                  <a:pt x="44450" y="952499"/>
                </a:lnTo>
                <a:close/>
              </a:path>
              <a:path w="76200" h="4260850">
                <a:moveTo>
                  <a:pt x="44450" y="1003299"/>
                </a:moveTo>
                <a:lnTo>
                  <a:pt x="31750" y="1003299"/>
                </a:lnTo>
                <a:lnTo>
                  <a:pt x="31750" y="965199"/>
                </a:lnTo>
                <a:lnTo>
                  <a:pt x="44450" y="965199"/>
                </a:lnTo>
                <a:lnTo>
                  <a:pt x="44450" y="1003299"/>
                </a:lnTo>
                <a:close/>
              </a:path>
              <a:path w="76200" h="4260850">
                <a:moveTo>
                  <a:pt x="44450" y="1054099"/>
                </a:moveTo>
                <a:lnTo>
                  <a:pt x="31750" y="1054099"/>
                </a:lnTo>
                <a:lnTo>
                  <a:pt x="31750" y="1015999"/>
                </a:lnTo>
                <a:lnTo>
                  <a:pt x="44450" y="1015999"/>
                </a:lnTo>
                <a:lnTo>
                  <a:pt x="44450" y="1054099"/>
                </a:lnTo>
                <a:close/>
              </a:path>
              <a:path w="76200" h="4260850">
                <a:moveTo>
                  <a:pt x="44450" y="1104899"/>
                </a:moveTo>
                <a:lnTo>
                  <a:pt x="31750" y="1104899"/>
                </a:lnTo>
                <a:lnTo>
                  <a:pt x="31750" y="1066799"/>
                </a:lnTo>
                <a:lnTo>
                  <a:pt x="44450" y="1066799"/>
                </a:lnTo>
                <a:lnTo>
                  <a:pt x="44450" y="1104899"/>
                </a:lnTo>
                <a:close/>
              </a:path>
              <a:path w="76200" h="4260850">
                <a:moveTo>
                  <a:pt x="44450" y="1155699"/>
                </a:moveTo>
                <a:lnTo>
                  <a:pt x="31750" y="1155699"/>
                </a:lnTo>
                <a:lnTo>
                  <a:pt x="31750" y="1117599"/>
                </a:lnTo>
                <a:lnTo>
                  <a:pt x="44450" y="1117599"/>
                </a:lnTo>
                <a:lnTo>
                  <a:pt x="44450" y="1155699"/>
                </a:lnTo>
                <a:close/>
              </a:path>
              <a:path w="76200" h="4260850">
                <a:moveTo>
                  <a:pt x="44450" y="1206499"/>
                </a:moveTo>
                <a:lnTo>
                  <a:pt x="31750" y="1206499"/>
                </a:lnTo>
                <a:lnTo>
                  <a:pt x="31750" y="1168399"/>
                </a:lnTo>
                <a:lnTo>
                  <a:pt x="44450" y="1168399"/>
                </a:lnTo>
                <a:lnTo>
                  <a:pt x="44450" y="1206499"/>
                </a:lnTo>
                <a:close/>
              </a:path>
              <a:path w="76200" h="4260850">
                <a:moveTo>
                  <a:pt x="44450" y="1257299"/>
                </a:moveTo>
                <a:lnTo>
                  <a:pt x="31750" y="1257299"/>
                </a:lnTo>
                <a:lnTo>
                  <a:pt x="31750" y="1219199"/>
                </a:lnTo>
                <a:lnTo>
                  <a:pt x="44450" y="1219199"/>
                </a:lnTo>
                <a:lnTo>
                  <a:pt x="44450" y="1257299"/>
                </a:lnTo>
                <a:close/>
              </a:path>
              <a:path w="76200" h="4260850">
                <a:moveTo>
                  <a:pt x="44450" y="1308099"/>
                </a:moveTo>
                <a:lnTo>
                  <a:pt x="31750" y="1308099"/>
                </a:lnTo>
                <a:lnTo>
                  <a:pt x="31750" y="1269999"/>
                </a:lnTo>
                <a:lnTo>
                  <a:pt x="44450" y="1269999"/>
                </a:lnTo>
                <a:lnTo>
                  <a:pt x="44450" y="1308099"/>
                </a:lnTo>
                <a:close/>
              </a:path>
              <a:path w="76200" h="4260850">
                <a:moveTo>
                  <a:pt x="44450" y="1358899"/>
                </a:moveTo>
                <a:lnTo>
                  <a:pt x="31750" y="1358899"/>
                </a:lnTo>
                <a:lnTo>
                  <a:pt x="31750" y="1320799"/>
                </a:lnTo>
                <a:lnTo>
                  <a:pt x="44450" y="1320799"/>
                </a:lnTo>
                <a:lnTo>
                  <a:pt x="44450" y="1358899"/>
                </a:lnTo>
                <a:close/>
              </a:path>
              <a:path w="76200" h="4260850">
                <a:moveTo>
                  <a:pt x="44450" y="1409699"/>
                </a:moveTo>
                <a:lnTo>
                  <a:pt x="31750" y="1409699"/>
                </a:lnTo>
                <a:lnTo>
                  <a:pt x="31750" y="1371599"/>
                </a:lnTo>
                <a:lnTo>
                  <a:pt x="44450" y="1371599"/>
                </a:lnTo>
                <a:lnTo>
                  <a:pt x="44450" y="1409699"/>
                </a:lnTo>
                <a:close/>
              </a:path>
              <a:path w="76200" h="4260850">
                <a:moveTo>
                  <a:pt x="44450" y="1460499"/>
                </a:moveTo>
                <a:lnTo>
                  <a:pt x="31750" y="1460499"/>
                </a:lnTo>
                <a:lnTo>
                  <a:pt x="31750" y="1422399"/>
                </a:lnTo>
                <a:lnTo>
                  <a:pt x="44450" y="1422399"/>
                </a:lnTo>
                <a:lnTo>
                  <a:pt x="44450" y="1460499"/>
                </a:lnTo>
                <a:close/>
              </a:path>
              <a:path w="76200" h="4260850">
                <a:moveTo>
                  <a:pt x="44450" y="1511299"/>
                </a:moveTo>
                <a:lnTo>
                  <a:pt x="31750" y="1511299"/>
                </a:lnTo>
                <a:lnTo>
                  <a:pt x="31750" y="1473199"/>
                </a:lnTo>
                <a:lnTo>
                  <a:pt x="44450" y="1473199"/>
                </a:lnTo>
                <a:lnTo>
                  <a:pt x="44450" y="1511299"/>
                </a:lnTo>
                <a:close/>
              </a:path>
              <a:path w="76200" h="4260850">
                <a:moveTo>
                  <a:pt x="44450" y="1562099"/>
                </a:moveTo>
                <a:lnTo>
                  <a:pt x="31750" y="1562099"/>
                </a:lnTo>
                <a:lnTo>
                  <a:pt x="31750" y="1523999"/>
                </a:lnTo>
                <a:lnTo>
                  <a:pt x="44450" y="1523999"/>
                </a:lnTo>
                <a:lnTo>
                  <a:pt x="44450" y="1562099"/>
                </a:lnTo>
                <a:close/>
              </a:path>
              <a:path w="76200" h="4260850">
                <a:moveTo>
                  <a:pt x="44450" y="1612899"/>
                </a:moveTo>
                <a:lnTo>
                  <a:pt x="31750" y="1612899"/>
                </a:lnTo>
                <a:lnTo>
                  <a:pt x="31750" y="1574799"/>
                </a:lnTo>
                <a:lnTo>
                  <a:pt x="44450" y="1574799"/>
                </a:lnTo>
                <a:lnTo>
                  <a:pt x="44450" y="1612899"/>
                </a:lnTo>
                <a:close/>
              </a:path>
              <a:path w="76200" h="4260850">
                <a:moveTo>
                  <a:pt x="44450" y="1663699"/>
                </a:moveTo>
                <a:lnTo>
                  <a:pt x="31750" y="1663699"/>
                </a:lnTo>
                <a:lnTo>
                  <a:pt x="31750" y="1625599"/>
                </a:lnTo>
                <a:lnTo>
                  <a:pt x="44450" y="1625599"/>
                </a:lnTo>
                <a:lnTo>
                  <a:pt x="44450" y="1663699"/>
                </a:lnTo>
                <a:close/>
              </a:path>
              <a:path w="76200" h="4260850">
                <a:moveTo>
                  <a:pt x="44450" y="1714499"/>
                </a:moveTo>
                <a:lnTo>
                  <a:pt x="31750" y="1714499"/>
                </a:lnTo>
                <a:lnTo>
                  <a:pt x="31750" y="1676399"/>
                </a:lnTo>
                <a:lnTo>
                  <a:pt x="44450" y="1676399"/>
                </a:lnTo>
                <a:lnTo>
                  <a:pt x="44450" y="1714499"/>
                </a:lnTo>
                <a:close/>
              </a:path>
              <a:path w="76200" h="4260850">
                <a:moveTo>
                  <a:pt x="44450" y="1765299"/>
                </a:moveTo>
                <a:lnTo>
                  <a:pt x="31750" y="1765299"/>
                </a:lnTo>
                <a:lnTo>
                  <a:pt x="31750" y="1727199"/>
                </a:lnTo>
                <a:lnTo>
                  <a:pt x="44450" y="1727199"/>
                </a:lnTo>
                <a:lnTo>
                  <a:pt x="44450" y="1765299"/>
                </a:lnTo>
                <a:close/>
              </a:path>
              <a:path w="76200" h="4260850">
                <a:moveTo>
                  <a:pt x="44450" y="1816099"/>
                </a:moveTo>
                <a:lnTo>
                  <a:pt x="31750" y="1816099"/>
                </a:lnTo>
                <a:lnTo>
                  <a:pt x="31750" y="1777999"/>
                </a:lnTo>
                <a:lnTo>
                  <a:pt x="44450" y="1777999"/>
                </a:lnTo>
                <a:lnTo>
                  <a:pt x="44450" y="1816099"/>
                </a:lnTo>
                <a:close/>
              </a:path>
              <a:path w="76200" h="4260850">
                <a:moveTo>
                  <a:pt x="44450" y="1866899"/>
                </a:moveTo>
                <a:lnTo>
                  <a:pt x="31750" y="1866899"/>
                </a:lnTo>
                <a:lnTo>
                  <a:pt x="31750" y="1828799"/>
                </a:lnTo>
                <a:lnTo>
                  <a:pt x="44450" y="1828799"/>
                </a:lnTo>
                <a:lnTo>
                  <a:pt x="44450" y="1866899"/>
                </a:lnTo>
                <a:close/>
              </a:path>
              <a:path w="76200" h="4260850">
                <a:moveTo>
                  <a:pt x="44450" y="1917699"/>
                </a:moveTo>
                <a:lnTo>
                  <a:pt x="31750" y="1917699"/>
                </a:lnTo>
                <a:lnTo>
                  <a:pt x="31750" y="1879599"/>
                </a:lnTo>
                <a:lnTo>
                  <a:pt x="44450" y="1879599"/>
                </a:lnTo>
                <a:lnTo>
                  <a:pt x="44450" y="1917699"/>
                </a:lnTo>
                <a:close/>
              </a:path>
              <a:path w="76200" h="4260850">
                <a:moveTo>
                  <a:pt x="44450" y="1968499"/>
                </a:moveTo>
                <a:lnTo>
                  <a:pt x="31750" y="1968499"/>
                </a:lnTo>
                <a:lnTo>
                  <a:pt x="31750" y="1930399"/>
                </a:lnTo>
                <a:lnTo>
                  <a:pt x="44450" y="1930399"/>
                </a:lnTo>
                <a:lnTo>
                  <a:pt x="44450" y="1968499"/>
                </a:lnTo>
                <a:close/>
              </a:path>
              <a:path w="76200" h="4260850">
                <a:moveTo>
                  <a:pt x="44450" y="2019299"/>
                </a:moveTo>
                <a:lnTo>
                  <a:pt x="31750" y="2019299"/>
                </a:lnTo>
                <a:lnTo>
                  <a:pt x="31750" y="1981199"/>
                </a:lnTo>
                <a:lnTo>
                  <a:pt x="44450" y="1981199"/>
                </a:lnTo>
                <a:lnTo>
                  <a:pt x="44450" y="2019299"/>
                </a:lnTo>
                <a:close/>
              </a:path>
              <a:path w="76200" h="4260850">
                <a:moveTo>
                  <a:pt x="44450" y="2070099"/>
                </a:moveTo>
                <a:lnTo>
                  <a:pt x="31750" y="2070099"/>
                </a:lnTo>
                <a:lnTo>
                  <a:pt x="31750" y="2031999"/>
                </a:lnTo>
                <a:lnTo>
                  <a:pt x="44450" y="2031999"/>
                </a:lnTo>
                <a:lnTo>
                  <a:pt x="44450" y="2070099"/>
                </a:lnTo>
                <a:close/>
              </a:path>
              <a:path w="76200" h="4260850">
                <a:moveTo>
                  <a:pt x="44450" y="2120899"/>
                </a:moveTo>
                <a:lnTo>
                  <a:pt x="31750" y="2120899"/>
                </a:lnTo>
                <a:lnTo>
                  <a:pt x="31750" y="2082799"/>
                </a:lnTo>
                <a:lnTo>
                  <a:pt x="44450" y="2082799"/>
                </a:lnTo>
                <a:lnTo>
                  <a:pt x="44450" y="2120899"/>
                </a:lnTo>
                <a:close/>
              </a:path>
              <a:path w="76200" h="4260850">
                <a:moveTo>
                  <a:pt x="44450" y="2171699"/>
                </a:moveTo>
                <a:lnTo>
                  <a:pt x="31750" y="2171699"/>
                </a:lnTo>
                <a:lnTo>
                  <a:pt x="31750" y="2133599"/>
                </a:lnTo>
                <a:lnTo>
                  <a:pt x="44450" y="2133599"/>
                </a:lnTo>
                <a:lnTo>
                  <a:pt x="44450" y="2171699"/>
                </a:lnTo>
                <a:close/>
              </a:path>
              <a:path w="76200" h="4260850">
                <a:moveTo>
                  <a:pt x="44450" y="2222499"/>
                </a:moveTo>
                <a:lnTo>
                  <a:pt x="31750" y="2222499"/>
                </a:lnTo>
                <a:lnTo>
                  <a:pt x="31750" y="2184399"/>
                </a:lnTo>
                <a:lnTo>
                  <a:pt x="44450" y="2184399"/>
                </a:lnTo>
                <a:lnTo>
                  <a:pt x="44450" y="2222499"/>
                </a:lnTo>
                <a:close/>
              </a:path>
              <a:path w="76200" h="4260850">
                <a:moveTo>
                  <a:pt x="44450" y="2273299"/>
                </a:moveTo>
                <a:lnTo>
                  <a:pt x="31750" y="2273299"/>
                </a:lnTo>
                <a:lnTo>
                  <a:pt x="31750" y="2235199"/>
                </a:lnTo>
                <a:lnTo>
                  <a:pt x="44450" y="2235199"/>
                </a:lnTo>
                <a:lnTo>
                  <a:pt x="44450" y="2273299"/>
                </a:lnTo>
                <a:close/>
              </a:path>
              <a:path w="76200" h="4260850">
                <a:moveTo>
                  <a:pt x="44450" y="2324099"/>
                </a:moveTo>
                <a:lnTo>
                  <a:pt x="31750" y="2324099"/>
                </a:lnTo>
                <a:lnTo>
                  <a:pt x="31750" y="2285999"/>
                </a:lnTo>
                <a:lnTo>
                  <a:pt x="44450" y="2285999"/>
                </a:lnTo>
                <a:lnTo>
                  <a:pt x="44450" y="2324099"/>
                </a:lnTo>
                <a:close/>
              </a:path>
              <a:path w="76200" h="4260850">
                <a:moveTo>
                  <a:pt x="44450" y="2374899"/>
                </a:moveTo>
                <a:lnTo>
                  <a:pt x="31750" y="2374899"/>
                </a:lnTo>
                <a:lnTo>
                  <a:pt x="31750" y="2336799"/>
                </a:lnTo>
                <a:lnTo>
                  <a:pt x="44450" y="2336799"/>
                </a:lnTo>
                <a:lnTo>
                  <a:pt x="44450" y="2374899"/>
                </a:lnTo>
                <a:close/>
              </a:path>
              <a:path w="76200" h="4260850">
                <a:moveTo>
                  <a:pt x="44450" y="2425699"/>
                </a:moveTo>
                <a:lnTo>
                  <a:pt x="31750" y="2425699"/>
                </a:lnTo>
                <a:lnTo>
                  <a:pt x="31750" y="2387599"/>
                </a:lnTo>
                <a:lnTo>
                  <a:pt x="44450" y="2387599"/>
                </a:lnTo>
                <a:lnTo>
                  <a:pt x="44450" y="2425699"/>
                </a:lnTo>
                <a:close/>
              </a:path>
              <a:path w="76200" h="4260850">
                <a:moveTo>
                  <a:pt x="44450" y="2476499"/>
                </a:moveTo>
                <a:lnTo>
                  <a:pt x="31750" y="2476499"/>
                </a:lnTo>
                <a:lnTo>
                  <a:pt x="31750" y="2438399"/>
                </a:lnTo>
                <a:lnTo>
                  <a:pt x="44450" y="2438399"/>
                </a:lnTo>
                <a:lnTo>
                  <a:pt x="44450" y="2476499"/>
                </a:lnTo>
                <a:close/>
              </a:path>
              <a:path w="76200" h="4260850">
                <a:moveTo>
                  <a:pt x="44450" y="2527299"/>
                </a:moveTo>
                <a:lnTo>
                  <a:pt x="31750" y="2527299"/>
                </a:lnTo>
                <a:lnTo>
                  <a:pt x="31750" y="2489199"/>
                </a:lnTo>
                <a:lnTo>
                  <a:pt x="44450" y="2489199"/>
                </a:lnTo>
                <a:lnTo>
                  <a:pt x="44450" y="2527299"/>
                </a:lnTo>
                <a:close/>
              </a:path>
              <a:path w="76200" h="4260850">
                <a:moveTo>
                  <a:pt x="44450" y="2578099"/>
                </a:moveTo>
                <a:lnTo>
                  <a:pt x="31750" y="2578099"/>
                </a:lnTo>
                <a:lnTo>
                  <a:pt x="31750" y="2539999"/>
                </a:lnTo>
                <a:lnTo>
                  <a:pt x="44450" y="2539999"/>
                </a:lnTo>
                <a:lnTo>
                  <a:pt x="44450" y="2578099"/>
                </a:lnTo>
                <a:close/>
              </a:path>
              <a:path w="76200" h="4260850">
                <a:moveTo>
                  <a:pt x="44450" y="2628899"/>
                </a:moveTo>
                <a:lnTo>
                  <a:pt x="31750" y="2628899"/>
                </a:lnTo>
                <a:lnTo>
                  <a:pt x="31750" y="2590799"/>
                </a:lnTo>
                <a:lnTo>
                  <a:pt x="44450" y="2590799"/>
                </a:lnTo>
                <a:lnTo>
                  <a:pt x="44450" y="2628899"/>
                </a:lnTo>
                <a:close/>
              </a:path>
              <a:path w="76200" h="4260850">
                <a:moveTo>
                  <a:pt x="44450" y="2679699"/>
                </a:moveTo>
                <a:lnTo>
                  <a:pt x="31750" y="2679699"/>
                </a:lnTo>
                <a:lnTo>
                  <a:pt x="31750" y="2641599"/>
                </a:lnTo>
                <a:lnTo>
                  <a:pt x="44450" y="2641599"/>
                </a:lnTo>
                <a:lnTo>
                  <a:pt x="44450" y="2679699"/>
                </a:lnTo>
                <a:close/>
              </a:path>
              <a:path w="76200" h="4260850">
                <a:moveTo>
                  <a:pt x="44450" y="2730499"/>
                </a:moveTo>
                <a:lnTo>
                  <a:pt x="31750" y="2730499"/>
                </a:lnTo>
                <a:lnTo>
                  <a:pt x="31750" y="2692399"/>
                </a:lnTo>
                <a:lnTo>
                  <a:pt x="44450" y="2692399"/>
                </a:lnTo>
                <a:lnTo>
                  <a:pt x="44450" y="2730499"/>
                </a:lnTo>
                <a:close/>
              </a:path>
              <a:path w="76200" h="4260850">
                <a:moveTo>
                  <a:pt x="44450" y="2781299"/>
                </a:moveTo>
                <a:lnTo>
                  <a:pt x="31750" y="2781299"/>
                </a:lnTo>
                <a:lnTo>
                  <a:pt x="31750" y="2743199"/>
                </a:lnTo>
                <a:lnTo>
                  <a:pt x="44450" y="2743199"/>
                </a:lnTo>
                <a:lnTo>
                  <a:pt x="44450" y="2781299"/>
                </a:lnTo>
                <a:close/>
              </a:path>
              <a:path w="76200" h="4260850">
                <a:moveTo>
                  <a:pt x="44450" y="2832099"/>
                </a:moveTo>
                <a:lnTo>
                  <a:pt x="31750" y="2832099"/>
                </a:lnTo>
                <a:lnTo>
                  <a:pt x="31750" y="2793999"/>
                </a:lnTo>
                <a:lnTo>
                  <a:pt x="44450" y="2793999"/>
                </a:lnTo>
                <a:lnTo>
                  <a:pt x="44450" y="2832099"/>
                </a:lnTo>
                <a:close/>
              </a:path>
              <a:path w="76200" h="4260850">
                <a:moveTo>
                  <a:pt x="44450" y="2882899"/>
                </a:moveTo>
                <a:lnTo>
                  <a:pt x="31750" y="2882899"/>
                </a:lnTo>
                <a:lnTo>
                  <a:pt x="31750" y="2844799"/>
                </a:lnTo>
                <a:lnTo>
                  <a:pt x="44450" y="2844799"/>
                </a:lnTo>
                <a:lnTo>
                  <a:pt x="44450" y="2882899"/>
                </a:lnTo>
                <a:close/>
              </a:path>
              <a:path w="76200" h="4260850">
                <a:moveTo>
                  <a:pt x="44450" y="2933699"/>
                </a:moveTo>
                <a:lnTo>
                  <a:pt x="31750" y="2933699"/>
                </a:lnTo>
                <a:lnTo>
                  <a:pt x="31750" y="2895599"/>
                </a:lnTo>
                <a:lnTo>
                  <a:pt x="44450" y="2895599"/>
                </a:lnTo>
                <a:lnTo>
                  <a:pt x="44450" y="2933699"/>
                </a:lnTo>
                <a:close/>
              </a:path>
              <a:path w="76200" h="4260850">
                <a:moveTo>
                  <a:pt x="44450" y="2984499"/>
                </a:moveTo>
                <a:lnTo>
                  <a:pt x="31750" y="2984499"/>
                </a:lnTo>
                <a:lnTo>
                  <a:pt x="31750" y="2946399"/>
                </a:lnTo>
                <a:lnTo>
                  <a:pt x="44450" y="2946399"/>
                </a:lnTo>
                <a:lnTo>
                  <a:pt x="44450" y="2984499"/>
                </a:lnTo>
                <a:close/>
              </a:path>
              <a:path w="76200" h="4260850">
                <a:moveTo>
                  <a:pt x="44450" y="3035299"/>
                </a:moveTo>
                <a:lnTo>
                  <a:pt x="31750" y="3035299"/>
                </a:lnTo>
                <a:lnTo>
                  <a:pt x="31750" y="2997199"/>
                </a:lnTo>
                <a:lnTo>
                  <a:pt x="44450" y="2997199"/>
                </a:lnTo>
                <a:lnTo>
                  <a:pt x="44450" y="3035299"/>
                </a:lnTo>
                <a:close/>
              </a:path>
              <a:path w="76200" h="4260850">
                <a:moveTo>
                  <a:pt x="44450" y="3086099"/>
                </a:moveTo>
                <a:lnTo>
                  <a:pt x="31750" y="3086099"/>
                </a:lnTo>
                <a:lnTo>
                  <a:pt x="31750" y="3047999"/>
                </a:lnTo>
                <a:lnTo>
                  <a:pt x="44450" y="3047999"/>
                </a:lnTo>
                <a:lnTo>
                  <a:pt x="44450" y="3086099"/>
                </a:lnTo>
                <a:close/>
              </a:path>
              <a:path w="76200" h="4260850">
                <a:moveTo>
                  <a:pt x="44450" y="3136899"/>
                </a:moveTo>
                <a:lnTo>
                  <a:pt x="31750" y="3136899"/>
                </a:lnTo>
                <a:lnTo>
                  <a:pt x="31750" y="3098799"/>
                </a:lnTo>
                <a:lnTo>
                  <a:pt x="44450" y="3098799"/>
                </a:lnTo>
                <a:lnTo>
                  <a:pt x="44450" y="3136899"/>
                </a:lnTo>
                <a:close/>
              </a:path>
              <a:path w="76200" h="4260850">
                <a:moveTo>
                  <a:pt x="44450" y="3187699"/>
                </a:moveTo>
                <a:lnTo>
                  <a:pt x="31750" y="3187699"/>
                </a:lnTo>
                <a:lnTo>
                  <a:pt x="31750" y="3149599"/>
                </a:lnTo>
                <a:lnTo>
                  <a:pt x="44450" y="3149599"/>
                </a:lnTo>
                <a:lnTo>
                  <a:pt x="44450" y="3187699"/>
                </a:lnTo>
                <a:close/>
              </a:path>
              <a:path w="76200" h="4260850">
                <a:moveTo>
                  <a:pt x="44450" y="3238499"/>
                </a:moveTo>
                <a:lnTo>
                  <a:pt x="31750" y="3238499"/>
                </a:lnTo>
                <a:lnTo>
                  <a:pt x="31750" y="3200399"/>
                </a:lnTo>
                <a:lnTo>
                  <a:pt x="44450" y="3200399"/>
                </a:lnTo>
                <a:lnTo>
                  <a:pt x="44450" y="3238499"/>
                </a:lnTo>
                <a:close/>
              </a:path>
              <a:path w="76200" h="4260850">
                <a:moveTo>
                  <a:pt x="44450" y="3289299"/>
                </a:moveTo>
                <a:lnTo>
                  <a:pt x="31750" y="3289299"/>
                </a:lnTo>
                <a:lnTo>
                  <a:pt x="31750" y="3251199"/>
                </a:lnTo>
                <a:lnTo>
                  <a:pt x="44450" y="3251199"/>
                </a:lnTo>
                <a:lnTo>
                  <a:pt x="44450" y="3289299"/>
                </a:lnTo>
                <a:close/>
              </a:path>
              <a:path w="76200" h="4260850">
                <a:moveTo>
                  <a:pt x="44450" y="3340099"/>
                </a:moveTo>
                <a:lnTo>
                  <a:pt x="31750" y="3340099"/>
                </a:lnTo>
                <a:lnTo>
                  <a:pt x="31750" y="3301999"/>
                </a:lnTo>
                <a:lnTo>
                  <a:pt x="44450" y="3301999"/>
                </a:lnTo>
                <a:lnTo>
                  <a:pt x="44450" y="3340099"/>
                </a:lnTo>
                <a:close/>
              </a:path>
              <a:path w="76200" h="4260850">
                <a:moveTo>
                  <a:pt x="44450" y="3390899"/>
                </a:moveTo>
                <a:lnTo>
                  <a:pt x="31750" y="3390899"/>
                </a:lnTo>
                <a:lnTo>
                  <a:pt x="31750" y="3352799"/>
                </a:lnTo>
                <a:lnTo>
                  <a:pt x="44450" y="3352799"/>
                </a:lnTo>
                <a:lnTo>
                  <a:pt x="44450" y="3390899"/>
                </a:lnTo>
                <a:close/>
              </a:path>
              <a:path w="76200" h="4260850">
                <a:moveTo>
                  <a:pt x="44450" y="3441699"/>
                </a:moveTo>
                <a:lnTo>
                  <a:pt x="31750" y="3441699"/>
                </a:lnTo>
                <a:lnTo>
                  <a:pt x="31750" y="3403599"/>
                </a:lnTo>
                <a:lnTo>
                  <a:pt x="44450" y="3403599"/>
                </a:lnTo>
                <a:lnTo>
                  <a:pt x="44450" y="3441699"/>
                </a:lnTo>
                <a:close/>
              </a:path>
              <a:path w="76200" h="4260850">
                <a:moveTo>
                  <a:pt x="44450" y="3492499"/>
                </a:moveTo>
                <a:lnTo>
                  <a:pt x="31750" y="3492499"/>
                </a:lnTo>
                <a:lnTo>
                  <a:pt x="31750" y="3454399"/>
                </a:lnTo>
                <a:lnTo>
                  <a:pt x="44450" y="3454399"/>
                </a:lnTo>
                <a:lnTo>
                  <a:pt x="44450" y="3492499"/>
                </a:lnTo>
                <a:close/>
              </a:path>
              <a:path w="76200" h="4260850">
                <a:moveTo>
                  <a:pt x="44450" y="3543299"/>
                </a:moveTo>
                <a:lnTo>
                  <a:pt x="31750" y="3543299"/>
                </a:lnTo>
                <a:lnTo>
                  <a:pt x="31750" y="3505199"/>
                </a:lnTo>
                <a:lnTo>
                  <a:pt x="44450" y="3505199"/>
                </a:lnTo>
                <a:lnTo>
                  <a:pt x="44450" y="3543299"/>
                </a:lnTo>
                <a:close/>
              </a:path>
              <a:path w="76200" h="4260850">
                <a:moveTo>
                  <a:pt x="44450" y="3594099"/>
                </a:moveTo>
                <a:lnTo>
                  <a:pt x="31750" y="3594099"/>
                </a:lnTo>
                <a:lnTo>
                  <a:pt x="31750" y="3555999"/>
                </a:lnTo>
                <a:lnTo>
                  <a:pt x="44450" y="3555999"/>
                </a:lnTo>
                <a:lnTo>
                  <a:pt x="44450" y="3594099"/>
                </a:lnTo>
                <a:close/>
              </a:path>
              <a:path w="76200" h="4260850">
                <a:moveTo>
                  <a:pt x="44450" y="3644899"/>
                </a:moveTo>
                <a:lnTo>
                  <a:pt x="31750" y="3644899"/>
                </a:lnTo>
                <a:lnTo>
                  <a:pt x="31750" y="3606799"/>
                </a:lnTo>
                <a:lnTo>
                  <a:pt x="44450" y="3606799"/>
                </a:lnTo>
                <a:lnTo>
                  <a:pt x="44450" y="3644899"/>
                </a:lnTo>
                <a:close/>
              </a:path>
              <a:path w="76200" h="4260850">
                <a:moveTo>
                  <a:pt x="44450" y="3695699"/>
                </a:moveTo>
                <a:lnTo>
                  <a:pt x="31750" y="3695699"/>
                </a:lnTo>
                <a:lnTo>
                  <a:pt x="31750" y="3657599"/>
                </a:lnTo>
                <a:lnTo>
                  <a:pt x="44450" y="3657599"/>
                </a:lnTo>
                <a:lnTo>
                  <a:pt x="44450" y="3695699"/>
                </a:lnTo>
                <a:close/>
              </a:path>
              <a:path w="76200" h="4260850">
                <a:moveTo>
                  <a:pt x="44450" y="3746499"/>
                </a:moveTo>
                <a:lnTo>
                  <a:pt x="31750" y="3746499"/>
                </a:lnTo>
                <a:lnTo>
                  <a:pt x="31750" y="3708399"/>
                </a:lnTo>
                <a:lnTo>
                  <a:pt x="44450" y="3708399"/>
                </a:lnTo>
                <a:lnTo>
                  <a:pt x="44450" y="3746499"/>
                </a:lnTo>
                <a:close/>
              </a:path>
              <a:path w="76200" h="4260850">
                <a:moveTo>
                  <a:pt x="44450" y="3797299"/>
                </a:moveTo>
                <a:lnTo>
                  <a:pt x="31750" y="3797299"/>
                </a:lnTo>
                <a:lnTo>
                  <a:pt x="31750" y="3759199"/>
                </a:lnTo>
                <a:lnTo>
                  <a:pt x="44450" y="3759199"/>
                </a:lnTo>
                <a:lnTo>
                  <a:pt x="44450" y="3797299"/>
                </a:lnTo>
                <a:close/>
              </a:path>
              <a:path w="76200" h="4260850">
                <a:moveTo>
                  <a:pt x="44450" y="3848099"/>
                </a:moveTo>
                <a:lnTo>
                  <a:pt x="31750" y="3848099"/>
                </a:lnTo>
                <a:lnTo>
                  <a:pt x="31750" y="3809999"/>
                </a:lnTo>
                <a:lnTo>
                  <a:pt x="44450" y="3809999"/>
                </a:lnTo>
                <a:lnTo>
                  <a:pt x="44450" y="3848099"/>
                </a:lnTo>
                <a:close/>
              </a:path>
              <a:path w="76200" h="4260850">
                <a:moveTo>
                  <a:pt x="44450" y="3898899"/>
                </a:moveTo>
                <a:lnTo>
                  <a:pt x="31750" y="3898899"/>
                </a:lnTo>
                <a:lnTo>
                  <a:pt x="31750" y="3860799"/>
                </a:lnTo>
                <a:lnTo>
                  <a:pt x="44450" y="3860799"/>
                </a:lnTo>
                <a:lnTo>
                  <a:pt x="44450" y="3898899"/>
                </a:lnTo>
                <a:close/>
              </a:path>
              <a:path w="76200" h="4260850">
                <a:moveTo>
                  <a:pt x="44450" y="3949699"/>
                </a:moveTo>
                <a:lnTo>
                  <a:pt x="31750" y="3949699"/>
                </a:lnTo>
                <a:lnTo>
                  <a:pt x="31750" y="3911599"/>
                </a:lnTo>
                <a:lnTo>
                  <a:pt x="44450" y="3911599"/>
                </a:lnTo>
                <a:lnTo>
                  <a:pt x="44450" y="3949699"/>
                </a:lnTo>
                <a:close/>
              </a:path>
              <a:path w="76200" h="4260850">
                <a:moveTo>
                  <a:pt x="44450" y="4000499"/>
                </a:moveTo>
                <a:lnTo>
                  <a:pt x="31750" y="4000499"/>
                </a:lnTo>
                <a:lnTo>
                  <a:pt x="31750" y="3962399"/>
                </a:lnTo>
                <a:lnTo>
                  <a:pt x="44450" y="3962399"/>
                </a:lnTo>
                <a:lnTo>
                  <a:pt x="44450" y="4000499"/>
                </a:lnTo>
                <a:close/>
              </a:path>
              <a:path w="76200" h="4260850">
                <a:moveTo>
                  <a:pt x="44450" y="4051299"/>
                </a:moveTo>
                <a:lnTo>
                  <a:pt x="31750" y="4051299"/>
                </a:lnTo>
                <a:lnTo>
                  <a:pt x="31750" y="4013199"/>
                </a:lnTo>
                <a:lnTo>
                  <a:pt x="44450" y="4013199"/>
                </a:lnTo>
                <a:lnTo>
                  <a:pt x="44450" y="4051299"/>
                </a:lnTo>
                <a:close/>
              </a:path>
              <a:path w="76200" h="4260850">
                <a:moveTo>
                  <a:pt x="44450" y="4102099"/>
                </a:moveTo>
                <a:lnTo>
                  <a:pt x="31750" y="4102099"/>
                </a:lnTo>
                <a:lnTo>
                  <a:pt x="31750" y="4063999"/>
                </a:lnTo>
                <a:lnTo>
                  <a:pt x="44450" y="4063999"/>
                </a:lnTo>
                <a:lnTo>
                  <a:pt x="44450" y="4102099"/>
                </a:lnTo>
                <a:close/>
              </a:path>
              <a:path w="76200" h="4260850">
                <a:moveTo>
                  <a:pt x="44450" y="4152899"/>
                </a:moveTo>
                <a:lnTo>
                  <a:pt x="31750" y="4152899"/>
                </a:lnTo>
                <a:lnTo>
                  <a:pt x="31750" y="4114799"/>
                </a:lnTo>
                <a:lnTo>
                  <a:pt x="44450" y="4114799"/>
                </a:lnTo>
                <a:lnTo>
                  <a:pt x="44450" y="4152899"/>
                </a:lnTo>
                <a:close/>
              </a:path>
              <a:path w="76200" h="4260850">
                <a:moveTo>
                  <a:pt x="44450" y="4203699"/>
                </a:moveTo>
                <a:lnTo>
                  <a:pt x="31750" y="4203699"/>
                </a:lnTo>
                <a:lnTo>
                  <a:pt x="31750" y="4165599"/>
                </a:lnTo>
                <a:lnTo>
                  <a:pt x="44450" y="4165599"/>
                </a:lnTo>
                <a:lnTo>
                  <a:pt x="44450" y="4203699"/>
                </a:lnTo>
                <a:close/>
              </a:path>
              <a:path w="76200" h="4260850">
                <a:moveTo>
                  <a:pt x="38100" y="4260849"/>
                </a:moveTo>
                <a:lnTo>
                  <a:pt x="0" y="4184649"/>
                </a:lnTo>
                <a:lnTo>
                  <a:pt x="31750" y="4184649"/>
                </a:lnTo>
                <a:lnTo>
                  <a:pt x="31750" y="4203699"/>
                </a:lnTo>
                <a:lnTo>
                  <a:pt x="66675" y="4203699"/>
                </a:lnTo>
                <a:lnTo>
                  <a:pt x="60325" y="4216399"/>
                </a:lnTo>
                <a:lnTo>
                  <a:pt x="31750" y="4216399"/>
                </a:lnTo>
                <a:lnTo>
                  <a:pt x="31750" y="4226559"/>
                </a:lnTo>
                <a:lnTo>
                  <a:pt x="55245" y="4226559"/>
                </a:lnTo>
                <a:lnTo>
                  <a:pt x="38100" y="4260849"/>
                </a:lnTo>
                <a:close/>
              </a:path>
              <a:path w="76200" h="4260850">
                <a:moveTo>
                  <a:pt x="66675" y="4203699"/>
                </a:moveTo>
                <a:lnTo>
                  <a:pt x="44450" y="4203699"/>
                </a:lnTo>
                <a:lnTo>
                  <a:pt x="44450" y="4184649"/>
                </a:lnTo>
                <a:lnTo>
                  <a:pt x="76200" y="4184649"/>
                </a:lnTo>
                <a:lnTo>
                  <a:pt x="66675" y="4203699"/>
                </a:lnTo>
                <a:close/>
              </a:path>
              <a:path w="76200" h="4260850">
                <a:moveTo>
                  <a:pt x="44450" y="4226559"/>
                </a:moveTo>
                <a:lnTo>
                  <a:pt x="31750" y="4226559"/>
                </a:lnTo>
                <a:lnTo>
                  <a:pt x="31750" y="4216399"/>
                </a:lnTo>
                <a:lnTo>
                  <a:pt x="44450" y="4216399"/>
                </a:lnTo>
                <a:lnTo>
                  <a:pt x="44450" y="4226559"/>
                </a:lnTo>
                <a:close/>
              </a:path>
              <a:path w="76200" h="4260850">
                <a:moveTo>
                  <a:pt x="55245" y="4226559"/>
                </a:moveTo>
                <a:lnTo>
                  <a:pt x="44450" y="4226559"/>
                </a:lnTo>
                <a:lnTo>
                  <a:pt x="44450" y="4216399"/>
                </a:lnTo>
                <a:lnTo>
                  <a:pt x="60325" y="4216399"/>
                </a:lnTo>
                <a:lnTo>
                  <a:pt x="55245" y="422655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424362" y="2138363"/>
            <a:ext cx="0" cy="4260850"/>
          </a:xfrm>
          <a:custGeom>
            <a:avLst/>
            <a:gdLst/>
            <a:ahLst/>
            <a:cxnLst/>
            <a:rect l="l" t="t" r="r" b="b"/>
            <a:pathLst>
              <a:path w="0" h="4260850">
                <a:moveTo>
                  <a:pt x="0" y="0"/>
                </a:moveTo>
                <a:lnTo>
                  <a:pt x="0" y="4260849"/>
                </a:lnTo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4362" y="2138363"/>
            <a:ext cx="0" cy="4260850"/>
          </a:xfrm>
          <a:custGeom>
            <a:avLst/>
            <a:gdLst/>
            <a:ahLst/>
            <a:cxnLst/>
            <a:rect l="l" t="t" r="r" b="b"/>
            <a:pathLst>
              <a:path w="0" h="4260850">
                <a:moveTo>
                  <a:pt x="0" y="0"/>
                </a:moveTo>
                <a:lnTo>
                  <a:pt x="0" y="4260849"/>
                </a:lnTo>
              </a:path>
            </a:pathLst>
          </a:custGeom>
          <a:ln w="9525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84988" y="1931988"/>
            <a:ext cx="0" cy="4260850"/>
          </a:xfrm>
          <a:custGeom>
            <a:avLst/>
            <a:gdLst/>
            <a:ahLst/>
            <a:cxnLst/>
            <a:rect l="l" t="t" r="r" b="b"/>
            <a:pathLst>
              <a:path w="0" h="4260850">
                <a:moveTo>
                  <a:pt x="0" y="0"/>
                </a:moveTo>
                <a:lnTo>
                  <a:pt x="0" y="4260849"/>
                </a:lnTo>
              </a:path>
            </a:pathLst>
          </a:custGeom>
          <a:ln w="317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84988" y="1931988"/>
            <a:ext cx="0" cy="4260850"/>
          </a:xfrm>
          <a:custGeom>
            <a:avLst/>
            <a:gdLst/>
            <a:ahLst/>
            <a:cxnLst/>
            <a:rect l="l" t="t" r="r" b="b"/>
            <a:pathLst>
              <a:path w="0" h="4260850">
                <a:moveTo>
                  <a:pt x="0" y="0"/>
                </a:moveTo>
                <a:lnTo>
                  <a:pt x="0" y="4260849"/>
                </a:lnTo>
              </a:path>
            </a:pathLst>
          </a:custGeom>
          <a:ln w="9525">
            <a:solidFill>
              <a:srgbClr val="A6A6A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72200" y="1612900"/>
            <a:ext cx="750887" cy="4541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84900" y="1485900"/>
            <a:ext cx="725466" cy="3765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62533" y="2149410"/>
            <a:ext cx="2530475" cy="440055"/>
          </a:xfrm>
          <a:custGeom>
            <a:avLst/>
            <a:gdLst/>
            <a:ahLst/>
            <a:cxnLst/>
            <a:rect l="l" t="t" r="r" b="b"/>
            <a:pathLst>
              <a:path w="2530475" h="440055">
                <a:moveTo>
                  <a:pt x="2453645" y="411546"/>
                </a:moveTo>
                <a:lnTo>
                  <a:pt x="0" y="18810"/>
                </a:lnTo>
                <a:lnTo>
                  <a:pt x="3010" y="0"/>
                </a:lnTo>
                <a:lnTo>
                  <a:pt x="2456656" y="392736"/>
                </a:lnTo>
                <a:lnTo>
                  <a:pt x="2453645" y="411546"/>
                </a:lnTo>
                <a:close/>
              </a:path>
              <a:path w="2530475" h="440055">
                <a:moveTo>
                  <a:pt x="2526342" y="415459"/>
                </a:moveTo>
                <a:lnTo>
                  <a:pt x="2478092" y="415459"/>
                </a:lnTo>
                <a:lnTo>
                  <a:pt x="2481103" y="396649"/>
                </a:lnTo>
                <a:lnTo>
                  <a:pt x="2456656" y="392736"/>
                </a:lnTo>
                <a:lnTo>
                  <a:pt x="2461172" y="364520"/>
                </a:lnTo>
                <a:lnTo>
                  <a:pt x="2530392" y="414185"/>
                </a:lnTo>
                <a:lnTo>
                  <a:pt x="2526342" y="415459"/>
                </a:lnTo>
                <a:close/>
              </a:path>
              <a:path w="2530475" h="440055">
                <a:moveTo>
                  <a:pt x="2478092" y="415459"/>
                </a:moveTo>
                <a:lnTo>
                  <a:pt x="2453645" y="411546"/>
                </a:lnTo>
                <a:lnTo>
                  <a:pt x="2456656" y="392736"/>
                </a:lnTo>
                <a:lnTo>
                  <a:pt x="2481103" y="396649"/>
                </a:lnTo>
                <a:lnTo>
                  <a:pt x="2478092" y="415459"/>
                </a:lnTo>
                <a:close/>
              </a:path>
              <a:path w="2530475" h="440055">
                <a:moveTo>
                  <a:pt x="2449128" y="439762"/>
                </a:moveTo>
                <a:lnTo>
                  <a:pt x="2453645" y="411546"/>
                </a:lnTo>
                <a:lnTo>
                  <a:pt x="2478092" y="415459"/>
                </a:lnTo>
                <a:lnTo>
                  <a:pt x="2526342" y="415459"/>
                </a:lnTo>
                <a:lnTo>
                  <a:pt x="2449128" y="439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787284" y="1945107"/>
            <a:ext cx="109664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C00000"/>
                </a:solidFill>
                <a:latin typeface="Arial"/>
                <a:cs typeface="Arial"/>
              </a:rPr>
              <a:t>ICMP</a:t>
            </a:r>
            <a:r>
              <a:rPr dirty="0" sz="1600" spc="-8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0000"/>
                </a:solidFill>
                <a:latin typeface="Arial"/>
                <a:cs typeface="Arial"/>
              </a:rPr>
              <a:t>agent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99984" y="2220895"/>
            <a:ext cx="384175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70"/>
              </a:lnSpc>
            </a:pPr>
            <a:r>
              <a:rPr dirty="0" sz="1600" spc="-5">
                <a:solidFill>
                  <a:srgbClr val="C00000"/>
                </a:solidFill>
                <a:latin typeface="Arial"/>
                <a:cs typeface="Arial"/>
              </a:rPr>
              <a:t>adv.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16574" y="2211887"/>
            <a:ext cx="1395095" cy="479425"/>
          </a:xfrm>
          <a:custGeom>
            <a:avLst/>
            <a:gdLst/>
            <a:ahLst/>
            <a:cxnLst/>
            <a:rect l="l" t="t" r="r" b="b"/>
            <a:pathLst>
              <a:path w="1395095" h="479425">
                <a:moveTo>
                  <a:pt x="0" y="0"/>
                </a:moveTo>
                <a:lnTo>
                  <a:pt x="1395048" y="0"/>
                </a:lnTo>
                <a:lnTo>
                  <a:pt x="1395048" y="478926"/>
                </a:lnTo>
                <a:lnTo>
                  <a:pt x="0" y="4789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16574" y="2211887"/>
            <a:ext cx="1395095" cy="479425"/>
          </a:xfrm>
          <a:custGeom>
            <a:avLst/>
            <a:gdLst/>
            <a:ahLst/>
            <a:cxnLst/>
            <a:rect l="l" t="t" r="r" b="b"/>
            <a:pathLst>
              <a:path w="1395095" h="479425">
                <a:moveTo>
                  <a:pt x="0" y="0"/>
                </a:moveTo>
                <a:lnTo>
                  <a:pt x="1395048" y="0"/>
                </a:lnTo>
                <a:lnTo>
                  <a:pt x="1395048" y="478926"/>
                </a:lnTo>
                <a:lnTo>
                  <a:pt x="0" y="4789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892367" y="2238819"/>
            <a:ext cx="830580" cy="57404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35"/>
              </a:spcBef>
            </a:pPr>
            <a:r>
              <a:rPr dirty="0" sz="1200" spc="-5">
                <a:latin typeface="Arial"/>
                <a:cs typeface="Arial"/>
              </a:rPr>
              <a:t>COA:  79.129.13.2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….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32000" y="3387729"/>
            <a:ext cx="2416175" cy="381000"/>
          </a:xfrm>
          <a:custGeom>
            <a:avLst/>
            <a:gdLst/>
            <a:ahLst/>
            <a:cxnLst/>
            <a:rect l="l" t="t" r="r" b="b"/>
            <a:pathLst>
              <a:path w="2416175" h="381000">
                <a:moveTo>
                  <a:pt x="76552" y="350542"/>
                </a:moveTo>
                <a:lnTo>
                  <a:pt x="2415931" y="18859"/>
                </a:lnTo>
                <a:lnTo>
                  <a:pt x="2413244" y="0"/>
                </a:lnTo>
                <a:lnTo>
                  <a:pt x="74094" y="333293"/>
                </a:lnTo>
                <a:lnTo>
                  <a:pt x="76552" y="350542"/>
                </a:lnTo>
                <a:close/>
              </a:path>
              <a:path w="2416175" h="381000">
                <a:moveTo>
                  <a:pt x="6512" y="355644"/>
                </a:moveTo>
                <a:lnTo>
                  <a:pt x="40567" y="355644"/>
                </a:lnTo>
                <a:lnTo>
                  <a:pt x="49582" y="336785"/>
                </a:lnTo>
                <a:lnTo>
                  <a:pt x="74094" y="333293"/>
                </a:lnTo>
                <a:lnTo>
                  <a:pt x="70063" y="305003"/>
                </a:lnTo>
                <a:lnTo>
                  <a:pt x="0" y="353471"/>
                </a:lnTo>
                <a:lnTo>
                  <a:pt x="6512" y="355644"/>
                </a:lnTo>
                <a:close/>
              </a:path>
              <a:path w="2416175" h="381000">
                <a:moveTo>
                  <a:pt x="40567" y="355644"/>
                </a:moveTo>
                <a:lnTo>
                  <a:pt x="76552" y="350542"/>
                </a:lnTo>
                <a:lnTo>
                  <a:pt x="74094" y="333293"/>
                </a:lnTo>
                <a:lnTo>
                  <a:pt x="49582" y="336785"/>
                </a:lnTo>
                <a:lnTo>
                  <a:pt x="40567" y="355644"/>
                </a:lnTo>
                <a:close/>
              </a:path>
              <a:path w="2416175" h="381000">
                <a:moveTo>
                  <a:pt x="80812" y="380441"/>
                </a:moveTo>
                <a:lnTo>
                  <a:pt x="76552" y="350542"/>
                </a:lnTo>
                <a:lnTo>
                  <a:pt x="40567" y="355644"/>
                </a:lnTo>
                <a:lnTo>
                  <a:pt x="6512" y="355644"/>
                </a:lnTo>
                <a:lnTo>
                  <a:pt x="80812" y="380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364561" y="2888082"/>
            <a:ext cx="14370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C00000"/>
                </a:solidFill>
                <a:latin typeface="Arial"/>
                <a:cs typeface="Arial"/>
              </a:rPr>
              <a:t>registration</a:t>
            </a:r>
            <a:r>
              <a:rPr dirty="0" sz="1600" spc="-9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C00000"/>
                </a:solidFill>
                <a:latin typeface="Arial"/>
                <a:cs typeface="Arial"/>
              </a:rPr>
              <a:t>req.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0595" y="3187735"/>
            <a:ext cx="1761489" cy="1373505"/>
          </a:xfrm>
          <a:custGeom>
            <a:avLst/>
            <a:gdLst/>
            <a:ahLst/>
            <a:cxnLst/>
            <a:rect l="l" t="t" r="r" b="b"/>
            <a:pathLst>
              <a:path w="1761489" h="1373504">
                <a:moveTo>
                  <a:pt x="0" y="0"/>
                </a:moveTo>
                <a:lnTo>
                  <a:pt x="1761426" y="0"/>
                </a:lnTo>
                <a:lnTo>
                  <a:pt x="1761426" y="1373152"/>
                </a:lnTo>
                <a:lnTo>
                  <a:pt x="0" y="13731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370595" y="3187735"/>
            <a:ext cx="1761489" cy="1373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dirty="0" sz="1200" spc="-5">
                <a:latin typeface="Arial"/>
                <a:cs typeface="Arial"/>
              </a:rPr>
              <a:t>COA: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79.129.13.2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10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HA: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128.119.40.7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MA: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128.119.40.186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Lifetime: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9999</a:t>
            </a:r>
            <a:endParaRPr sz="1200">
              <a:latin typeface="Arial"/>
              <a:cs typeface="Arial"/>
            </a:endParaRPr>
          </a:p>
          <a:p>
            <a:pPr marL="90805" marR="24892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identification: 714  encapsulation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format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65"/>
              </a:spcBef>
            </a:pPr>
            <a:r>
              <a:rPr dirty="0" sz="1200">
                <a:latin typeface="Arial"/>
                <a:cs typeface="Arial"/>
              </a:rPr>
              <a:t>….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3546" y="2644650"/>
            <a:ext cx="2925445" cy="2470785"/>
          </a:xfrm>
          <a:custGeom>
            <a:avLst/>
            <a:gdLst/>
            <a:ahLst/>
            <a:cxnLst/>
            <a:rect l="l" t="t" r="r" b="b"/>
            <a:pathLst>
              <a:path w="2925445" h="2470785">
                <a:moveTo>
                  <a:pt x="1012967" y="2470425"/>
                </a:moveTo>
                <a:lnTo>
                  <a:pt x="970412" y="2467547"/>
                </a:lnTo>
                <a:lnTo>
                  <a:pt x="924702" y="2461839"/>
                </a:lnTo>
                <a:lnTo>
                  <a:pt x="876278" y="2453499"/>
                </a:lnTo>
                <a:lnTo>
                  <a:pt x="825580" y="2442727"/>
                </a:lnTo>
                <a:lnTo>
                  <a:pt x="773049" y="2429719"/>
                </a:lnTo>
                <a:lnTo>
                  <a:pt x="719124" y="2414676"/>
                </a:lnTo>
                <a:lnTo>
                  <a:pt x="664245" y="2397795"/>
                </a:lnTo>
                <a:lnTo>
                  <a:pt x="608853" y="2379276"/>
                </a:lnTo>
                <a:lnTo>
                  <a:pt x="553387" y="2359316"/>
                </a:lnTo>
                <a:lnTo>
                  <a:pt x="498288" y="2338114"/>
                </a:lnTo>
                <a:lnTo>
                  <a:pt x="443996" y="2315870"/>
                </a:lnTo>
                <a:lnTo>
                  <a:pt x="390951" y="2292781"/>
                </a:lnTo>
                <a:lnTo>
                  <a:pt x="339593" y="2269047"/>
                </a:lnTo>
                <a:lnTo>
                  <a:pt x="290363" y="2244865"/>
                </a:lnTo>
                <a:lnTo>
                  <a:pt x="243699" y="2220434"/>
                </a:lnTo>
                <a:lnTo>
                  <a:pt x="200043" y="2195953"/>
                </a:lnTo>
                <a:lnTo>
                  <a:pt x="159835" y="2171621"/>
                </a:lnTo>
                <a:lnTo>
                  <a:pt x="123514" y="2147636"/>
                </a:lnTo>
                <a:lnTo>
                  <a:pt x="91521" y="2124196"/>
                </a:lnTo>
                <a:lnTo>
                  <a:pt x="42279" y="2079749"/>
                </a:lnTo>
                <a:lnTo>
                  <a:pt x="17835" y="2045887"/>
                </a:lnTo>
                <a:lnTo>
                  <a:pt x="0" y="1975206"/>
                </a:lnTo>
                <a:lnTo>
                  <a:pt x="3984" y="1938512"/>
                </a:lnTo>
                <a:lnTo>
                  <a:pt x="14822" y="1900999"/>
                </a:lnTo>
                <a:lnTo>
                  <a:pt x="31199" y="1862729"/>
                </a:lnTo>
                <a:lnTo>
                  <a:pt x="51804" y="1823764"/>
                </a:lnTo>
                <a:lnTo>
                  <a:pt x="75325" y="1784168"/>
                </a:lnTo>
                <a:lnTo>
                  <a:pt x="125866" y="1703331"/>
                </a:lnTo>
                <a:lnTo>
                  <a:pt x="150261" y="1662214"/>
                </a:lnTo>
                <a:lnTo>
                  <a:pt x="172324" y="1620716"/>
                </a:lnTo>
                <a:lnTo>
                  <a:pt x="190742" y="1578898"/>
                </a:lnTo>
                <a:lnTo>
                  <a:pt x="204204" y="1536824"/>
                </a:lnTo>
                <a:lnTo>
                  <a:pt x="214642" y="1490205"/>
                </a:lnTo>
                <a:lnTo>
                  <a:pt x="223515" y="1441504"/>
                </a:lnTo>
                <a:lnTo>
                  <a:pt x="231231" y="1391178"/>
                </a:lnTo>
                <a:lnTo>
                  <a:pt x="238197" y="1339682"/>
                </a:lnTo>
                <a:lnTo>
                  <a:pt x="244820" y="1287470"/>
                </a:lnTo>
                <a:lnTo>
                  <a:pt x="251508" y="1234998"/>
                </a:lnTo>
                <a:lnTo>
                  <a:pt x="258669" y="1182721"/>
                </a:lnTo>
                <a:lnTo>
                  <a:pt x="266710" y="1131094"/>
                </a:lnTo>
                <a:lnTo>
                  <a:pt x="276038" y="1080573"/>
                </a:lnTo>
                <a:lnTo>
                  <a:pt x="287062" y="1031613"/>
                </a:lnTo>
                <a:lnTo>
                  <a:pt x="300188" y="984669"/>
                </a:lnTo>
                <a:lnTo>
                  <a:pt x="315825" y="940195"/>
                </a:lnTo>
                <a:lnTo>
                  <a:pt x="334379" y="898649"/>
                </a:lnTo>
                <a:lnTo>
                  <a:pt x="358934" y="853586"/>
                </a:lnTo>
                <a:lnTo>
                  <a:pt x="385114" y="812323"/>
                </a:lnTo>
                <a:lnTo>
                  <a:pt x="413126" y="774173"/>
                </a:lnTo>
                <a:lnTo>
                  <a:pt x="443178" y="738448"/>
                </a:lnTo>
                <a:lnTo>
                  <a:pt x="475477" y="704463"/>
                </a:lnTo>
                <a:lnTo>
                  <a:pt x="510230" y="671530"/>
                </a:lnTo>
                <a:lnTo>
                  <a:pt x="547645" y="638962"/>
                </a:lnTo>
                <a:lnTo>
                  <a:pt x="587930" y="606072"/>
                </a:lnTo>
                <a:lnTo>
                  <a:pt x="631293" y="572172"/>
                </a:lnTo>
                <a:lnTo>
                  <a:pt x="796426" y="447054"/>
                </a:lnTo>
                <a:lnTo>
                  <a:pt x="873162" y="390218"/>
                </a:lnTo>
                <a:lnTo>
                  <a:pt x="914063" y="360513"/>
                </a:lnTo>
                <a:lnTo>
                  <a:pt x="956326" y="330324"/>
                </a:lnTo>
                <a:lnTo>
                  <a:pt x="999706" y="299929"/>
                </a:lnTo>
                <a:lnTo>
                  <a:pt x="1043959" y="269607"/>
                </a:lnTo>
                <a:lnTo>
                  <a:pt x="1088838" y="239638"/>
                </a:lnTo>
                <a:lnTo>
                  <a:pt x="1134100" y="210301"/>
                </a:lnTo>
                <a:lnTo>
                  <a:pt x="1179499" y="181875"/>
                </a:lnTo>
                <a:lnTo>
                  <a:pt x="1224790" y="154640"/>
                </a:lnTo>
                <a:lnTo>
                  <a:pt x="1269728" y="128875"/>
                </a:lnTo>
                <a:lnTo>
                  <a:pt x="1314069" y="104860"/>
                </a:lnTo>
                <a:lnTo>
                  <a:pt x="1357567" y="82872"/>
                </a:lnTo>
                <a:lnTo>
                  <a:pt x="1399977" y="63193"/>
                </a:lnTo>
                <a:lnTo>
                  <a:pt x="1441054" y="46100"/>
                </a:lnTo>
                <a:lnTo>
                  <a:pt x="1480554" y="31874"/>
                </a:lnTo>
                <a:lnTo>
                  <a:pt x="1534691" y="17025"/>
                </a:lnTo>
                <a:lnTo>
                  <a:pt x="1589799" y="7205"/>
                </a:lnTo>
                <a:lnTo>
                  <a:pt x="1645383" y="1751"/>
                </a:lnTo>
                <a:lnTo>
                  <a:pt x="1700951" y="0"/>
                </a:lnTo>
                <a:lnTo>
                  <a:pt x="1756007" y="1287"/>
                </a:lnTo>
                <a:lnTo>
                  <a:pt x="1810057" y="4951"/>
                </a:lnTo>
                <a:lnTo>
                  <a:pt x="1862607" y="10327"/>
                </a:lnTo>
                <a:lnTo>
                  <a:pt x="1913163" y="16752"/>
                </a:lnTo>
                <a:lnTo>
                  <a:pt x="2047922" y="35689"/>
                </a:lnTo>
                <a:lnTo>
                  <a:pt x="2085558" y="39678"/>
                </a:lnTo>
                <a:lnTo>
                  <a:pt x="2197310" y="74736"/>
                </a:lnTo>
                <a:lnTo>
                  <a:pt x="2375903" y="165224"/>
                </a:lnTo>
                <a:lnTo>
                  <a:pt x="2568785" y="298574"/>
                </a:lnTo>
                <a:lnTo>
                  <a:pt x="2690228" y="460499"/>
                </a:lnTo>
                <a:lnTo>
                  <a:pt x="2698854" y="539894"/>
                </a:lnTo>
                <a:lnTo>
                  <a:pt x="2700920" y="611149"/>
                </a:lnTo>
                <a:lnTo>
                  <a:pt x="2697445" y="674921"/>
                </a:lnTo>
                <a:lnTo>
                  <a:pt x="2689451" y="731864"/>
                </a:lnTo>
                <a:lnTo>
                  <a:pt x="2677958" y="782636"/>
                </a:lnTo>
                <a:lnTo>
                  <a:pt x="2663986" y="827892"/>
                </a:lnTo>
                <a:lnTo>
                  <a:pt x="2648557" y="868288"/>
                </a:lnTo>
                <a:lnTo>
                  <a:pt x="2632690" y="904480"/>
                </a:lnTo>
                <a:lnTo>
                  <a:pt x="2617406" y="937125"/>
                </a:lnTo>
                <a:lnTo>
                  <a:pt x="2603726" y="966879"/>
                </a:lnTo>
                <a:lnTo>
                  <a:pt x="2592670" y="994397"/>
                </a:lnTo>
                <a:lnTo>
                  <a:pt x="2585259" y="1020336"/>
                </a:lnTo>
                <a:lnTo>
                  <a:pt x="2582513" y="1045351"/>
                </a:lnTo>
                <a:lnTo>
                  <a:pt x="2585453" y="1070099"/>
                </a:lnTo>
                <a:lnTo>
                  <a:pt x="2597218" y="1094530"/>
                </a:lnTo>
                <a:lnTo>
                  <a:pt x="2615968" y="1106617"/>
                </a:lnTo>
                <a:lnTo>
                  <a:pt x="2640263" y="1109365"/>
                </a:lnTo>
                <a:lnTo>
                  <a:pt x="2833956" y="1109365"/>
                </a:lnTo>
                <a:lnTo>
                  <a:pt x="2844797" y="1119584"/>
                </a:lnTo>
                <a:lnTo>
                  <a:pt x="2861678" y="1155824"/>
                </a:lnTo>
                <a:lnTo>
                  <a:pt x="2878115" y="1223113"/>
                </a:lnTo>
                <a:lnTo>
                  <a:pt x="2886130" y="1265251"/>
                </a:lnTo>
                <a:lnTo>
                  <a:pt x="2893807" y="1312078"/>
                </a:lnTo>
                <a:lnTo>
                  <a:pt x="2900994" y="1362864"/>
                </a:lnTo>
                <a:lnTo>
                  <a:pt x="2907540" y="1416879"/>
                </a:lnTo>
                <a:lnTo>
                  <a:pt x="2913291" y="1473393"/>
                </a:lnTo>
                <a:lnTo>
                  <a:pt x="2918097" y="1531676"/>
                </a:lnTo>
                <a:lnTo>
                  <a:pt x="2921805" y="1590997"/>
                </a:lnTo>
                <a:lnTo>
                  <a:pt x="2924264" y="1650627"/>
                </a:lnTo>
                <a:lnTo>
                  <a:pt x="2925321" y="1709836"/>
                </a:lnTo>
                <a:lnTo>
                  <a:pt x="2924826" y="1767893"/>
                </a:lnTo>
                <a:lnTo>
                  <a:pt x="2922625" y="1824069"/>
                </a:lnTo>
                <a:lnTo>
                  <a:pt x="2918567" y="1877633"/>
                </a:lnTo>
                <a:lnTo>
                  <a:pt x="2912500" y="1927856"/>
                </a:lnTo>
                <a:lnTo>
                  <a:pt x="2904273" y="1974007"/>
                </a:lnTo>
                <a:lnTo>
                  <a:pt x="2896801" y="2003322"/>
                </a:lnTo>
                <a:lnTo>
                  <a:pt x="1709578" y="2003322"/>
                </a:lnTo>
                <a:lnTo>
                  <a:pt x="1671053" y="2003549"/>
                </a:lnTo>
                <a:lnTo>
                  <a:pt x="1605410" y="2023215"/>
                </a:lnTo>
                <a:lnTo>
                  <a:pt x="1543794" y="2064312"/>
                </a:lnTo>
                <a:lnTo>
                  <a:pt x="1514007" y="2091085"/>
                </a:lnTo>
                <a:lnTo>
                  <a:pt x="1484639" y="2121040"/>
                </a:lnTo>
                <a:lnTo>
                  <a:pt x="1455495" y="2153453"/>
                </a:lnTo>
                <a:lnTo>
                  <a:pt x="1426378" y="2187600"/>
                </a:lnTo>
                <a:lnTo>
                  <a:pt x="1367445" y="2258192"/>
                </a:lnTo>
                <a:lnTo>
                  <a:pt x="1337237" y="2293188"/>
                </a:lnTo>
                <a:lnTo>
                  <a:pt x="1306274" y="2327018"/>
                </a:lnTo>
                <a:lnTo>
                  <a:pt x="1274359" y="2358957"/>
                </a:lnTo>
                <a:lnTo>
                  <a:pt x="1241297" y="2388279"/>
                </a:lnTo>
                <a:lnTo>
                  <a:pt x="1206892" y="2414260"/>
                </a:lnTo>
                <a:lnTo>
                  <a:pt x="1170949" y="2436175"/>
                </a:lnTo>
                <a:lnTo>
                  <a:pt x="1133271" y="2453298"/>
                </a:lnTo>
                <a:lnTo>
                  <a:pt x="1093663" y="2464907"/>
                </a:lnTo>
                <a:lnTo>
                  <a:pt x="1051929" y="2470274"/>
                </a:lnTo>
                <a:lnTo>
                  <a:pt x="1012967" y="2470425"/>
                </a:lnTo>
                <a:close/>
              </a:path>
              <a:path w="2925445" h="2470785">
                <a:moveTo>
                  <a:pt x="2833956" y="1109365"/>
                </a:moveTo>
                <a:lnTo>
                  <a:pt x="2640263" y="1109365"/>
                </a:lnTo>
                <a:lnTo>
                  <a:pt x="2668667" y="1105780"/>
                </a:lnTo>
                <a:lnTo>
                  <a:pt x="2732043" y="1091632"/>
                </a:lnTo>
                <a:lnTo>
                  <a:pt x="2764138" y="1087081"/>
                </a:lnTo>
                <a:lnTo>
                  <a:pt x="2794588" y="1088218"/>
                </a:lnTo>
                <a:lnTo>
                  <a:pt x="2821954" y="1098051"/>
                </a:lnTo>
                <a:lnTo>
                  <a:pt x="2833956" y="1109365"/>
                </a:lnTo>
                <a:close/>
              </a:path>
              <a:path w="2925445" h="2470785">
                <a:moveTo>
                  <a:pt x="2347328" y="2336924"/>
                </a:moveTo>
                <a:lnTo>
                  <a:pt x="2273961" y="2321172"/>
                </a:lnTo>
                <a:lnTo>
                  <a:pt x="2235803" y="2304882"/>
                </a:lnTo>
                <a:lnTo>
                  <a:pt x="2196825" y="2284140"/>
                </a:lnTo>
                <a:lnTo>
                  <a:pt x="2157148" y="2259811"/>
                </a:lnTo>
                <a:lnTo>
                  <a:pt x="2116896" y="2232761"/>
                </a:lnTo>
                <a:lnTo>
                  <a:pt x="2076191" y="2203859"/>
                </a:lnTo>
                <a:lnTo>
                  <a:pt x="1993907" y="2143960"/>
                </a:lnTo>
                <a:lnTo>
                  <a:pt x="1952573" y="2114696"/>
                </a:lnTo>
                <a:lnTo>
                  <a:pt x="1911274" y="2087046"/>
                </a:lnTo>
                <a:lnTo>
                  <a:pt x="1870132" y="2061876"/>
                </a:lnTo>
                <a:lnTo>
                  <a:pt x="1829270" y="2040051"/>
                </a:lnTo>
                <a:lnTo>
                  <a:pt x="1788808" y="2022440"/>
                </a:lnTo>
                <a:lnTo>
                  <a:pt x="1748870" y="2009908"/>
                </a:lnTo>
                <a:lnTo>
                  <a:pt x="1709578" y="2003322"/>
                </a:lnTo>
                <a:lnTo>
                  <a:pt x="2896801" y="2003322"/>
                </a:lnTo>
                <a:lnTo>
                  <a:pt x="2880728" y="2051174"/>
                </a:lnTo>
                <a:lnTo>
                  <a:pt x="2858193" y="2094823"/>
                </a:lnTo>
                <a:lnTo>
                  <a:pt x="2830524" y="2134909"/>
                </a:lnTo>
                <a:lnTo>
                  <a:pt x="2798281" y="2171418"/>
                </a:lnTo>
                <a:lnTo>
                  <a:pt x="2762024" y="2204337"/>
                </a:lnTo>
                <a:lnTo>
                  <a:pt x="2722311" y="2233653"/>
                </a:lnTo>
                <a:lnTo>
                  <a:pt x="2679702" y="2259354"/>
                </a:lnTo>
                <a:lnTo>
                  <a:pt x="2634756" y="2281426"/>
                </a:lnTo>
                <a:lnTo>
                  <a:pt x="2588033" y="2299856"/>
                </a:lnTo>
                <a:lnTo>
                  <a:pt x="2540092" y="2314631"/>
                </a:lnTo>
                <a:lnTo>
                  <a:pt x="2491491" y="2325738"/>
                </a:lnTo>
                <a:lnTo>
                  <a:pt x="2442791" y="2333165"/>
                </a:lnTo>
                <a:lnTo>
                  <a:pt x="2394550" y="2336898"/>
                </a:lnTo>
                <a:lnTo>
                  <a:pt x="2347328" y="2336924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28189" y="2892425"/>
            <a:ext cx="2489200" cy="1950085"/>
          </a:xfrm>
          <a:custGeom>
            <a:avLst/>
            <a:gdLst/>
            <a:ahLst/>
            <a:cxnLst/>
            <a:rect l="l" t="t" r="r" b="b"/>
            <a:pathLst>
              <a:path w="2489200" h="1950085">
                <a:moveTo>
                  <a:pt x="1966952" y="1949847"/>
                </a:moveTo>
                <a:lnTo>
                  <a:pt x="1918525" y="1947113"/>
                </a:lnTo>
                <a:lnTo>
                  <a:pt x="1867535" y="1941336"/>
                </a:lnTo>
                <a:lnTo>
                  <a:pt x="1814031" y="1932583"/>
                </a:lnTo>
                <a:lnTo>
                  <a:pt x="1758063" y="1920919"/>
                </a:lnTo>
                <a:lnTo>
                  <a:pt x="1699681" y="1906411"/>
                </a:lnTo>
                <a:lnTo>
                  <a:pt x="1638935" y="1889125"/>
                </a:lnTo>
                <a:lnTo>
                  <a:pt x="1600192" y="1876583"/>
                </a:lnTo>
                <a:lnTo>
                  <a:pt x="1558502" y="1861508"/>
                </a:lnTo>
                <a:lnTo>
                  <a:pt x="1514226" y="1844154"/>
                </a:lnTo>
                <a:lnTo>
                  <a:pt x="1467726" y="1824774"/>
                </a:lnTo>
                <a:lnTo>
                  <a:pt x="1419363" y="1803623"/>
                </a:lnTo>
                <a:lnTo>
                  <a:pt x="1369501" y="1780955"/>
                </a:lnTo>
                <a:lnTo>
                  <a:pt x="1318500" y="1757021"/>
                </a:lnTo>
                <a:lnTo>
                  <a:pt x="1266723" y="1732077"/>
                </a:lnTo>
                <a:lnTo>
                  <a:pt x="1162288" y="1680170"/>
                </a:lnTo>
                <a:lnTo>
                  <a:pt x="1008754" y="1601013"/>
                </a:lnTo>
                <a:lnTo>
                  <a:pt x="716597" y="1446212"/>
                </a:lnTo>
                <a:lnTo>
                  <a:pt x="543110" y="1357418"/>
                </a:lnTo>
                <a:lnTo>
                  <a:pt x="505658" y="1336675"/>
                </a:lnTo>
                <a:lnTo>
                  <a:pt x="448483" y="1295747"/>
                </a:lnTo>
                <a:lnTo>
                  <a:pt x="400685" y="1241425"/>
                </a:lnTo>
                <a:lnTo>
                  <a:pt x="381262" y="1205483"/>
                </a:lnTo>
                <a:lnTo>
                  <a:pt x="370026" y="1165225"/>
                </a:lnTo>
                <a:lnTo>
                  <a:pt x="364296" y="1121990"/>
                </a:lnTo>
                <a:lnTo>
                  <a:pt x="361394" y="1077119"/>
                </a:lnTo>
                <a:lnTo>
                  <a:pt x="358641" y="1031949"/>
                </a:lnTo>
                <a:lnTo>
                  <a:pt x="353357" y="987822"/>
                </a:lnTo>
                <a:lnTo>
                  <a:pt x="342865" y="946075"/>
                </a:lnTo>
                <a:lnTo>
                  <a:pt x="324485" y="908050"/>
                </a:lnTo>
                <a:lnTo>
                  <a:pt x="295975" y="875150"/>
                </a:lnTo>
                <a:lnTo>
                  <a:pt x="258926" y="846658"/>
                </a:lnTo>
                <a:lnTo>
                  <a:pt x="216407" y="820734"/>
                </a:lnTo>
                <a:lnTo>
                  <a:pt x="171489" y="795536"/>
                </a:lnTo>
                <a:lnTo>
                  <a:pt x="127241" y="769221"/>
                </a:lnTo>
                <a:lnTo>
                  <a:pt x="86732" y="739949"/>
                </a:lnTo>
                <a:lnTo>
                  <a:pt x="53031" y="705876"/>
                </a:lnTo>
                <a:lnTo>
                  <a:pt x="29210" y="665162"/>
                </a:lnTo>
                <a:lnTo>
                  <a:pt x="16787" y="625984"/>
                </a:lnTo>
                <a:lnTo>
                  <a:pt x="7937" y="580911"/>
                </a:lnTo>
                <a:lnTo>
                  <a:pt x="2420" y="531474"/>
                </a:lnTo>
                <a:lnTo>
                  <a:pt x="0" y="479209"/>
                </a:lnTo>
                <a:lnTo>
                  <a:pt x="436" y="425648"/>
                </a:lnTo>
                <a:lnTo>
                  <a:pt x="3492" y="372326"/>
                </a:lnTo>
                <a:lnTo>
                  <a:pt x="8929" y="320775"/>
                </a:lnTo>
                <a:lnTo>
                  <a:pt x="16510" y="272529"/>
                </a:lnTo>
                <a:lnTo>
                  <a:pt x="25995" y="229122"/>
                </a:lnTo>
                <a:lnTo>
                  <a:pt x="37147" y="192087"/>
                </a:lnTo>
                <a:lnTo>
                  <a:pt x="54716" y="147373"/>
                </a:lnTo>
                <a:lnTo>
                  <a:pt x="75451" y="107491"/>
                </a:lnTo>
                <a:lnTo>
                  <a:pt x="100379" y="72997"/>
                </a:lnTo>
                <a:lnTo>
                  <a:pt x="130527" y="44445"/>
                </a:lnTo>
                <a:lnTo>
                  <a:pt x="166924" y="22391"/>
                </a:lnTo>
                <a:lnTo>
                  <a:pt x="210596" y="7391"/>
                </a:lnTo>
                <a:lnTo>
                  <a:pt x="262572" y="0"/>
                </a:lnTo>
                <a:lnTo>
                  <a:pt x="857885" y="31750"/>
                </a:lnTo>
                <a:lnTo>
                  <a:pt x="893956" y="34875"/>
                </a:lnTo>
                <a:lnTo>
                  <a:pt x="1220454" y="54086"/>
                </a:lnTo>
                <a:lnTo>
                  <a:pt x="1280592" y="58820"/>
                </a:lnTo>
                <a:lnTo>
                  <a:pt x="1338756" y="64409"/>
                </a:lnTo>
                <a:lnTo>
                  <a:pt x="1393595" y="71007"/>
                </a:lnTo>
                <a:lnTo>
                  <a:pt x="1443757" y="78772"/>
                </a:lnTo>
                <a:lnTo>
                  <a:pt x="1487887" y="87859"/>
                </a:lnTo>
                <a:lnTo>
                  <a:pt x="1524635" y="98425"/>
                </a:lnTo>
                <a:lnTo>
                  <a:pt x="1562983" y="114940"/>
                </a:lnTo>
                <a:lnTo>
                  <a:pt x="1600129" y="150636"/>
                </a:lnTo>
                <a:lnTo>
                  <a:pt x="1613286" y="194328"/>
                </a:lnTo>
                <a:lnTo>
                  <a:pt x="1621648" y="220838"/>
                </a:lnTo>
                <a:lnTo>
                  <a:pt x="1663498" y="286521"/>
                </a:lnTo>
                <a:lnTo>
                  <a:pt x="1705610" y="327025"/>
                </a:lnTo>
                <a:lnTo>
                  <a:pt x="1764197" y="371485"/>
                </a:lnTo>
                <a:lnTo>
                  <a:pt x="1800054" y="396023"/>
                </a:lnTo>
                <a:lnTo>
                  <a:pt x="1839482" y="421916"/>
                </a:lnTo>
                <a:lnTo>
                  <a:pt x="2069032" y="566902"/>
                </a:lnTo>
                <a:lnTo>
                  <a:pt x="2117195" y="598041"/>
                </a:lnTo>
                <a:lnTo>
                  <a:pt x="2164701" y="629572"/>
                </a:lnTo>
                <a:lnTo>
                  <a:pt x="2210944" y="661359"/>
                </a:lnTo>
                <a:lnTo>
                  <a:pt x="2255321" y="693264"/>
                </a:lnTo>
                <a:lnTo>
                  <a:pt x="2297227" y="725150"/>
                </a:lnTo>
                <a:lnTo>
                  <a:pt x="2336059" y="756879"/>
                </a:lnTo>
                <a:lnTo>
                  <a:pt x="2371212" y="788313"/>
                </a:lnTo>
                <a:lnTo>
                  <a:pt x="2402083" y="819316"/>
                </a:lnTo>
                <a:lnTo>
                  <a:pt x="2428067" y="849749"/>
                </a:lnTo>
                <a:lnTo>
                  <a:pt x="2469803" y="922678"/>
                </a:lnTo>
                <a:lnTo>
                  <a:pt x="2482905" y="966457"/>
                </a:lnTo>
                <a:lnTo>
                  <a:pt x="2488853" y="1010657"/>
                </a:lnTo>
                <a:lnTo>
                  <a:pt x="2488636" y="1055122"/>
                </a:lnTo>
                <a:lnTo>
                  <a:pt x="2483243" y="1099694"/>
                </a:lnTo>
                <a:lnTo>
                  <a:pt x="2473662" y="1144220"/>
                </a:lnTo>
                <a:lnTo>
                  <a:pt x="2460881" y="1188541"/>
                </a:lnTo>
                <a:lnTo>
                  <a:pt x="2445889" y="1232503"/>
                </a:lnTo>
                <a:lnTo>
                  <a:pt x="2429674" y="1275948"/>
                </a:lnTo>
                <a:lnTo>
                  <a:pt x="2413226" y="1318722"/>
                </a:lnTo>
                <a:lnTo>
                  <a:pt x="2397531" y="1360667"/>
                </a:lnTo>
                <a:lnTo>
                  <a:pt x="2383580" y="1401629"/>
                </a:lnTo>
                <a:lnTo>
                  <a:pt x="2372360" y="1441450"/>
                </a:lnTo>
                <a:lnTo>
                  <a:pt x="2360829" y="1493514"/>
                </a:lnTo>
                <a:lnTo>
                  <a:pt x="2350414" y="1547063"/>
                </a:lnTo>
                <a:lnTo>
                  <a:pt x="2340215" y="1601069"/>
                </a:lnTo>
                <a:lnTo>
                  <a:pt x="2329383" y="1654277"/>
                </a:lnTo>
                <a:lnTo>
                  <a:pt x="2316995" y="1705769"/>
                </a:lnTo>
                <a:lnTo>
                  <a:pt x="2302179" y="1754404"/>
                </a:lnTo>
                <a:lnTo>
                  <a:pt x="2284048" y="1799095"/>
                </a:lnTo>
                <a:lnTo>
                  <a:pt x="2261717" y="1838757"/>
                </a:lnTo>
                <a:lnTo>
                  <a:pt x="2234299" y="1872304"/>
                </a:lnTo>
                <a:lnTo>
                  <a:pt x="2200910" y="1898650"/>
                </a:lnTo>
                <a:lnTo>
                  <a:pt x="2134036" y="1929033"/>
                </a:lnTo>
                <a:lnTo>
                  <a:pt x="2096358" y="1939132"/>
                </a:lnTo>
                <a:lnTo>
                  <a:pt x="2055918" y="1945922"/>
                </a:lnTo>
                <a:lnTo>
                  <a:pt x="2012766" y="1949472"/>
                </a:lnTo>
                <a:lnTo>
                  <a:pt x="1966952" y="194984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0190" y="467164"/>
            <a:ext cx="8940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Components of </a:t>
            </a:r>
            <a:r>
              <a:rPr dirty="0" sz="3600"/>
              <a:t>cellular </a:t>
            </a:r>
            <a:r>
              <a:rPr dirty="0" sz="3600" spc="-5"/>
              <a:t>network</a:t>
            </a:r>
            <a:r>
              <a:rPr dirty="0" sz="3600" spc="-95"/>
              <a:t> </a:t>
            </a:r>
            <a:r>
              <a:rPr dirty="0" sz="3600" spc="-5"/>
              <a:t>architecture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5359400" y="2286000"/>
            <a:ext cx="411162" cy="477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69878" y="2023597"/>
            <a:ext cx="11626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correspondent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1656" y="3153896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0957" y="3927009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7150" y="3650784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01862" y="1863205"/>
            <a:ext cx="5235575" cy="365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73031" y="3746034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2931" y="3153896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0815" y="2276008"/>
            <a:ext cx="96393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wired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public  telephone  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7303" y="5530568"/>
            <a:ext cx="3124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different </a:t>
            </a:r>
            <a:r>
              <a:rPr dirty="0" sz="1800">
                <a:latin typeface="Arial"/>
                <a:cs typeface="Arial"/>
              </a:rPr>
              <a:t>cellular </a:t>
            </a:r>
            <a:r>
              <a:rPr dirty="0" sz="1800" spc="-5">
                <a:latin typeface="Arial"/>
                <a:cs typeface="Arial"/>
              </a:rPr>
              <a:t>networks,  operated by different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providers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7477" y="1758150"/>
            <a:ext cx="838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recall: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7500" y="965200"/>
            <a:ext cx="8228013" cy="173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15" y="109792"/>
            <a:ext cx="617791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Handling mobility in</a:t>
            </a:r>
            <a:r>
              <a:rPr dirty="0" sz="4000" spc="-90"/>
              <a:t> </a:t>
            </a:r>
            <a:r>
              <a:rPr dirty="0" sz="4000"/>
              <a:t>cellular  </a:t>
            </a:r>
            <a:r>
              <a:rPr dirty="0" sz="4000" spc="-5"/>
              <a:t>networks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583859"/>
            <a:ext cx="7575550" cy="454914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4965" marR="346710" indent="-342900">
              <a:lnSpc>
                <a:spcPts val="3060"/>
              </a:lnSpc>
              <a:spcBef>
                <a:spcPts val="45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home </a:t>
            </a: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network</a:t>
            </a:r>
            <a:r>
              <a:rPr dirty="0" sz="280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dirty="0" sz="2800" spc="-5">
                <a:latin typeface="Arial"/>
                <a:cs typeface="Arial"/>
              </a:rPr>
              <a:t>network of </a:t>
            </a:r>
            <a:r>
              <a:rPr dirty="0" sz="2800">
                <a:latin typeface="Arial"/>
                <a:cs typeface="Arial"/>
              </a:rPr>
              <a:t>cellular </a:t>
            </a:r>
            <a:r>
              <a:rPr dirty="0" sz="2800" spc="-5">
                <a:latin typeface="Arial"/>
                <a:cs typeface="Arial"/>
              </a:rPr>
              <a:t>provider  </a:t>
            </a:r>
            <a:r>
              <a:rPr dirty="0" sz="2800">
                <a:latin typeface="Arial"/>
                <a:cs typeface="Arial"/>
              </a:rPr>
              <a:t>you subscribe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(e.g., </a:t>
            </a:r>
            <a:r>
              <a:rPr dirty="0" sz="2800" spc="-10">
                <a:latin typeface="Arial"/>
                <a:cs typeface="Arial"/>
              </a:rPr>
              <a:t>Sprint PCS,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Verizon)</a:t>
            </a:r>
            <a:endParaRPr sz="2800">
              <a:latin typeface="Arial"/>
              <a:cs typeface="Arial"/>
            </a:endParaRPr>
          </a:p>
          <a:p>
            <a:pPr lvl="1" marL="755015" marR="5080" indent="-285750">
              <a:lnSpc>
                <a:spcPct val="90000"/>
              </a:lnSpc>
              <a:spcBef>
                <a:spcPts val="530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home location </a:t>
            </a:r>
            <a:r>
              <a:rPr dirty="0" sz="2400" i="1">
                <a:solidFill>
                  <a:srgbClr val="C00000"/>
                </a:solidFill>
                <a:latin typeface="Arial"/>
                <a:cs typeface="Arial"/>
              </a:rPr>
              <a:t>register (HLR): </a:t>
            </a:r>
            <a:r>
              <a:rPr dirty="0" sz="2400" spc="-5">
                <a:latin typeface="Arial"/>
                <a:cs typeface="Arial"/>
              </a:rPr>
              <a:t>database in home  network </a:t>
            </a:r>
            <a:r>
              <a:rPr dirty="0" sz="2400">
                <a:latin typeface="Arial"/>
                <a:cs typeface="Arial"/>
              </a:rPr>
              <a:t>containing </a:t>
            </a:r>
            <a:r>
              <a:rPr dirty="0" sz="2400" spc="-5">
                <a:latin typeface="Arial"/>
                <a:cs typeface="Arial"/>
              </a:rPr>
              <a:t>permanent </a:t>
            </a:r>
            <a:r>
              <a:rPr dirty="0" sz="2400">
                <a:latin typeface="Arial"/>
                <a:cs typeface="Arial"/>
              </a:rPr>
              <a:t>cell </a:t>
            </a:r>
            <a:r>
              <a:rPr dirty="0" sz="2400" spc="-5">
                <a:latin typeface="Arial"/>
                <a:cs typeface="Arial"/>
              </a:rPr>
              <a:t>phone #, profile  information </a:t>
            </a:r>
            <a:r>
              <a:rPr dirty="0" sz="2400">
                <a:latin typeface="Arial"/>
                <a:cs typeface="Arial"/>
              </a:rPr>
              <a:t>(services, </a:t>
            </a:r>
            <a:r>
              <a:rPr dirty="0" sz="2400" spc="-5">
                <a:latin typeface="Arial"/>
                <a:cs typeface="Arial"/>
              </a:rPr>
              <a:t>preferences, billing),  information about </a:t>
            </a:r>
            <a:r>
              <a:rPr dirty="0" sz="2400">
                <a:latin typeface="Arial"/>
                <a:cs typeface="Arial"/>
              </a:rPr>
              <a:t>current </a:t>
            </a:r>
            <a:r>
              <a:rPr dirty="0" sz="2400" spc="-5">
                <a:latin typeface="Arial"/>
                <a:cs typeface="Arial"/>
              </a:rPr>
              <a:t>location </a:t>
            </a:r>
            <a:r>
              <a:rPr dirty="0" sz="2400">
                <a:latin typeface="Arial"/>
                <a:cs typeface="Arial"/>
              </a:rPr>
              <a:t>(could </a:t>
            </a:r>
            <a:r>
              <a:rPr dirty="0" sz="2400" spc="-5">
                <a:latin typeface="Arial"/>
                <a:cs typeface="Arial"/>
              </a:rPr>
              <a:t>be in  another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network)</a:t>
            </a:r>
            <a:endParaRPr sz="2400">
              <a:latin typeface="Arial"/>
              <a:cs typeface="Arial"/>
            </a:endParaRPr>
          </a:p>
          <a:p>
            <a:pPr marL="354965" marR="887094" indent="-342900">
              <a:lnSpc>
                <a:spcPts val="3060"/>
              </a:lnSpc>
              <a:spcBef>
                <a:spcPts val="64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00000"/>
                </a:solidFill>
                <a:latin typeface="Arial"/>
                <a:cs typeface="Arial"/>
              </a:rPr>
              <a:t>visited </a:t>
            </a: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network: </a:t>
            </a:r>
            <a:r>
              <a:rPr dirty="0" sz="2800" spc="-5">
                <a:latin typeface="Arial"/>
                <a:cs typeface="Arial"/>
              </a:rPr>
              <a:t>network in which </a:t>
            </a:r>
            <a:r>
              <a:rPr dirty="0" sz="2800">
                <a:latin typeface="Arial"/>
                <a:cs typeface="Arial"/>
              </a:rPr>
              <a:t>mobile  currently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resides</a:t>
            </a:r>
            <a:endParaRPr sz="2800">
              <a:latin typeface="Arial"/>
              <a:cs typeface="Arial"/>
            </a:endParaRPr>
          </a:p>
          <a:p>
            <a:pPr lvl="1" marL="755015" marR="86360" indent="-285750">
              <a:lnSpc>
                <a:spcPts val="259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2400" i="1">
                <a:solidFill>
                  <a:srgbClr val="C00000"/>
                </a:solidFill>
                <a:latin typeface="Arial"/>
                <a:cs typeface="Arial"/>
              </a:rPr>
              <a:t>visitor </a:t>
            </a: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location </a:t>
            </a:r>
            <a:r>
              <a:rPr dirty="0" sz="2400" i="1">
                <a:solidFill>
                  <a:srgbClr val="C00000"/>
                </a:solidFill>
                <a:latin typeface="Arial"/>
                <a:cs typeface="Arial"/>
              </a:rPr>
              <a:t>register (VLR): </a:t>
            </a:r>
            <a:r>
              <a:rPr dirty="0" sz="2400" spc="-5">
                <a:latin typeface="Arial"/>
                <a:cs typeface="Arial"/>
              </a:rPr>
              <a:t>database with entry  for each user </a:t>
            </a:r>
            <a:r>
              <a:rPr dirty="0" sz="2400">
                <a:latin typeface="Arial"/>
                <a:cs typeface="Arial"/>
              </a:rPr>
              <a:t>currently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254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could </a:t>
            </a:r>
            <a:r>
              <a:rPr dirty="0" sz="2400" spc="-5">
                <a:latin typeface="Arial"/>
                <a:cs typeface="Arial"/>
              </a:rPr>
              <a:t>be home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990600"/>
            <a:ext cx="8228010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1450" y="4057650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5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9488" y="5407025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4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5200" y="4489450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5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6888" y="4954588"/>
            <a:ext cx="1057275" cy="914400"/>
          </a:xfrm>
          <a:custGeom>
            <a:avLst/>
            <a:gdLst/>
            <a:ahLst/>
            <a:cxnLst/>
            <a:rect l="l" t="t" r="r" b="b"/>
            <a:pathLst>
              <a:path w="1057275" h="914400">
                <a:moveTo>
                  <a:pt x="0" y="457199"/>
                </a:moveTo>
                <a:lnTo>
                  <a:pt x="264316" y="0"/>
                </a:lnTo>
                <a:lnTo>
                  <a:pt x="792958" y="0"/>
                </a:lnTo>
                <a:lnTo>
                  <a:pt x="1057274" y="457199"/>
                </a:lnTo>
                <a:lnTo>
                  <a:pt x="792958" y="914399"/>
                </a:lnTo>
                <a:lnTo>
                  <a:pt x="264316" y="914399"/>
                </a:lnTo>
                <a:lnTo>
                  <a:pt x="0" y="4571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6962" y="4645025"/>
            <a:ext cx="501650" cy="838200"/>
          </a:xfrm>
          <a:custGeom>
            <a:avLst/>
            <a:gdLst/>
            <a:ahLst/>
            <a:cxnLst/>
            <a:rect l="l" t="t" r="r" b="b"/>
            <a:pathLst>
              <a:path w="501650" h="838200">
                <a:moveTo>
                  <a:pt x="0" y="838200"/>
                </a:moveTo>
                <a:lnTo>
                  <a:pt x="5016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1150" y="4645025"/>
            <a:ext cx="850900" cy="1327150"/>
          </a:xfrm>
          <a:custGeom>
            <a:avLst/>
            <a:gdLst/>
            <a:ahLst/>
            <a:cxnLst/>
            <a:rect l="l" t="t" r="r" b="b"/>
            <a:pathLst>
              <a:path w="850900" h="1327150">
                <a:moveTo>
                  <a:pt x="0" y="1327150"/>
                </a:moveTo>
                <a:lnTo>
                  <a:pt x="850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25750" y="4645025"/>
            <a:ext cx="824230" cy="463550"/>
          </a:xfrm>
          <a:custGeom>
            <a:avLst/>
            <a:gdLst/>
            <a:ahLst/>
            <a:cxnLst/>
            <a:rect l="l" t="t" r="r" b="b"/>
            <a:pathLst>
              <a:path w="824229" h="463550">
                <a:moveTo>
                  <a:pt x="0" y="463550"/>
                </a:moveTo>
                <a:lnTo>
                  <a:pt x="8239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2638" y="4452937"/>
            <a:ext cx="1519555" cy="179705"/>
          </a:xfrm>
          <a:custGeom>
            <a:avLst/>
            <a:gdLst/>
            <a:ahLst/>
            <a:cxnLst/>
            <a:rect l="l" t="t" r="r" b="b"/>
            <a:pathLst>
              <a:path w="1519554" h="179704">
                <a:moveTo>
                  <a:pt x="0" y="179387"/>
                </a:moveTo>
                <a:lnTo>
                  <a:pt x="15192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56124" y="2605297"/>
            <a:ext cx="1990725" cy="2286635"/>
          </a:xfrm>
          <a:custGeom>
            <a:avLst/>
            <a:gdLst/>
            <a:ahLst/>
            <a:cxnLst/>
            <a:rect l="l" t="t" r="r" b="b"/>
            <a:pathLst>
              <a:path w="1990725" h="2286635">
                <a:moveTo>
                  <a:pt x="131391" y="1571274"/>
                </a:moveTo>
                <a:lnTo>
                  <a:pt x="80286" y="1551816"/>
                </a:lnTo>
                <a:lnTo>
                  <a:pt x="43387" y="1491051"/>
                </a:lnTo>
                <a:lnTo>
                  <a:pt x="33270" y="1451927"/>
                </a:lnTo>
                <a:lnTo>
                  <a:pt x="26173" y="1407333"/>
                </a:lnTo>
                <a:lnTo>
                  <a:pt x="21604" y="1358121"/>
                </a:lnTo>
                <a:lnTo>
                  <a:pt x="19069" y="1305144"/>
                </a:lnTo>
                <a:lnTo>
                  <a:pt x="18077" y="1249257"/>
                </a:lnTo>
                <a:lnTo>
                  <a:pt x="18134" y="1191311"/>
                </a:lnTo>
                <a:lnTo>
                  <a:pt x="18748" y="1132161"/>
                </a:lnTo>
                <a:lnTo>
                  <a:pt x="19426" y="1072660"/>
                </a:lnTo>
                <a:lnTo>
                  <a:pt x="19676" y="1013661"/>
                </a:lnTo>
                <a:lnTo>
                  <a:pt x="19005" y="956017"/>
                </a:lnTo>
                <a:lnTo>
                  <a:pt x="17478" y="911113"/>
                </a:lnTo>
                <a:lnTo>
                  <a:pt x="15127" y="863254"/>
                </a:lnTo>
                <a:lnTo>
                  <a:pt x="12242" y="813040"/>
                </a:lnTo>
                <a:lnTo>
                  <a:pt x="9115" y="761070"/>
                </a:lnTo>
                <a:lnTo>
                  <a:pt x="6036" y="707945"/>
                </a:lnTo>
                <a:lnTo>
                  <a:pt x="3296" y="654265"/>
                </a:lnTo>
                <a:lnTo>
                  <a:pt x="1187" y="600630"/>
                </a:lnTo>
                <a:lnTo>
                  <a:pt x="0" y="547639"/>
                </a:lnTo>
                <a:lnTo>
                  <a:pt x="24" y="495894"/>
                </a:lnTo>
                <a:lnTo>
                  <a:pt x="1551" y="445993"/>
                </a:lnTo>
                <a:lnTo>
                  <a:pt x="4872" y="398538"/>
                </a:lnTo>
                <a:lnTo>
                  <a:pt x="10278" y="354127"/>
                </a:lnTo>
                <a:lnTo>
                  <a:pt x="18060" y="313362"/>
                </a:lnTo>
                <a:lnTo>
                  <a:pt x="45936" y="230763"/>
                </a:lnTo>
                <a:lnTo>
                  <a:pt x="65303" y="188381"/>
                </a:lnTo>
                <a:lnTo>
                  <a:pt x="87122" y="149851"/>
                </a:lnTo>
                <a:lnTo>
                  <a:pt x="111905" y="115331"/>
                </a:lnTo>
                <a:lnTo>
                  <a:pt x="140167" y="84974"/>
                </a:lnTo>
                <a:lnTo>
                  <a:pt x="172420" y="58938"/>
                </a:lnTo>
                <a:lnTo>
                  <a:pt x="209177" y="37376"/>
                </a:lnTo>
                <a:lnTo>
                  <a:pt x="250952" y="20446"/>
                </a:lnTo>
                <a:lnTo>
                  <a:pt x="298257" y="8301"/>
                </a:lnTo>
                <a:lnTo>
                  <a:pt x="351606" y="1099"/>
                </a:lnTo>
                <a:lnTo>
                  <a:pt x="386664" y="0"/>
                </a:lnTo>
                <a:lnTo>
                  <a:pt x="425078" y="2003"/>
                </a:lnTo>
                <a:lnTo>
                  <a:pt x="466488" y="6808"/>
                </a:lnTo>
                <a:lnTo>
                  <a:pt x="510534" y="14112"/>
                </a:lnTo>
                <a:lnTo>
                  <a:pt x="556857" y="23612"/>
                </a:lnTo>
                <a:lnTo>
                  <a:pt x="605097" y="35007"/>
                </a:lnTo>
                <a:lnTo>
                  <a:pt x="654894" y="47994"/>
                </a:lnTo>
                <a:lnTo>
                  <a:pt x="705888" y="62270"/>
                </a:lnTo>
                <a:lnTo>
                  <a:pt x="757720" y="77533"/>
                </a:lnTo>
                <a:lnTo>
                  <a:pt x="1066150" y="172917"/>
                </a:lnTo>
                <a:lnTo>
                  <a:pt x="1113771" y="186626"/>
                </a:lnTo>
                <a:lnTo>
                  <a:pt x="1159351" y="198904"/>
                </a:lnTo>
                <a:lnTo>
                  <a:pt x="1210712" y="211219"/>
                </a:lnTo>
                <a:lnTo>
                  <a:pt x="1263737" y="222356"/>
                </a:lnTo>
                <a:lnTo>
                  <a:pt x="1317936" y="232573"/>
                </a:lnTo>
                <a:lnTo>
                  <a:pt x="1536674" y="269383"/>
                </a:lnTo>
                <a:lnTo>
                  <a:pt x="1589394" y="278858"/>
                </a:lnTo>
                <a:lnTo>
                  <a:pt x="1640350" y="288956"/>
                </a:lnTo>
                <a:lnTo>
                  <a:pt x="1689050" y="299935"/>
                </a:lnTo>
                <a:lnTo>
                  <a:pt x="1735004" y="312052"/>
                </a:lnTo>
                <a:lnTo>
                  <a:pt x="1777724" y="325564"/>
                </a:lnTo>
                <a:lnTo>
                  <a:pt x="1816718" y="340730"/>
                </a:lnTo>
                <a:lnTo>
                  <a:pt x="1851497" y="357805"/>
                </a:lnTo>
                <a:lnTo>
                  <a:pt x="1918024" y="407246"/>
                </a:lnTo>
                <a:lnTo>
                  <a:pt x="1945507" y="437370"/>
                </a:lnTo>
                <a:lnTo>
                  <a:pt x="1978349" y="501995"/>
                </a:lnTo>
                <a:lnTo>
                  <a:pt x="1989676" y="580127"/>
                </a:lnTo>
                <a:lnTo>
                  <a:pt x="1990265" y="627134"/>
                </a:lnTo>
                <a:lnTo>
                  <a:pt x="1989068" y="680969"/>
                </a:lnTo>
                <a:lnTo>
                  <a:pt x="1987281" y="742782"/>
                </a:lnTo>
                <a:lnTo>
                  <a:pt x="1986103" y="813723"/>
                </a:lnTo>
                <a:lnTo>
                  <a:pt x="1984620" y="892887"/>
                </a:lnTo>
                <a:lnTo>
                  <a:pt x="1983111" y="938050"/>
                </a:lnTo>
                <a:lnTo>
                  <a:pt x="1981093" y="986368"/>
                </a:lnTo>
                <a:lnTo>
                  <a:pt x="1978571" y="1037418"/>
                </a:lnTo>
                <a:lnTo>
                  <a:pt x="1975547" y="1090777"/>
                </a:lnTo>
                <a:lnTo>
                  <a:pt x="1972024" y="1146020"/>
                </a:lnTo>
                <a:lnTo>
                  <a:pt x="1968006" y="1202725"/>
                </a:lnTo>
                <a:lnTo>
                  <a:pt x="1963495" y="1260467"/>
                </a:lnTo>
                <a:lnTo>
                  <a:pt x="1958495" y="1318824"/>
                </a:lnTo>
                <a:lnTo>
                  <a:pt x="1953008" y="1377371"/>
                </a:lnTo>
                <a:lnTo>
                  <a:pt x="1947038" y="1435686"/>
                </a:lnTo>
                <a:lnTo>
                  <a:pt x="1940588" y="1493343"/>
                </a:lnTo>
                <a:lnTo>
                  <a:pt x="1933661" y="1549921"/>
                </a:lnTo>
                <a:lnTo>
                  <a:pt x="1931733" y="1564263"/>
                </a:lnTo>
                <a:lnTo>
                  <a:pt x="227772" y="1564263"/>
                </a:lnTo>
                <a:lnTo>
                  <a:pt x="192277" y="1566539"/>
                </a:lnTo>
                <a:lnTo>
                  <a:pt x="160335" y="1570097"/>
                </a:lnTo>
                <a:lnTo>
                  <a:pt x="131391" y="1571274"/>
                </a:lnTo>
                <a:close/>
              </a:path>
              <a:path w="1990725" h="2286635">
                <a:moveTo>
                  <a:pt x="1518889" y="2286198"/>
                </a:moveTo>
                <a:lnTo>
                  <a:pt x="1477002" y="2285577"/>
                </a:lnTo>
                <a:lnTo>
                  <a:pt x="1433377" y="2279658"/>
                </a:lnTo>
                <a:lnTo>
                  <a:pt x="1388230" y="2269004"/>
                </a:lnTo>
                <a:lnTo>
                  <a:pt x="1341772" y="2254175"/>
                </a:lnTo>
                <a:lnTo>
                  <a:pt x="1294218" y="2235731"/>
                </a:lnTo>
                <a:lnTo>
                  <a:pt x="1245780" y="2214233"/>
                </a:lnTo>
                <a:lnTo>
                  <a:pt x="1196672" y="2190242"/>
                </a:lnTo>
                <a:lnTo>
                  <a:pt x="1147107" y="2164317"/>
                </a:lnTo>
                <a:lnTo>
                  <a:pt x="1097298" y="2137020"/>
                </a:lnTo>
                <a:lnTo>
                  <a:pt x="997802" y="2080551"/>
                </a:lnTo>
                <a:lnTo>
                  <a:pt x="961605" y="2058508"/>
                </a:lnTo>
                <a:lnTo>
                  <a:pt x="923267" y="2032973"/>
                </a:lnTo>
                <a:lnTo>
                  <a:pt x="883147" y="2004468"/>
                </a:lnTo>
                <a:lnTo>
                  <a:pt x="841598" y="1973517"/>
                </a:lnTo>
                <a:lnTo>
                  <a:pt x="798976" y="1940644"/>
                </a:lnTo>
                <a:lnTo>
                  <a:pt x="755639" y="1906371"/>
                </a:lnTo>
                <a:lnTo>
                  <a:pt x="540651" y="1732328"/>
                </a:lnTo>
                <a:lnTo>
                  <a:pt x="500484" y="1700647"/>
                </a:lnTo>
                <a:lnTo>
                  <a:pt x="462091" y="1671229"/>
                </a:lnTo>
                <a:lnTo>
                  <a:pt x="425827" y="1644598"/>
                </a:lnTo>
                <a:lnTo>
                  <a:pt x="392048" y="1621277"/>
                </a:lnTo>
                <a:lnTo>
                  <a:pt x="311635" y="1578223"/>
                </a:lnTo>
                <a:lnTo>
                  <a:pt x="267374" y="1566936"/>
                </a:lnTo>
                <a:lnTo>
                  <a:pt x="227772" y="1564263"/>
                </a:lnTo>
                <a:lnTo>
                  <a:pt x="1931733" y="1564263"/>
                </a:lnTo>
                <a:lnTo>
                  <a:pt x="1926259" y="1604995"/>
                </a:lnTo>
                <a:lnTo>
                  <a:pt x="1918387" y="1658141"/>
                </a:lnTo>
                <a:lnTo>
                  <a:pt x="1910047" y="1708937"/>
                </a:lnTo>
                <a:lnTo>
                  <a:pt x="1901242" y="1756958"/>
                </a:lnTo>
                <a:lnTo>
                  <a:pt x="1891975" y="1801781"/>
                </a:lnTo>
                <a:lnTo>
                  <a:pt x="1882249" y="1842983"/>
                </a:lnTo>
                <a:lnTo>
                  <a:pt x="1872068" y="1880139"/>
                </a:lnTo>
                <a:lnTo>
                  <a:pt x="1851413" y="1943932"/>
                </a:lnTo>
                <a:lnTo>
                  <a:pt x="1829189" y="2001802"/>
                </a:lnTo>
                <a:lnTo>
                  <a:pt x="1805398" y="2053900"/>
                </a:lnTo>
                <a:lnTo>
                  <a:pt x="1780041" y="2100376"/>
                </a:lnTo>
                <a:lnTo>
                  <a:pt x="1753119" y="2141382"/>
                </a:lnTo>
                <a:lnTo>
                  <a:pt x="1724635" y="2177068"/>
                </a:lnTo>
                <a:lnTo>
                  <a:pt x="1694589" y="2207584"/>
                </a:lnTo>
                <a:lnTo>
                  <a:pt x="1662984" y="2233081"/>
                </a:lnTo>
                <a:lnTo>
                  <a:pt x="1629821" y="2253710"/>
                </a:lnTo>
                <a:lnTo>
                  <a:pt x="1595102" y="2269620"/>
                </a:lnTo>
                <a:lnTo>
                  <a:pt x="1558827" y="2280963"/>
                </a:lnTo>
                <a:lnTo>
                  <a:pt x="1518889" y="2286198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52502" y="3696821"/>
            <a:ext cx="805180" cy="8807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Public  </a:t>
            </a:r>
            <a:r>
              <a:rPr dirty="0" sz="1400">
                <a:latin typeface="Arial"/>
                <a:cs typeface="Arial"/>
              </a:rPr>
              <a:t>switched  </a:t>
            </a:r>
            <a:r>
              <a:rPr dirty="0" sz="1400" spc="-5">
                <a:latin typeface="Arial"/>
                <a:cs typeface="Arial"/>
              </a:rPr>
              <a:t>telephone  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4800" y="4673600"/>
            <a:ext cx="252413" cy="182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74900" y="5753100"/>
            <a:ext cx="252413" cy="182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24100" y="4876800"/>
            <a:ext cx="252413" cy="182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74144" y="5130800"/>
            <a:ext cx="1076665" cy="346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75683" y="523588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 h="0">
                <a:moveTo>
                  <a:pt x="1945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04938" y="5178990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 h="0">
                <a:moveTo>
                  <a:pt x="318357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41837" y="4083050"/>
            <a:ext cx="508000" cy="254000"/>
          </a:xfrm>
          <a:custGeom>
            <a:avLst/>
            <a:gdLst/>
            <a:ahLst/>
            <a:cxnLst/>
            <a:rect l="l" t="t" r="r" b="b"/>
            <a:pathLst>
              <a:path w="508000" h="254000">
                <a:moveTo>
                  <a:pt x="0" y="254000"/>
                </a:moveTo>
                <a:lnTo>
                  <a:pt x="508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69402" y="5417671"/>
            <a:ext cx="5492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mobile  </a:t>
            </a:r>
            <a:r>
              <a:rPr dirty="0" sz="1400" spc="-5">
                <a:latin typeface="Arial"/>
                <a:cs typeface="Arial"/>
              </a:rPr>
              <a:t>user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6144" y="1304771"/>
            <a:ext cx="2175510" cy="1828800"/>
          </a:xfrm>
          <a:custGeom>
            <a:avLst/>
            <a:gdLst/>
            <a:ahLst/>
            <a:cxnLst/>
            <a:rect l="l" t="t" r="r" b="b"/>
            <a:pathLst>
              <a:path w="2175510" h="1828800">
                <a:moveTo>
                  <a:pt x="1613802" y="1828197"/>
                </a:moveTo>
                <a:lnTo>
                  <a:pt x="1568749" y="1826713"/>
                </a:lnTo>
                <a:lnTo>
                  <a:pt x="1520720" y="1822945"/>
                </a:lnTo>
                <a:lnTo>
                  <a:pt x="1470182" y="1817191"/>
                </a:lnTo>
                <a:lnTo>
                  <a:pt x="1417605" y="1809745"/>
                </a:lnTo>
                <a:lnTo>
                  <a:pt x="1363455" y="1800905"/>
                </a:lnTo>
                <a:lnTo>
                  <a:pt x="1308200" y="1790968"/>
                </a:lnTo>
                <a:lnTo>
                  <a:pt x="1252308" y="1780229"/>
                </a:lnTo>
                <a:lnTo>
                  <a:pt x="979660" y="1724893"/>
                </a:lnTo>
                <a:lnTo>
                  <a:pt x="929767" y="1715573"/>
                </a:lnTo>
                <a:lnTo>
                  <a:pt x="882510" y="1707527"/>
                </a:lnTo>
                <a:lnTo>
                  <a:pt x="838358" y="1701052"/>
                </a:lnTo>
                <a:lnTo>
                  <a:pt x="778658" y="1690420"/>
                </a:lnTo>
                <a:lnTo>
                  <a:pt x="719985" y="1681773"/>
                </a:lnTo>
                <a:lnTo>
                  <a:pt x="662598" y="1674583"/>
                </a:lnTo>
                <a:lnTo>
                  <a:pt x="500713" y="1656460"/>
                </a:lnTo>
                <a:lnTo>
                  <a:pt x="451034" y="1649805"/>
                </a:lnTo>
                <a:lnTo>
                  <a:pt x="403924" y="1641960"/>
                </a:lnTo>
                <a:lnTo>
                  <a:pt x="359641" y="1632397"/>
                </a:lnTo>
                <a:lnTo>
                  <a:pt x="318442" y="1620586"/>
                </a:lnTo>
                <a:lnTo>
                  <a:pt x="280583" y="1605999"/>
                </a:lnTo>
                <a:lnTo>
                  <a:pt x="246322" y="1588107"/>
                </a:lnTo>
                <a:lnTo>
                  <a:pt x="207150" y="1559139"/>
                </a:lnTo>
                <a:lnTo>
                  <a:pt x="175241" y="1525343"/>
                </a:lnTo>
                <a:lnTo>
                  <a:pt x="149499" y="1487488"/>
                </a:lnTo>
                <a:lnTo>
                  <a:pt x="128828" y="1446347"/>
                </a:lnTo>
                <a:lnTo>
                  <a:pt x="112131" y="1402689"/>
                </a:lnTo>
                <a:lnTo>
                  <a:pt x="98313" y="1357287"/>
                </a:lnTo>
                <a:lnTo>
                  <a:pt x="86276" y="1310910"/>
                </a:lnTo>
                <a:lnTo>
                  <a:pt x="74924" y="1264331"/>
                </a:lnTo>
                <a:lnTo>
                  <a:pt x="63161" y="1218320"/>
                </a:lnTo>
                <a:lnTo>
                  <a:pt x="52139" y="1172385"/>
                </a:lnTo>
                <a:lnTo>
                  <a:pt x="43507" y="1125479"/>
                </a:lnTo>
                <a:lnTo>
                  <a:pt x="36916" y="1077539"/>
                </a:lnTo>
                <a:lnTo>
                  <a:pt x="32016" y="1028504"/>
                </a:lnTo>
                <a:lnTo>
                  <a:pt x="28455" y="978311"/>
                </a:lnTo>
                <a:lnTo>
                  <a:pt x="25884" y="926898"/>
                </a:lnTo>
                <a:lnTo>
                  <a:pt x="23953" y="874202"/>
                </a:lnTo>
                <a:lnTo>
                  <a:pt x="20608" y="764715"/>
                </a:lnTo>
                <a:lnTo>
                  <a:pt x="18239" y="717559"/>
                </a:lnTo>
                <a:lnTo>
                  <a:pt x="14595" y="667239"/>
                </a:lnTo>
                <a:lnTo>
                  <a:pt x="10325" y="614667"/>
                </a:lnTo>
                <a:lnTo>
                  <a:pt x="6079" y="560754"/>
                </a:lnTo>
                <a:lnTo>
                  <a:pt x="2510" y="506411"/>
                </a:lnTo>
                <a:lnTo>
                  <a:pt x="266" y="452550"/>
                </a:lnTo>
                <a:lnTo>
                  <a:pt x="0" y="400081"/>
                </a:lnTo>
                <a:lnTo>
                  <a:pt x="2360" y="349917"/>
                </a:lnTo>
                <a:lnTo>
                  <a:pt x="8015" y="302893"/>
                </a:lnTo>
                <a:lnTo>
                  <a:pt x="17564" y="260146"/>
                </a:lnTo>
                <a:lnTo>
                  <a:pt x="31709" y="222361"/>
                </a:lnTo>
                <a:lnTo>
                  <a:pt x="53085" y="181801"/>
                </a:lnTo>
                <a:lnTo>
                  <a:pt x="77050" y="144650"/>
                </a:lnTo>
                <a:lnTo>
                  <a:pt x="104411" y="111151"/>
                </a:lnTo>
                <a:lnTo>
                  <a:pt x="135975" y="81548"/>
                </a:lnTo>
                <a:lnTo>
                  <a:pt x="172548" y="56084"/>
                </a:lnTo>
                <a:lnTo>
                  <a:pt x="214938" y="35003"/>
                </a:lnTo>
                <a:lnTo>
                  <a:pt x="263952" y="18547"/>
                </a:lnTo>
                <a:lnTo>
                  <a:pt x="320397" y="6962"/>
                </a:lnTo>
                <a:lnTo>
                  <a:pt x="385080" y="489"/>
                </a:lnTo>
                <a:lnTo>
                  <a:pt x="421068" y="0"/>
                </a:lnTo>
                <a:lnTo>
                  <a:pt x="460356" y="1684"/>
                </a:lnTo>
                <a:lnTo>
                  <a:pt x="502614" y="5344"/>
                </a:lnTo>
                <a:lnTo>
                  <a:pt x="547510" y="10779"/>
                </a:lnTo>
                <a:lnTo>
                  <a:pt x="594712" y="17789"/>
                </a:lnTo>
                <a:lnTo>
                  <a:pt x="643891" y="26176"/>
                </a:lnTo>
                <a:lnTo>
                  <a:pt x="694714" y="35740"/>
                </a:lnTo>
                <a:lnTo>
                  <a:pt x="746850" y="46282"/>
                </a:lnTo>
                <a:lnTo>
                  <a:pt x="1171478" y="141852"/>
                </a:lnTo>
                <a:lnTo>
                  <a:pt x="1220531" y="152211"/>
                </a:lnTo>
                <a:lnTo>
                  <a:pt x="1267585" y="161552"/>
                </a:lnTo>
                <a:lnTo>
                  <a:pt x="1320219" y="170650"/>
                </a:lnTo>
                <a:lnTo>
                  <a:pt x="1374454" y="178950"/>
                </a:lnTo>
                <a:lnTo>
                  <a:pt x="1429855" y="186614"/>
                </a:lnTo>
                <a:lnTo>
                  <a:pt x="1709068" y="221129"/>
                </a:lnTo>
                <a:lnTo>
                  <a:pt x="1762298" y="228417"/>
                </a:lnTo>
                <a:lnTo>
                  <a:pt x="1813640" y="236215"/>
                </a:lnTo>
                <a:lnTo>
                  <a:pt x="1862655" y="244688"/>
                </a:lnTo>
                <a:lnTo>
                  <a:pt x="1908910" y="253999"/>
                </a:lnTo>
                <a:lnTo>
                  <a:pt x="1951966" y="264310"/>
                </a:lnTo>
                <a:lnTo>
                  <a:pt x="1991388" y="275788"/>
                </a:lnTo>
                <a:lnTo>
                  <a:pt x="2057584" y="302893"/>
                </a:lnTo>
                <a:lnTo>
                  <a:pt x="2100984" y="331578"/>
                </a:lnTo>
                <a:lnTo>
                  <a:pt x="2132476" y="359375"/>
                </a:lnTo>
                <a:lnTo>
                  <a:pt x="2166926" y="418046"/>
                </a:lnTo>
                <a:lnTo>
                  <a:pt x="2175306" y="490390"/>
                </a:lnTo>
                <a:lnTo>
                  <a:pt x="2174212" y="535279"/>
                </a:lnTo>
                <a:lnTo>
                  <a:pt x="2171991" y="587894"/>
                </a:lnTo>
                <a:lnTo>
                  <a:pt x="2170441" y="649670"/>
                </a:lnTo>
                <a:lnTo>
                  <a:pt x="2170170" y="730251"/>
                </a:lnTo>
                <a:lnTo>
                  <a:pt x="2168379" y="776964"/>
                </a:lnTo>
                <a:lnTo>
                  <a:pt x="2165527" y="827128"/>
                </a:lnTo>
                <a:lnTo>
                  <a:pt x="2161646" y="880116"/>
                </a:lnTo>
                <a:lnTo>
                  <a:pt x="2156768" y="935306"/>
                </a:lnTo>
                <a:lnTo>
                  <a:pt x="2150925" y="992073"/>
                </a:lnTo>
                <a:lnTo>
                  <a:pt x="2144149" y="1049791"/>
                </a:lnTo>
                <a:lnTo>
                  <a:pt x="2136472" y="1107838"/>
                </a:lnTo>
                <a:lnTo>
                  <a:pt x="2127927" y="1165588"/>
                </a:lnTo>
                <a:lnTo>
                  <a:pt x="2118546" y="1222418"/>
                </a:lnTo>
                <a:lnTo>
                  <a:pt x="2108359" y="1277702"/>
                </a:lnTo>
                <a:lnTo>
                  <a:pt x="2097401" y="1330817"/>
                </a:lnTo>
                <a:lnTo>
                  <a:pt x="2085702" y="1381138"/>
                </a:lnTo>
                <a:lnTo>
                  <a:pt x="2073294" y="1428041"/>
                </a:lnTo>
                <a:lnTo>
                  <a:pt x="2060211" y="1470901"/>
                </a:lnTo>
                <a:lnTo>
                  <a:pt x="2046483" y="1509094"/>
                </a:lnTo>
                <a:lnTo>
                  <a:pt x="2022701" y="1563002"/>
                </a:lnTo>
                <a:lnTo>
                  <a:pt x="1998543" y="1611381"/>
                </a:lnTo>
                <a:lnTo>
                  <a:pt x="1973185" y="1654428"/>
                </a:lnTo>
                <a:lnTo>
                  <a:pt x="1945807" y="1692343"/>
                </a:lnTo>
                <a:lnTo>
                  <a:pt x="1915587" y="1725323"/>
                </a:lnTo>
                <a:lnTo>
                  <a:pt x="1881704" y="1753566"/>
                </a:lnTo>
                <a:lnTo>
                  <a:pt x="1843337" y="1777270"/>
                </a:lnTo>
                <a:lnTo>
                  <a:pt x="1799663" y="1796633"/>
                </a:lnTo>
                <a:lnTo>
                  <a:pt x="1749862" y="1811852"/>
                </a:lnTo>
                <a:lnTo>
                  <a:pt x="1693111" y="1823127"/>
                </a:lnTo>
                <a:lnTo>
                  <a:pt x="1655412" y="1827100"/>
                </a:lnTo>
                <a:lnTo>
                  <a:pt x="1613802" y="182819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81362" y="2076450"/>
            <a:ext cx="986155" cy="892175"/>
          </a:xfrm>
          <a:custGeom>
            <a:avLst/>
            <a:gdLst/>
            <a:ahLst/>
            <a:cxnLst/>
            <a:rect l="l" t="t" r="r" b="b"/>
            <a:pathLst>
              <a:path w="986154" h="892175">
                <a:moveTo>
                  <a:pt x="0" y="0"/>
                </a:moveTo>
                <a:lnTo>
                  <a:pt x="985837" y="0"/>
                </a:lnTo>
                <a:lnTo>
                  <a:pt x="985837" y="892175"/>
                </a:lnTo>
                <a:lnTo>
                  <a:pt x="0" y="892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81362" y="2076450"/>
            <a:ext cx="986155" cy="892175"/>
          </a:xfrm>
          <a:custGeom>
            <a:avLst/>
            <a:gdLst/>
            <a:ahLst/>
            <a:cxnLst/>
            <a:rect l="l" t="t" r="r" b="b"/>
            <a:pathLst>
              <a:path w="986154" h="892175">
                <a:moveTo>
                  <a:pt x="0" y="0"/>
                </a:moveTo>
                <a:lnTo>
                  <a:pt x="985837" y="0"/>
                </a:lnTo>
                <a:lnTo>
                  <a:pt x="985837" y="892175"/>
                </a:lnTo>
                <a:lnTo>
                  <a:pt x="0" y="892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33882" y="2125132"/>
            <a:ext cx="184150" cy="363220"/>
          </a:xfrm>
          <a:custGeom>
            <a:avLst/>
            <a:gdLst/>
            <a:ahLst/>
            <a:cxnLst/>
            <a:rect l="l" t="t" r="r" b="b"/>
            <a:pathLst>
              <a:path w="184150" h="363219">
                <a:moveTo>
                  <a:pt x="0" y="0"/>
                </a:moveTo>
                <a:lnTo>
                  <a:pt x="183819" y="0"/>
                </a:lnTo>
                <a:lnTo>
                  <a:pt x="183819" y="363091"/>
                </a:lnTo>
                <a:lnTo>
                  <a:pt x="0" y="363091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369468" y="2058521"/>
            <a:ext cx="783590" cy="8807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3810">
              <a:lnSpc>
                <a:spcPct val="1002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home  </a:t>
            </a:r>
            <a:r>
              <a:rPr dirty="0" sz="1400">
                <a:latin typeface="Arial"/>
                <a:cs typeface="Arial"/>
              </a:rPr>
              <a:t>Mobile  </a:t>
            </a:r>
            <a:r>
              <a:rPr dirty="0" sz="1400" spc="-5">
                <a:latin typeface="Arial"/>
                <a:cs typeface="Arial"/>
              </a:rPr>
              <a:t>Switching  Center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01900" y="1782763"/>
            <a:ext cx="635000" cy="114300"/>
          </a:xfrm>
          <a:custGeom>
            <a:avLst/>
            <a:gdLst/>
            <a:ahLst/>
            <a:cxnLst/>
            <a:rect l="l" t="t" r="r" b="b"/>
            <a:pathLst>
              <a:path w="635000" h="114300">
                <a:moveTo>
                  <a:pt x="317499" y="114300"/>
                </a:moveTo>
                <a:lnTo>
                  <a:pt x="244696" y="112790"/>
                </a:lnTo>
                <a:lnTo>
                  <a:pt x="177869" y="108491"/>
                </a:lnTo>
                <a:lnTo>
                  <a:pt x="118918" y="101744"/>
                </a:lnTo>
                <a:lnTo>
                  <a:pt x="69750" y="92894"/>
                </a:lnTo>
                <a:lnTo>
                  <a:pt x="32270" y="82283"/>
                </a:lnTo>
                <a:lnTo>
                  <a:pt x="0" y="57150"/>
                </a:lnTo>
                <a:lnTo>
                  <a:pt x="8385" y="44046"/>
                </a:lnTo>
                <a:lnTo>
                  <a:pt x="69751" y="21405"/>
                </a:lnTo>
                <a:lnTo>
                  <a:pt x="118919" y="12555"/>
                </a:lnTo>
                <a:lnTo>
                  <a:pt x="177871" y="5808"/>
                </a:lnTo>
                <a:lnTo>
                  <a:pt x="244699" y="1509"/>
                </a:lnTo>
                <a:lnTo>
                  <a:pt x="317499" y="0"/>
                </a:lnTo>
                <a:lnTo>
                  <a:pt x="390299" y="1509"/>
                </a:lnTo>
                <a:lnTo>
                  <a:pt x="457128" y="5808"/>
                </a:lnTo>
                <a:lnTo>
                  <a:pt x="516079" y="12555"/>
                </a:lnTo>
                <a:lnTo>
                  <a:pt x="565248" y="21405"/>
                </a:lnTo>
                <a:lnTo>
                  <a:pt x="602728" y="32016"/>
                </a:lnTo>
                <a:lnTo>
                  <a:pt x="634999" y="57150"/>
                </a:lnTo>
                <a:lnTo>
                  <a:pt x="626613" y="70254"/>
                </a:lnTo>
                <a:lnTo>
                  <a:pt x="565247" y="92894"/>
                </a:lnTo>
                <a:lnTo>
                  <a:pt x="516077" y="101745"/>
                </a:lnTo>
                <a:lnTo>
                  <a:pt x="457124" y="108491"/>
                </a:lnTo>
                <a:lnTo>
                  <a:pt x="390290" y="112791"/>
                </a:lnTo>
                <a:lnTo>
                  <a:pt x="317499" y="1143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01900" y="1782763"/>
            <a:ext cx="635000" cy="114300"/>
          </a:xfrm>
          <a:custGeom>
            <a:avLst/>
            <a:gdLst/>
            <a:ahLst/>
            <a:cxnLst/>
            <a:rect l="l" t="t" r="r" b="b"/>
            <a:pathLst>
              <a:path w="635000" h="114300">
                <a:moveTo>
                  <a:pt x="0" y="57149"/>
                </a:moveTo>
                <a:lnTo>
                  <a:pt x="92993" y="16738"/>
                </a:lnTo>
                <a:lnTo>
                  <a:pt x="193914" y="4491"/>
                </a:lnTo>
                <a:lnTo>
                  <a:pt x="317499" y="0"/>
                </a:lnTo>
                <a:lnTo>
                  <a:pt x="441084" y="4491"/>
                </a:lnTo>
                <a:lnTo>
                  <a:pt x="542005" y="16738"/>
                </a:lnTo>
                <a:lnTo>
                  <a:pt x="614091" y="34904"/>
                </a:lnTo>
                <a:lnTo>
                  <a:pt x="628549" y="45632"/>
                </a:lnTo>
                <a:lnTo>
                  <a:pt x="634999" y="57149"/>
                </a:lnTo>
                <a:lnTo>
                  <a:pt x="542005" y="104082"/>
                </a:lnTo>
                <a:lnTo>
                  <a:pt x="441084" y="112259"/>
                </a:lnTo>
                <a:lnTo>
                  <a:pt x="317499" y="114300"/>
                </a:lnTo>
                <a:lnTo>
                  <a:pt x="193914" y="112261"/>
                </a:lnTo>
                <a:lnTo>
                  <a:pt x="92993" y="104084"/>
                </a:lnTo>
                <a:lnTo>
                  <a:pt x="24950" y="79395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03488" y="1466850"/>
            <a:ext cx="0" cy="371475"/>
          </a:xfrm>
          <a:custGeom>
            <a:avLst/>
            <a:gdLst/>
            <a:ahLst/>
            <a:cxnLst/>
            <a:rect l="l" t="t" r="r" b="b"/>
            <a:pathLst>
              <a:path w="0" h="371475">
                <a:moveTo>
                  <a:pt x="0" y="0"/>
                </a:moveTo>
                <a:lnTo>
                  <a:pt x="0" y="371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13013" y="1457324"/>
            <a:ext cx="624205" cy="371475"/>
          </a:xfrm>
          <a:custGeom>
            <a:avLst/>
            <a:gdLst/>
            <a:ahLst/>
            <a:cxnLst/>
            <a:rect l="l" t="t" r="r" b="b"/>
            <a:pathLst>
              <a:path w="624205" h="371475">
                <a:moveTo>
                  <a:pt x="0" y="0"/>
                </a:moveTo>
                <a:lnTo>
                  <a:pt x="623886" y="0"/>
                </a:lnTo>
                <a:lnTo>
                  <a:pt x="623886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00312" y="1403350"/>
            <a:ext cx="635000" cy="114300"/>
          </a:xfrm>
          <a:custGeom>
            <a:avLst/>
            <a:gdLst/>
            <a:ahLst/>
            <a:cxnLst/>
            <a:rect l="l" t="t" r="r" b="b"/>
            <a:pathLst>
              <a:path w="635000" h="114300">
                <a:moveTo>
                  <a:pt x="317499" y="114300"/>
                </a:moveTo>
                <a:lnTo>
                  <a:pt x="247143" y="112790"/>
                </a:lnTo>
                <a:lnTo>
                  <a:pt x="181265" y="108491"/>
                </a:lnTo>
                <a:lnTo>
                  <a:pt x="122178" y="101744"/>
                </a:lnTo>
                <a:lnTo>
                  <a:pt x="72194" y="92894"/>
                </a:lnTo>
                <a:lnTo>
                  <a:pt x="33628" y="82283"/>
                </a:lnTo>
                <a:lnTo>
                  <a:pt x="0" y="57150"/>
                </a:lnTo>
                <a:lnTo>
                  <a:pt x="8792" y="44046"/>
                </a:lnTo>
                <a:lnTo>
                  <a:pt x="72194" y="21405"/>
                </a:lnTo>
                <a:lnTo>
                  <a:pt x="122178" y="12555"/>
                </a:lnTo>
                <a:lnTo>
                  <a:pt x="181265" y="5808"/>
                </a:lnTo>
                <a:lnTo>
                  <a:pt x="247143" y="1509"/>
                </a:lnTo>
                <a:lnTo>
                  <a:pt x="317499" y="0"/>
                </a:lnTo>
                <a:lnTo>
                  <a:pt x="390299" y="1509"/>
                </a:lnTo>
                <a:lnTo>
                  <a:pt x="457127" y="5808"/>
                </a:lnTo>
                <a:lnTo>
                  <a:pt x="516079" y="12555"/>
                </a:lnTo>
                <a:lnTo>
                  <a:pt x="565248" y="21405"/>
                </a:lnTo>
                <a:lnTo>
                  <a:pt x="602728" y="32016"/>
                </a:lnTo>
                <a:lnTo>
                  <a:pt x="634999" y="57150"/>
                </a:lnTo>
                <a:lnTo>
                  <a:pt x="626613" y="70254"/>
                </a:lnTo>
                <a:lnTo>
                  <a:pt x="565248" y="92894"/>
                </a:lnTo>
                <a:lnTo>
                  <a:pt x="516079" y="101744"/>
                </a:lnTo>
                <a:lnTo>
                  <a:pt x="457127" y="108491"/>
                </a:lnTo>
                <a:lnTo>
                  <a:pt x="390299" y="112790"/>
                </a:lnTo>
                <a:lnTo>
                  <a:pt x="317499" y="1143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00312" y="1403350"/>
            <a:ext cx="635000" cy="114300"/>
          </a:xfrm>
          <a:custGeom>
            <a:avLst/>
            <a:gdLst/>
            <a:ahLst/>
            <a:cxnLst/>
            <a:rect l="l" t="t" r="r" b="b"/>
            <a:pathLst>
              <a:path w="635000" h="114300">
                <a:moveTo>
                  <a:pt x="0" y="57150"/>
                </a:moveTo>
                <a:lnTo>
                  <a:pt x="6450" y="56273"/>
                </a:lnTo>
                <a:lnTo>
                  <a:pt x="24950" y="34904"/>
                </a:lnTo>
                <a:lnTo>
                  <a:pt x="92993" y="16738"/>
                </a:lnTo>
                <a:lnTo>
                  <a:pt x="193914" y="4491"/>
                </a:lnTo>
                <a:lnTo>
                  <a:pt x="317499" y="0"/>
                </a:lnTo>
                <a:lnTo>
                  <a:pt x="441084" y="4491"/>
                </a:lnTo>
                <a:lnTo>
                  <a:pt x="542005" y="16738"/>
                </a:lnTo>
                <a:lnTo>
                  <a:pt x="610048" y="34904"/>
                </a:lnTo>
                <a:lnTo>
                  <a:pt x="628549" y="56273"/>
                </a:lnTo>
                <a:lnTo>
                  <a:pt x="634999" y="57150"/>
                </a:lnTo>
                <a:lnTo>
                  <a:pt x="628549" y="68667"/>
                </a:lnTo>
                <a:lnTo>
                  <a:pt x="610048" y="79395"/>
                </a:lnTo>
                <a:lnTo>
                  <a:pt x="542005" y="97561"/>
                </a:lnTo>
                <a:lnTo>
                  <a:pt x="441084" y="109808"/>
                </a:lnTo>
                <a:lnTo>
                  <a:pt x="317499" y="114300"/>
                </a:lnTo>
                <a:lnTo>
                  <a:pt x="193914" y="109808"/>
                </a:lnTo>
                <a:lnTo>
                  <a:pt x="92993" y="97561"/>
                </a:lnTo>
                <a:lnTo>
                  <a:pt x="24950" y="79395"/>
                </a:lnTo>
                <a:lnTo>
                  <a:pt x="6450" y="68667"/>
                </a:lnTo>
                <a:lnTo>
                  <a:pt x="0" y="571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36900" y="1471612"/>
            <a:ext cx="0" cy="371475"/>
          </a:xfrm>
          <a:custGeom>
            <a:avLst/>
            <a:gdLst/>
            <a:ahLst/>
            <a:cxnLst/>
            <a:rect l="l" t="t" r="r" b="b"/>
            <a:pathLst>
              <a:path w="0" h="371475">
                <a:moveTo>
                  <a:pt x="0" y="0"/>
                </a:moveTo>
                <a:lnTo>
                  <a:pt x="0" y="3714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613026" y="1559345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HLR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93478" y="1475908"/>
            <a:ext cx="6483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home  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2803" y="5951071"/>
            <a:ext cx="6483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visited  </a:t>
            </a:r>
            <a:r>
              <a:rPr dirty="0" sz="1400" spc="-5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35800" y="2006600"/>
            <a:ext cx="512762" cy="595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331903" y="1734672"/>
            <a:ext cx="11626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correspondent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5218" y="4014321"/>
            <a:ext cx="78359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381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Mobile  </a:t>
            </a:r>
            <a:r>
              <a:rPr dirty="0" sz="1400" spc="-5">
                <a:latin typeface="Arial"/>
                <a:cs typeface="Arial"/>
              </a:rPr>
              <a:t>Switching  Center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09926" y="3883445"/>
            <a:ext cx="4203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VLR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99415" y="0"/>
            <a:ext cx="588708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GSM: </a:t>
            </a:r>
            <a:r>
              <a:rPr dirty="0" spc="-5"/>
              <a:t>indirect routing</a:t>
            </a:r>
            <a:r>
              <a:rPr dirty="0" spc="-95"/>
              <a:t> </a:t>
            </a:r>
            <a:r>
              <a:rPr dirty="0" spc="-10"/>
              <a:t>to  </a:t>
            </a:r>
            <a:r>
              <a:rPr dirty="0"/>
              <a:t>mobile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839777" y="3297772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76440" y="3219168"/>
            <a:ext cx="171386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call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routed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to home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01963" y="1851025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5">
                <a:moveTo>
                  <a:pt x="160337" y="319087"/>
                </a:moveTo>
                <a:lnTo>
                  <a:pt x="110864" y="310953"/>
                </a:lnTo>
                <a:lnTo>
                  <a:pt x="67000" y="288304"/>
                </a:lnTo>
                <a:lnTo>
                  <a:pt x="31840" y="253768"/>
                </a:lnTo>
                <a:lnTo>
                  <a:pt x="8475" y="209971"/>
                </a:lnTo>
                <a:lnTo>
                  <a:pt x="0" y="159543"/>
                </a:lnTo>
                <a:lnTo>
                  <a:pt x="8475" y="109115"/>
                </a:lnTo>
                <a:lnTo>
                  <a:pt x="31839" y="65319"/>
                </a:lnTo>
                <a:lnTo>
                  <a:pt x="66999" y="30782"/>
                </a:lnTo>
                <a:lnTo>
                  <a:pt x="110863" y="8133"/>
                </a:lnTo>
                <a:lnTo>
                  <a:pt x="160337" y="0"/>
                </a:lnTo>
                <a:lnTo>
                  <a:pt x="211016" y="8133"/>
                </a:lnTo>
                <a:lnTo>
                  <a:pt x="255030" y="30782"/>
                </a:lnTo>
                <a:lnTo>
                  <a:pt x="289739" y="65319"/>
                </a:lnTo>
                <a:lnTo>
                  <a:pt x="312501" y="109115"/>
                </a:lnTo>
                <a:lnTo>
                  <a:pt x="320675" y="159543"/>
                </a:lnTo>
                <a:lnTo>
                  <a:pt x="312501" y="209971"/>
                </a:lnTo>
                <a:lnTo>
                  <a:pt x="289739" y="253768"/>
                </a:lnTo>
                <a:lnTo>
                  <a:pt x="255030" y="288304"/>
                </a:lnTo>
                <a:lnTo>
                  <a:pt x="211016" y="310953"/>
                </a:lnTo>
                <a:lnTo>
                  <a:pt x="160337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01963" y="1851025"/>
            <a:ext cx="320675" cy="319405"/>
          </a:xfrm>
          <a:custGeom>
            <a:avLst/>
            <a:gdLst/>
            <a:ahLst/>
            <a:cxnLst/>
            <a:rect l="l" t="t" r="r" b="b"/>
            <a:pathLst>
              <a:path w="320675" h="319405">
                <a:moveTo>
                  <a:pt x="0" y="159543"/>
                </a:moveTo>
                <a:lnTo>
                  <a:pt x="3257" y="127390"/>
                </a:lnTo>
                <a:lnTo>
                  <a:pt x="12600" y="97442"/>
                </a:lnTo>
                <a:lnTo>
                  <a:pt x="27383" y="70341"/>
                </a:lnTo>
                <a:lnTo>
                  <a:pt x="55284" y="46729"/>
                </a:lnTo>
                <a:lnTo>
                  <a:pt x="70691" y="27247"/>
                </a:lnTo>
                <a:lnTo>
                  <a:pt x="107737" y="12537"/>
                </a:lnTo>
                <a:lnTo>
                  <a:pt x="128023" y="9821"/>
                </a:lnTo>
                <a:lnTo>
                  <a:pt x="160337" y="0"/>
                </a:lnTo>
                <a:lnTo>
                  <a:pt x="192651" y="9821"/>
                </a:lnTo>
                <a:lnTo>
                  <a:pt x="222748" y="12537"/>
                </a:lnTo>
                <a:lnTo>
                  <a:pt x="256705" y="27247"/>
                </a:lnTo>
                <a:lnTo>
                  <a:pt x="293291" y="70341"/>
                </a:lnTo>
                <a:lnTo>
                  <a:pt x="317417" y="127390"/>
                </a:lnTo>
                <a:lnTo>
                  <a:pt x="320675" y="159543"/>
                </a:lnTo>
                <a:lnTo>
                  <a:pt x="308075" y="221645"/>
                </a:lnTo>
                <a:lnTo>
                  <a:pt x="273713" y="272358"/>
                </a:lnTo>
                <a:lnTo>
                  <a:pt x="222748" y="306549"/>
                </a:lnTo>
                <a:lnTo>
                  <a:pt x="160337" y="319087"/>
                </a:lnTo>
                <a:lnTo>
                  <a:pt x="128024" y="315846"/>
                </a:lnTo>
                <a:lnTo>
                  <a:pt x="107739" y="306549"/>
                </a:lnTo>
                <a:lnTo>
                  <a:pt x="70691" y="291839"/>
                </a:lnTo>
                <a:lnTo>
                  <a:pt x="55288" y="272358"/>
                </a:lnTo>
                <a:lnTo>
                  <a:pt x="27383" y="248746"/>
                </a:lnTo>
                <a:lnTo>
                  <a:pt x="12600" y="221645"/>
                </a:lnTo>
                <a:lnTo>
                  <a:pt x="3257" y="191697"/>
                </a:lnTo>
                <a:lnTo>
                  <a:pt x="0" y="159543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096578" y="1849971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44762" y="2541587"/>
            <a:ext cx="4681537" cy="323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51789" y="2421357"/>
            <a:ext cx="2362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home </a:t>
            </a:r>
            <a:r>
              <a:rPr dirty="0" sz="1600">
                <a:latin typeface="Arial"/>
                <a:cs typeface="Arial"/>
              </a:rPr>
              <a:t>MSC consults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HLR,  gets </a:t>
            </a:r>
            <a:r>
              <a:rPr dirty="0" sz="1600">
                <a:latin typeface="Arial"/>
                <a:cs typeface="Arial"/>
              </a:rPr>
              <a:t>roaming </a:t>
            </a:r>
            <a:r>
              <a:rPr dirty="0" sz="1600" spc="-5">
                <a:latin typeface="Arial"/>
                <a:cs typeface="Arial"/>
              </a:rPr>
              <a:t>number of  </a:t>
            </a:r>
            <a:r>
              <a:rPr dirty="0" sz="1600">
                <a:latin typeface="Arial"/>
                <a:cs typeface="Arial"/>
              </a:rPr>
              <a:t>mobile </a:t>
            </a:r>
            <a:r>
              <a:rPr dirty="0" sz="1600" spc="-5">
                <a:latin typeface="Arial"/>
                <a:cs typeface="Arial"/>
              </a:rPr>
              <a:t>in </a:t>
            </a:r>
            <a:r>
              <a:rPr dirty="0" sz="1600">
                <a:latin typeface="Arial"/>
                <a:cs typeface="Arial"/>
              </a:rPr>
              <a:t>visited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13038" y="2179637"/>
            <a:ext cx="288925" cy="274955"/>
          </a:xfrm>
          <a:custGeom>
            <a:avLst/>
            <a:gdLst/>
            <a:ahLst/>
            <a:cxnLst/>
            <a:rect l="l" t="t" r="r" b="b"/>
            <a:pathLst>
              <a:path w="288925" h="274955">
                <a:moveTo>
                  <a:pt x="0" y="274637"/>
                </a:moveTo>
                <a:lnTo>
                  <a:pt x="2889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065078" y="3640671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3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74590" y="4849530"/>
            <a:ext cx="34067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home </a:t>
            </a:r>
            <a:r>
              <a:rPr dirty="0" sz="1800">
                <a:latin typeface="Arial"/>
                <a:cs typeface="Arial"/>
              </a:rPr>
              <a:t>MSC sets </a:t>
            </a:r>
            <a:r>
              <a:rPr dirty="0" sz="1800" spc="-5">
                <a:latin typeface="Arial"/>
                <a:cs typeface="Arial"/>
              </a:rPr>
              <a:t>up </a:t>
            </a:r>
            <a:r>
              <a:rPr dirty="0" sz="1800" spc="10">
                <a:latin typeface="Arial"/>
                <a:cs typeface="Arial"/>
              </a:rPr>
              <a:t>2</a:t>
            </a:r>
            <a:r>
              <a:rPr dirty="0" baseline="26570" sz="1725" spc="15">
                <a:latin typeface="Arial"/>
                <a:cs typeface="Arial"/>
              </a:rPr>
              <a:t>nd </a:t>
            </a:r>
            <a:r>
              <a:rPr dirty="0" sz="1800" spc="-5">
                <a:latin typeface="Arial"/>
                <a:cs typeface="Arial"/>
              </a:rPr>
              <a:t>leg of </a:t>
            </a:r>
            <a:r>
              <a:rPr dirty="0" sz="1800">
                <a:latin typeface="Arial"/>
                <a:cs typeface="Arial"/>
              </a:rPr>
              <a:t>call  </a:t>
            </a:r>
            <a:r>
              <a:rPr dirty="0" sz="1800" spc="-5">
                <a:latin typeface="Arial"/>
                <a:cs typeface="Arial"/>
              </a:rPr>
              <a:t>to </a:t>
            </a:r>
            <a:r>
              <a:rPr dirty="0" sz="1800">
                <a:latin typeface="Arial"/>
                <a:cs typeface="Arial"/>
              </a:rPr>
              <a:t>MSC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visited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21965" y="4707472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82490" y="5641693"/>
            <a:ext cx="34899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MSC </a:t>
            </a:r>
            <a:r>
              <a:rPr dirty="0" sz="1800" spc="-5">
                <a:latin typeface="Arial"/>
                <a:cs typeface="Arial"/>
              </a:rPr>
              <a:t>in </a:t>
            </a:r>
            <a:r>
              <a:rPr dirty="0" sz="1800">
                <a:latin typeface="Arial"/>
                <a:cs typeface="Arial"/>
              </a:rPr>
              <a:t>visited </a:t>
            </a:r>
            <a:r>
              <a:rPr dirty="0" sz="1800" spc="-5">
                <a:latin typeface="Arial"/>
                <a:cs typeface="Arial"/>
              </a:rPr>
              <a:t>network </a:t>
            </a:r>
            <a:r>
              <a:rPr dirty="0" sz="1800">
                <a:latin typeface="Arial"/>
                <a:cs typeface="Arial"/>
              </a:rPr>
              <a:t>completes  call </a:t>
            </a:r>
            <a:r>
              <a:rPr dirty="0" sz="1800" spc="-5">
                <a:latin typeface="Arial"/>
                <a:cs typeface="Arial"/>
              </a:rPr>
              <a:t>through base </a:t>
            </a:r>
            <a:r>
              <a:rPr dirty="0" sz="1800">
                <a:latin typeface="Arial"/>
                <a:cs typeface="Arial"/>
              </a:rPr>
              <a:t>station </a:t>
            </a:r>
            <a:r>
              <a:rPr dirty="0" sz="1800" spc="-5">
                <a:latin typeface="Arial"/>
                <a:cs typeface="Arial"/>
              </a:rPr>
              <a:t>to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mobile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81000" y="927100"/>
            <a:ext cx="7313613" cy="1730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27720" y="4273117"/>
            <a:ext cx="121920" cy="429259"/>
          </a:xfrm>
          <a:custGeom>
            <a:avLst/>
            <a:gdLst/>
            <a:ahLst/>
            <a:cxnLst/>
            <a:rect l="l" t="t" r="r" b="b"/>
            <a:pathLst>
              <a:path w="121919" h="429260">
                <a:moveTo>
                  <a:pt x="121675" y="0"/>
                </a:moveTo>
                <a:lnTo>
                  <a:pt x="0" y="429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49395" y="4273117"/>
            <a:ext cx="130810" cy="438784"/>
          </a:xfrm>
          <a:custGeom>
            <a:avLst/>
            <a:gdLst/>
            <a:ahLst/>
            <a:cxnLst/>
            <a:rect l="l" t="t" r="r" b="b"/>
            <a:pathLst>
              <a:path w="130810" h="438785">
                <a:moveTo>
                  <a:pt x="0" y="0"/>
                </a:moveTo>
                <a:lnTo>
                  <a:pt x="130413" y="43820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27720" y="4711336"/>
            <a:ext cx="121920" cy="35560"/>
          </a:xfrm>
          <a:custGeom>
            <a:avLst/>
            <a:gdLst/>
            <a:ahLst/>
            <a:cxnLst/>
            <a:rect l="l" t="t" r="r" b="b"/>
            <a:pathLst>
              <a:path w="121919" h="35560">
                <a:moveTo>
                  <a:pt x="0" y="0"/>
                </a:moveTo>
                <a:lnTo>
                  <a:pt x="121675" y="3550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940657" y="4711336"/>
            <a:ext cx="130810" cy="35560"/>
          </a:xfrm>
          <a:custGeom>
            <a:avLst/>
            <a:gdLst/>
            <a:ahLst/>
            <a:cxnLst/>
            <a:rect l="l" t="t" r="r" b="b"/>
            <a:pathLst>
              <a:path w="130810" h="35560">
                <a:moveTo>
                  <a:pt x="130413" y="0"/>
                </a:moveTo>
                <a:lnTo>
                  <a:pt x="0" y="3550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949395" y="4282694"/>
            <a:ext cx="0" cy="464184"/>
          </a:xfrm>
          <a:custGeom>
            <a:avLst/>
            <a:gdLst/>
            <a:ahLst/>
            <a:cxnLst/>
            <a:rect l="l" t="t" r="r" b="b"/>
            <a:pathLst>
              <a:path w="0" h="464185">
                <a:moveTo>
                  <a:pt x="0" y="0"/>
                </a:moveTo>
                <a:lnTo>
                  <a:pt x="0" y="46414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18195" y="4506198"/>
            <a:ext cx="262400" cy="2054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49395" y="4451241"/>
            <a:ext cx="46355" cy="17780"/>
          </a:xfrm>
          <a:custGeom>
            <a:avLst/>
            <a:gdLst/>
            <a:ahLst/>
            <a:cxnLst/>
            <a:rect l="l" t="t" r="r" b="b"/>
            <a:pathLst>
              <a:path w="46355" h="17779">
                <a:moveTo>
                  <a:pt x="0" y="17238"/>
                </a:moveTo>
                <a:lnTo>
                  <a:pt x="462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49395" y="4369747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70">
                <a:moveTo>
                  <a:pt x="0" y="13407"/>
                </a:moveTo>
                <a:lnTo>
                  <a:pt x="2908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897164" y="4449953"/>
            <a:ext cx="56515" cy="19050"/>
          </a:xfrm>
          <a:custGeom>
            <a:avLst/>
            <a:gdLst/>
            <a:ahLst/>
            <a:cxnLst/>
            <a:rect l="l" t="t" r="r" b="b"/>
            <a:pathLst>
              <a:path w="56514" h="19050">
                <a:moveTo>
                  <a:pt x="0" y="0"/>
                </a:moveTo>
                <a:lnTo>
                  <a:pt x="56386" y="18526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922092" y="4358668"/>
            <a:ext cx="33020" cy="24765"/>
          </a:xfrm>
          <a:custGeom>
            <a:avLst/>
            <a:gdLst/>
            <a:ahLst/>
            <a:cxnLst/>
            <a:rect l="l" t="t" r="r" b="b"/>
            <a:pathLst>
              <a:path w="33019" h="24764">
                <a:moveTo>
                  <a:pt x="0" y="0"/>
                </a:moveTo>
                <a:lnTo>
                  <a:pt x="32644" y="2435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765300" y="4102100"/>
            <a:ext cx="372792" cy="339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27390" y="4239437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80" h="50800">
                <a:moveTo>
                  <a:pt x="21357" y="50520"/>
                </a:moveTo>
                <a:lnTo>
                  <a:pt x="13043" y="48535"/>
                </a:lnTo>
                <a:lnTo>
                  <a:pt x="6255" y="43121"/>
                </a:lnTo>
                <a:lnTo>
                  <a:pt x="1678" y="35092"/>
                </a:lnTo>
                <a:lnTo>
                  <a:pt x="0" y="25260"/>
                </a:lnTo>
                <a:lnTo>
                  <a:pt x="1678" y="15427"/>
                </a:lnTo>
                <a:lnTo>
                  <a:pt x="6255" y="7398"/>
                </a:lnTo>
                <a:lnTo>
                  <a:pt x="13044" y="1985"/>
                </a:lnTo>
                <a:lnTo>
                  <a:pt x="21357" y="0"/>
                </a:lnTo>
                <a:lnTo>
                  <a:pt x="29671" y="1985"/>
                </a:lnTo>
                <a:lnTo>
                  <a:pt x="36460" y="7398"/>
                </a:lnTo>
                <a:lnTo>
                  <a:pt x="41037" y="15427"/>
                </a:lnTo>
                <a:lnTo>
                  <a:pt x="42715" y="25260"/>
                </a:lnTo>
                <a:lnTo>
                  <a:pt x="41036" y="35093"/>
                </a:lnTo>
                <a:lnTo>
                  <a:pt x="36459" y="43122"/>
                </a:lnTo>
                <a:lnTo>
                  <a:pt x="29669" y="48535"/>
                </a:lnTo>
                <a:lnTo>
                  <a:pt x="21357" y="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927389" y="4239437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80" h="50800">
                <a:moveTo>
                  <a:pt x="0" y="25260"/>
                </a:moveTo>
                <a:lnTo>
                  <a:pt x="6255" y="7398"/>
                </a:lnTo>
                <a:lnTo>
                  <a:pt x="21358" y="0"/>
                </a:lnTo>
                <a:lnTo>
                  <a:pt x="36460" y="7398"/>
                </a:lnTo>
                <a:lnTo>
                  <a:pt x="42715" y="25260"/>
                </a:lnTo>
                <a:lnTo>
                  <a:pt x="36460" y="43121"/>
                </a:lnTo>
                <a:lnTo>
                  <a:pt x="21357" y="50520"/>
                </a:lnTo>
                <a:lnTo>
                  <a:pt x="6255" y="43122"/>
                </a:lnTo>
                <a:lnTo>
                  <a:pt x="0" y="2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67090" y="5653971"/>
            <a:ext cx="113030" cy="429259"/>
          </a:xfrm>
          <a:custGeom>
            <a:avLst/>
            <a:gdLst/>
            <a:ahLst/>
            <a:cxnLst/>
            <a:rect l="l" t="t" r="r" b="b"/>
            <a:pathLst>
              <a:path w="113030" h="429260">
                <a:moveTo>
                  <a:pt x="112658" y="0"/>
                </a:moveTo>
                <a:lnTo>
                  <a:pt x="0" y="42903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788766" y="5653971"/>
            <a:ext cx="121920" cy="427355"/>
          </a:xfrm>
          <a:custGeom>
            <a:avLst/>
            <a:gdLst/>
            <a:ahLst/>
            <a:cxnLst/>
            <a:rect l="l" t="t" r="r" b="b"/>
            <a:pathLst>
              <a:path w="121919" h="427354">
                <a:moveTo>
                  <a:pt x="0" y="0"/>
                </a:moveTo>
                <a:lnTo>
                  <a:pt x="121675" y="4271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76107" y="6081087"/>
            <a:ext cx="113030" cy="46990"/>
          </a:xfrm>
          <a:custGeom>
            <a:avLst/>
            <a:gdLst/>
            <a:ahLst/>
            <a:cxnLst/>
            <a:rect l="l" t="t" r="r" b="b"/>
            <a:pathLst>
              <a:path w="113030" h="46989">
                <a:moveTo>
                  <a:pt x="0" y="0"/>
                </a:moveTo>
                <a:lnTo>
                  <a:pt x="112658" y="4660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88766" y="6081087"/>
            <a:ext cx="121920" cy="46990"/>
          </a:xfrm>
          <a:custGeom>
            <a:avLst/>
            <a:gdLst/>
            <a:ahLst/>
            <a:cxnLst/>
            <a:rect l="l" t="t" r="r" b="b"/>
            <a:pathLst>
              <a:path w="121919" h="46989">
                <a:moveTo>
                  <a:pt x="121675" y="0"/>
                </a:moveTo>
                <a:lnTo>
                  <a:pt x="0" y="4660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88766" y="5663547"/>
            <a:ext cx="0" cy="464184"/>
          </a:xfrm>
          <a:custGeom>
            <a:avLst/>
            <a:gdLst/>
            <a:ahLst/>
            <a:cxnLst/>
            <a:rect l="l" t="t" r="r" b="b"/>
            <a:pathLst>
              <a:path w="0" h="464185">
                <a:moveTo>
                  <a:pt x="0" y="0"/>
                </a:moveTo>
                <a:lnTo>
                  <a:pt x="0" y="4641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66582" y="5879923"/>
            <a:ext cx="253383" cy="212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788766" y="5832095"/>
            <a:ext cx="46355" cy="17780"/>
          </a:xfrm>
          <a:custGeom>
            <a:avLst/>
            <a:gdLst/>
            <a:ahLst/>
            <a:cxnLst/>
            <a:rect l="l" t="t" r="r" b="b"/>
            <a:pathLst>
              <a:path w="46355" h="17779">
                <a:moveTo>
                  <a:pt x="0" y="17237"/>
                </a:moveTo>
                <a:lnTo>
                  <a:pt x="4629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88766" y="5743352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70">
                <a:moveTo>
                  <a:pt x="0" y="13407"/>
                </a:moveTo>
                <a:lnTo>
                  <a:pt x="2908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736535" y="5826350"/>
            <a:ext cx="56515" cy="23495"/>
          </a:xfrm>
          <a:custGeom>
            <a:avLst/>
            <a:gdLst/>
            <a:ahLst/>
            <a:cxnLst/>
            <a:rect l="l" t="t" r="r" b="b"/>
            <a:pathLst>
              <a:path w="56514" h="23495">
                <a:moveTo>
                  <a:pt x="0" y="0"/>
                </a:moveTo>
                <a:lnTo>
                  <a:pt x="56386" y="229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761463" y="5739522"/>
            <a:ext cx="43815" cy="23495"/>
          </a:xfrm>
          <a:custGeom>
            <a:avLst/>
            <a:gdLst/>
            <a:ahLst/>
            <a:cxnLst/>
            <a:rect l="l" t="t" r="r" b="b"/>
            <a:pathLst>
              <a:path w="43814" h="23495">
                <a:moveTo>
                  <a:pt x="0" y="0"/>
                </a:moveTo>
                <a:lnTo>
                  <a:pt x="43349" y="229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03500" y="5486400"/>
            <a:ext cx="372793" cy="339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766761" y="5620291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80" h="50800">
                <a:moveTo>
                  <a:pt x="21357" y="50520"/>
                </a:moveTo>
                <a:lnTo>
                  <a:pt x="13043" y="48535"/>
                </a:lnTo>
                <a:lnTo>
                  <a:pt x="6255" y="43121"/>
                </a:lnTo>
                <a:lnTo>
                  <a:pt x="1678" y="35092"/>
                </a:lnTo>
                <a:lnTo>
                  <a:pt x="0" y="25260"/>
                </a:lnTo>
                <a:lnTo>
                  <a:pt x="1678" y="15427"/>
                </a:lnTo>
                <a:lnTo>
                  <a:pt x="6255" y="7398"/>
                </a:lnTo>
                <a:lnTo>
                  <a:pt x="13044" y="1985"/>
                </a:lnTo>
                <a:lnTo>
                  <a:pt x="21357" y="0"/>
                </a:lnTo>
                <a:lnTo>
                  <a:pt x="29671" y="1985"/>
                </a:lnTo>
                <a:lnTo>
                  <a:pt x="36460" y="7398"/>
                </a:lnTo>
                <a:lnTo>
                  <a:pt x="41037" y="15427"/>
                </a:lnTo>
                <a:lnTo>
                  <a:pt x="42715" y="25260"/>
                </a:lnTo>
                <a:lnTo>
                  <a:pt x="41036" y="35093"/>
                </a:lnTo>
                <a:lnTo>
                  <a:pt x="36459" y="43122"/>
                </a:lnTo>
                <a:lnTo>
                  <a:pt x="29669" y="48535"/>
                </a:lnTo>
                <a:lnTo>
                  <a:pt x="21357" y="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766760" y="5620291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80" h="50800">
                <a:moveTo>
                  <a:pt x="0" y="25260"/>
                </a:moveTo>
                <a:lnTo>
                  <a:pt x="6255" y="7398"/>
                </a:lnTo>
                <a:lnTo>
                  <a:pt x="21358" y="0"/>
                </a:lnTo>
                <a:lnTo>
                  <a:pt x="36460" y="7398"/>
                </a:lnTo>
                <a:lnTo>
                  <a:pt x="42715" y="25260"/>
                </a:lnTo>
                <a:lnTo>
                  <a:pt x="36460" y="43122"/>
                </a:lnTo>
                <a:lnTo>
                  <a:pt x="21357" y="50520"/>
                </a:lnTo>
                <a:lnTo>
                  <a:pt x="6255" y="43122"/>
                </a:lnTo>
                <a:lnTo>
                  <a:pt x="0" y="2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480960" y="5265019"/>
            <a:ext cx="126364" cy="429259"/>
          </a:xfrm>
          <a:custGeom>
            <a:avLst/>
            <a:gdLst/>
            <a:ahLst/>
            <a:cxnLst/>
            <a:rect l="l" t="t" r="r" b="b"/>
            <a:pathLst>
              <a:path w="126364" h="429260">
                <a:moveTo>
                  <a:pt x="126360" y="0"/>
                </a:moveTo>
                <a:lnTo>
                  <a:pt x="0" y="429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612001" y="5265019"/>
            <a:ext cx="117475" cy="427355"/>
          </a:xfrm>
          <a:custGeom>
            <a:avLst/>
            <a:gdLst/>
            <a:ahLst/>
            <a:cxnLst/>
            <a:rect l="l" t="t" r="r" b="b"/>
            <a:pathLst>
              <a:path w="117475" h="427354">
                <a:moveTo>
                  <a:pt x="0" y="0"/>
                </a:moveTo>
                <a:lnTo>
                  <a:pt x="116994" y="427115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485644" y="5692135"/>
            <a:ext cx="126364" cy="46990"/>
          </a:xfrm>
          <a:custGeom>
            <a:avLst/>
            <a:gdLst/>
            <a:ahLst/>
            <a:cxnLst/>
            <a:rect l="l" t="t" r="r" b="b"/>
            <a:pathLst>
              <a:path w="126364" h="46989">
                <a:moveTo>
                  <a:pt x="0" y="0"/>
                </a:moveTo>
                <a:lnTo>
                  <a:pt x="126360" y="4660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07320" y="5692135"/>
            <a:ext cx="117475" cy="46990"/>
          </a:xfrm>
          <a:custGeom>
            <a:avLst/>
            <a:gdLst/>
            <a:ahLst/>
            <a:cxnLst/>
            <a:rect l="l" t="t" r="r" b="b"/>
            <a:pathLst>
              <a:path w="117475" h="46989">
                <a:moveTo>
                  <a:pt x="116994" y="0"/>
                </a:moveTo>
                <a:lnTo>
                  <a:pt x="0" y="4660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12005" y="5274595"/>
            <a:ext cx="0" cy="464184"/>
          </a:xfrm>
          <a:custGeom>
            <a:avLst/>
            <a:gdLst/>
            <a:ahLst/>
            <a:cxnLst/>
            <a:rect l="l" t="t" r="r" b="b"/>
            <a:pathLst>
              <a:path w="0" h="464185">
                <a:moveTo>
                  <a:pt x="0" y="0"/>
                </a:moveTo>
                <a:lnTo>
                  <a:pt x="0" y="46414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76119" y="5498100"/>
            <a:ext cx="257719" cy="21477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612001" y="5443144"/>
            <a:ext cx="41910" cy="17780"/>
          </a:xfrm>
          <a:custGeom>
            <a:avLst/>
            <a:gdLst/>
            <a:ahLst/>
            <a:cxnLst/>
            <a:rect l="l" t="t" r="r" b="b"/>
            <a:pathLst>
              <a:path w="41910" h="17779">
                <a:moveTo>
                  <a:pt x="0" y="17237"/>
                </a:moveTo>
                <a:lnTo>
                  <a:pt x="4161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612005" y="5354400"/>
            <a:ext cx="24765" cy="13970"/>
          </a:xfrm>
          <a:custGeom>
            <a:avLst/>
            <a:gdLst/>
            <a:ahLst/>
            <a:cxnLst/>
            <a:rect l="l" t="t" r="r" b="b"/>
            <a:pathLst>
              <a:path w="24764" h="13970">
                <a:moveTo>
                  <a:pt x="0" y="13407"/>
                </a:moveTo>
                <a:lnTo>
                  <a:pt x="2439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555088" y="5437397"/>
            <a:ext cx="56515" cy="23495"/>
          </a:xfrm>
          <a:custGeom>
            <a:avLst/>
            <a:gdLst/>
            <a:ahLst/>
            <a:cxnLst/>
            <a:rect l="l" t="t" r="r" b="b"/>
            <a:pathLst>
              <a:path w="56514" h="23495">
                <a:moveTo>
                  <a:pt x="0" y="0"/>
                </a:moveTo>
                <a:lnTo>
                  <a:pt x="56386" y="229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580017" y="5350569"/>
            <a:ext cx="33020" cy="23495"/>
          </a:xfrm>
          <a:custGeom>
            <a:avLst/>
            <a:gdLst/>
            <a:ahLst/>
            <a:cxnLst/>
            <a:rect l="l" t="t" r="r" b="b"/>
            <a:pathLst>
              <a:path w="33020" h="23495">
                <a:moveTo>
                  <a:pt x="0" y="0"/>
                </a:moveTo>
                <a:lnTo>
                  <a:pt x="32644" y="229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429000" y="5092700"/>
            <a:ext cx="372793" cy="339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585315" y="5231339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79" h="50800">
                <a:moveTo>
                  <a:pt x="21357" y="50520"/>
                </a:moveTo>
                <a:lnTo>
                  <a:pt x="15986" y="49236"/>
                </a:lnTo>
                <a:lnTo>
                  <a:pt x="8867" y="44992"/>
                </a:lnTo>
                <a:lnTo>
                  <a:pt x="2658" y="37196"/>
                </a:lnTo>
                <a:lnTo>
                  <a:pt x="0" y="25260"/>
                </a:lnTo>
                <a:lnTo>
                  <a:pt x="2662" y="15427"/>
                </a:lnTo>
                <a:lnTo>
                  <a:pt x="8879" y="7398"/>
                </a:lnTo>
                <a:lnTo>
                  <a:pt x="15996" y="1985"/>
                </a:lnTo>
                <a:lnTo>
                  <a:pt x="21357" y="0"/>
                </a:lnTo>
                <a:lnTo>
                  <a:pt x="29671" y="1985"/>
                </a:lnTo>
                <a:lnTo>
                  <a:pt x="36460" y="7398"/>
                </a:lnTo>
                <a:lnTo>
                  <a:pt x="41037" y="15427"/>
                </a:lnTo>
                <a:lnTo>
                  <a:pt x="42715" y="25260"/>
                </a:lnTo>
                <a:lnTo>
                  <a:pt x="41027" y="37213"/>
                </a:lnTo>
                <a:lnTo>
                  <a:pt x="36460" y="44992"/>
                </a:lnTo>
                <a:lnTo>
                  <a:pt x="29671" y="49236"/>
                </a:lnTo>
                <a:lnTo>
                  <a:pt x="21357" y="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585315" y="5231339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79" h="50800">
                <a:moveTo>
                  <a:pt x="0" y="25260"/>
                </a:moveTo>
                <a:lnTo>
                  <a:pt x="6255" y="7398"/>
                </a:lnTo>
                <a:lnTo>
                  <a:pt x="21357" y="0"/>
                </a:lnTo>
                <a:lnTo>
                  <a:pt x="36460" y="7398"/>
                </a:lnTo>
                <a:lnTo>
                  <a:pt x="42715" y="25260"/>
                </a:lnTo>
                <a:lnTo>
                  <a:pt x="36460" y="43121"/>
                </a:lnTo>
                <a:lnTo>
                  <a:pt x="21357" y="50520"/>
                </a:lnTo>
                <a:lnTo>
                  <a:pt x="6255" y="43122"/>
                </a:lnTo>
                <a:lnTo>
                  <a:pt x="0" y="2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638814" y="4771960"/>
            <a:ext cx="121920" cy="429259"/>
          </a:xfrm>
          <a:custGeom>
            <a:avLst/>
            <a:gdLst/>
            <a:ahLst/>
            <a:cxnLst/>
            <a:rect l="l" t="t" r="r" b="b"/>
            <a:pathLst>
              <a:path w="121919" h="429260">
                <a:moveTo>
                  <a:pt x="121675" y="0"/>
                </a:moveTo>
                <a:lnTo>
                  <a:pt x="0" y="4290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760490" y="4771960"/>
            <a:ext cx="121920" cy="427355"/>
          </a:xfrm>
          <a:custGeom>
            <a:avLst/>
            <a:gdLst/>
            <a:ahLst/>
            <a:cxnLst/>
            <a:rect l="l" t="t" r="r" b="b"/>
            <a:pathLst>
              <a:path w="121919" h="427354">
                <a:moveTo>
                  <a:pt x="0" y="0"/>
                </a:moveTo>
                <a:lnTo>
                  <a:pt x="121675" y="42711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638815" y="5199076"/>
            <a:ext cx="121920" cy="52069"/>
          </a:xfrm>
          <a:custGeom>
            <a:avLst/>
            <a:gdLst/>
            <a:ahLst/>
            <a:cxnLst/>
            <a:rect l="l" t="t" r="r" b="b"/>
            <a:pathLst>
              <a:path w="121919" h="52070">
                <a:moveTo>
                  <a:pt x="0" y="0"/>
                </a:moveTo>
                <a:lnTo>
                  <a:pt x="121675" y="518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760490" y="5199076"/>
            <a:ext cx="121920" cy="52069"/>
          </a:xfrm>
          <a:custGeom>
            <a:avLst/>
            <a:gdLst/>
            <a:ahLst/>
            <a:cxnLst/>
            <a:rect l="l" t="t" r="r" b="b"/>
            <a:pathLst>
              <a:path w="121919" h="52070">
                <a:moveTo>
                  <a:pt x="121675" y="0"/>
                </a:moveTo>
                <a:lnTo>
                  <a:pt x="0" y="518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760490" y="4781536"/>
            <a:ext cx="0" cy="469900"/>
          </a:xfrm>
          <a:custGeom>
            <a:avLst/>
            <a:gdLst/>
            <a:ahLst/>
            <a:cxnLst/>
            <a:rect l="l" t="t" r="r" b="b"/>
            <a:pathLst>
              <a:path w="0" h="469900">
                <a:moveTo>
                  <a:pt x="0" y="0"/>
                </a:moveTo>
                <a:lnTo>
                  <a:pt x="0" y="46938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629290" y="5005042"/>
            <a:ext cx="262400" cy="2054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760490" y="4950085"/>
            <a:ext cx="55244" cy="17780"/>
          </a:xfrm>
          <a:custGeom>
            <a:avLst/>
            <a:gdLst/>
            <a:ahLst/>
            <a:cxnLst/>
            <a:rect l="l" t="t" r="r" b="b"/>
            <a:pathLst>
              <a:path w="55244" h="17779">
                <a:moveTo>
                  <a:pt x="0" y="17237"/>
                </a:moveTo>
                <a:lnTo>
                  <a:pt x="54871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760490" y="4861341"/>
            <a:ext cx="29209" cy="13970"/>
          </a:xfrm>
          <a:custGeom>
            <a:avLst/>
            <a:gdLst/>
            <a:ahLst/>
            <a:cxnLst/>
            <a:rect l="l" t="t" r="r" b="b"/>
            <a:pathLst>
              <a:path w="29210" h="13970">
                <a:moveTo>
                  <a:pt x="0" y="13407"/>
                </a:moveTo>
                <a:lnTo>
                  <a:pt x="2908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708258" y="4944338"/>
            <a:ext cx="56515" cy="23495"/>
          </a:xfrm>
          <a:custGeom>
            <a:avLst/>
            <a:gdLst/>
            <a:ahLst/>
            <a:cxnLst/>
            <a:rect l="l" t="t" r="r" b="b"/>
            <a:pathLst>
              <a:path w="56514" h="23495">
                <a:moveTo>
                  <a:pt x="0" y="0"/>
                </a:moveTo>
                <a:lnTo>
                  <a:pt x="56386" y="229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733187" y="4857511"/>
            <a:ext cx="33020" cy="23495"/>
          </a:xfrm>
          <a:custGeom>
            <a:avLst/>
            <a:gdLst/>
            <a:ahLst/>
            <a:cxnLst/>
            <a:rect l="l" t="t" r="r" b="b"/>
            <a:pathLst>
              <a:path w="33019" h="23495">
                <a:moveTo>
                  <a:pt x="0" y="0"/>
                </a:moveTo>
                <a:lnTo>
                  <a:pt x="32644" y="229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578100" y="4597400"/>
            <a:ext cx="372793" cy="3397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38485" y="4748901"/>
            <a:ext cx="43180" cy="48260"/>
          </a:xfrm>
          <a:custGeom>
            <a:avLst/>
            <a:gdLst/>
            <a:ahLst/>
            <a:cxnLst/>
            <a:rect l="l" t="t" r="r" b="b"/>
            <a:pathLst>
              <a:path w="43180" h="48260">
                <a:moveTo>
                  <a:pt x="21357" y="48009"/>
                </a:moveTo>
                <a:lnTo>
                  <a:pt x="13041" y="44900"/>
                </a:lnTo>
                <a:lnTo>
                  <a:pt x="6253" y="37724"/>
                </a:lnTo>
                <a:lnTo>
                  <a:pt x="1677" y="29687"/>
                </a:lnTo>
                <a:lnTo>
                  <a:pt x="0" y="24000"/>
                </a:lnTo>
                <a:lnTo>
                  <a:pt x="1678" y="10415"/>
                </a:lnTo>
                <a:lnTo>
                  <a:pt x="6255" y="3258"/>
                </a:lnTo>
                <a:lnTo>
                  <a:pt x="13044" y="471"/>
                </a:lnTo>
                <a:lnTo>
                  <a:pt x="21357" y="0"/>
                </a:lnTo>
                <a:lnTo>
                  <a:pt x="29671" y="471"/>
                </a:lnTo>
                <a:lnTo>
                  <a:pt x="36460" y="3258"/>
                </a:lnTo>
                <a:lnTo>
                  <a:pt x="41037" y="10415"/>
                </a:lnTo>
                <a:lnTo>
                  <a:pt x="42715" y="24000"/>
                </a:lnTo>
                <a:lnTo>
                  <a:pt x="41035" y="29689"/>
                </a:lnTo>
                <a:lnTo>
                  <a:pt x="36457" y="37726"/>
                </a:lnTo>
                <a:lnTo>
                  <a:pt x="29662" y="44903"/>
                </a:lnTo>
                <a:lnTo>
                  <a:pt x="21357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738484" y="4745678"/>
            <a:ext cx="43180" cy="51435"/>
          </a:xfrm>
          <a:custGeom>
            <a:avLst/>
            <a:gdLst/>
            <a:ahLst/>
            <a:cxnLst/>
            <a:rect l="l" t="t" r="r" b="b"/>
            <a:pathLst>
              <a:path w="43180" h="51435">
                <a:moveTo>
                  <a:pt x="0" y="27223"/>
                </a:moveTo>
                <a:lnTo>
                  <a:pt x="6255" y="0"/>
                </a:lnTo>
                <a:lnTo>
                  <a:pt x="21358" y="3223"/>
                </a:lnTo>
                <a:lnTo>
                  <a:pt x="36460" y="0"/>
                </a:lnTo>
                <a:lnTo>
                  <a:pt x="42715" y="27223"/>
                </a:lnTo>
                <a:lnTo>
                  <a:pt x="36460" y="35723"/>
                </a:lnTo>
                <a:lnTo>
                  <a:pt x="21357" y="51228"/>
                </a:lnTo>
                <a:lnTo>
                  <a:pt x="6255" y="35724"/>
                </a:lnTo>
                <a:lnTo>
                  <a:pt x="0" y="272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45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487" y="3432175"/>
            <a:ext cx="1176655" cy="776605"/>
          </a:xfrm>
          <a:custGeom>
            <a:avLst/>
            <a:gdLst/>
            <a:ahLst/>
            <a:cxnLst/>
            <a:rect l="l" t="t" r="r" b="b"/>
            <a:pathLst>
              <a:path w="1176655" h="776604">
                <a:moveTo>
                  <a:pt x="0" y="776287"/>
                </a:moveTo>
                <a:lnTo>
                  <a:pt x="1176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0144" y="4432300"/>
            <a:ext cx="1076666" cy="34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26364" y="4532617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5" h="0">
                <a:moveTo>
                  <a:pt x="19622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24012" y="2770187"/>
            <a:ext cx="986155" cy="676275"/>
          </a:xfrm>
          <a:custGeom>
            <a:avLst/>
            <a:gdLst/>
            <a:ahLst/>
            <a:cxnLst/>
            <a:rect l="l" t="t" r="r" b="b"/>
            <a:pathLst>
              <a:path w="986155" h="676275">
                <a:moveTo>
                  <a:pt x="0" y="0"/>
                </a:moveTo>
                <a:lnTo>
                  <a:pt x="985837" y="0"/>
                </a:lnTo>
                <a:lnTo>
                  <a:pt x="985837" y="676274"/>
                </a:lnTo>
                <a:lnTo>
                  <a:pt x="0" y="67627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24012" y="2770187"/>
            <a:ext cx="986155" cy="676275"/>
          </a:xfrm>
          <a:custGeom>
            <a:avLst/>
            <a:gdLst/>
            <a:ahLst/>
            <a:cxnLst/>
            <a:rect l="l" t="t" r="r" b="b"/>
            <a:pathLst>
              <a:path w="986155" h="676275">
                <a:moveTo>
                  <a:pt x="0" y="0"/>
                </a:moveTo>
                <a:lnTo>
                  <a:pt x="985837" y="0"/>
                </a:lnTo>
                <a:lnTo>
                  <a:pt x="985837" y="676274"/>
                </a:lnTo>
                <a:lnTo>
                  <a:pt x="0" y="6762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7723" y="2804201"/>
            <a:ext cx="182880" cy="366395"/>
          </a:xfrm>
          <a:custGeom>
            <a:avLst/>
            <a:gdLst/>
            <a:ahLst/>
            <a:cxnLst/>
            <a:rect l="l" t="t" r="r" b="b"/>
            <a:pathLst>
              <a:path w="182880" h="366394">
                <a:moveTo>
                  <a:pt x="0" y="0"/>
                </a:moveTo>
                <a:lnTo>
                  <a:pt x="182627" y="0"/>
                </a:lnTo>
                <a:lnTo>
                  <a:pt x="182627" y="366148"/>
                </a:lnTo>
                <a:lnTo>
                  <a:pt x="0" y="366148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37531" y="2764958"/>
            <a:ext cx="549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Mobile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4012" y="2978318"/>
            <a:ext cx="981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marR="107950" indent="-1143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Switching  Center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6650" y="2908300"/>
            <a:ext cx="635000" cy="114300"/>
          </a:xfrm>
          <a:custGeom>
            <a:avLst/>
            <a:gdLst/>
            <a:ahLst/>
            <a:cxnLst/>
            <a:rect l="l" t="t" r="r" b="b"/>
            <a:pathLst>
              <a:path w="635000" h="114300">
                <a:moveTo>
                  <a:pt x="317499" y="114299"/>
                </a:moveTo>
                <a:lnTo>
                  <a:pt x="244699" y="112790"/>
                </a:lnTo>
                <a:lnTo>
                  <a:pt x="177871" y="108490"/>
                </a:lnTo>
                <a:lnTo>
                  <a:pt x="118919" y="101744"/>
                </a:lnTo>
                <a:lnTo>
                  <a:pt x="69750" y="92894"/>
                </a:lnTo>
                <a:lnTo>
                  <a:pt x="32270" y="82282"/>
                </a:lnTo>
                <a:lnTo>
                  <a:pt x="0" y="57149"/>
                </a:lnTo>
                <a:lnTo>
                  <a:pt x="8385" y="44575"/>
                </a:lnTo>
                <a:lnTo>
                  <a:pt x="69750" y="22112"/>
                </a:lnTo>
                <a:lnTo>
                  <a:pt x="118919" y="13085"/>
                </a:lnTo>
                <a:lnTo>
                  <a:pt x="177871" y="6103"/>
                </a:lnTo>
                <a:lnTo>
                  <a:pt x="244699" y="1597"/>
                </a:lnTo>
                <a:lnTo>
                  <a:pt x="317499" y="0"/>
                </a:lnTo>
                <a:lnTo>
                  <a:pt x="390299" y="1597"/>
                </a:lnTo>
                <a:lnTo>
                  <a:pt x="457127" y="6103"/>
                </a:lnTo>
                <a:lnTo>
                  <a:pt x="516079" y="13085"/>
                </a:lnTo>
                <a:lnTo>
                  <a:pt x="565248" y="22112"/>
                </a:lnTo>
                <a:lnTo>
                  <a:pt x="602728" y="32752"/>
                </a:lnTo>
                <a:lnTo>
                  <a:pt x="634999" y="57149"/>
                </a:lnTo>
                <a:lnTo>
                  <a:pt x="626613" y="70253"/>
                </a:lnTo>
                <a:lnTo>
                  <a:pt x="565248" y="92894"/>
                </a:lnTo>
                <a:lnTo>
                  <a:pt x="516079" y="101744"/>
                </a:lnTo>
                <a:lnTo>
                  <a:pt x="457127" y="108491"/>
                </a:lnTo>
                <a:lnTo>
                  <a:pt x="390299" y="112790"/>
                </a:lnTo>
                <a:lnTo>
                  <a:pt x="317499" y="11429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36650" y="2908300"/>
            <a:ext cx="635000" cy="114300"/>
          </a:xfrm>
          <a:custGeom>
            <a:avLst/>
            <a:gdLst/>
            <a:ahLst/>
            <a:cxnLst/>
            <a:rect l="l" t="t" r="r" b="b"/>
            <a:pathLst>
              <a:path w="635000" h="114300">
                <a:moveTo>
                  <a:pt x="0" y="57149"/>
                </a:moveTo>
                <a:lnTo>
                  <a:pt x="16426" y="45632"/>
                </a:lnTo>
                <a:lnTo>
                  <a:pt x="24950" y="34904"/>
                </a:lnTo>
                <a:lnTo>
                  <a:pt x="92993" y="16738"/>
                </a:lnTo>
                <a:lnTo>
                  <a:pt x="193914" y="4491"/>
                </a:lnTo>
                <a:lnTo>
                  <a:pt x="317499" y="0"/>
                </a:lnTo>
                <a:lnTo>
                  <a:pt x="441085" y="4491"/>
                </a:lnTo>
                <a:lnTo>
                  <a:pt x="542006" y="16738"/>
                </a:lnTo>
                <a:lnTo>
                  <a:pt x="610048" y="34904"/>
                </a:lnTo>
                <a:lnTo>
                  <a:pt x="628549" y="45632"/>
                </a:lnTo>
                <a:lnTo>
                  <a:pt x="634999" y="57149"/>
                </a:lnTo>
                <a:lnTo>
                  <a:pt x="542005" y="97561"/>
                </a:lnTo>
                <a:lnTo>
                  <a:pt x="441084" y="109808"/>
                </a:lnTo>
                <a:lnTo>
                  <a:pt x="317499" y="114299"/>
                </a:lnTo>
                <a:lnTo>
                  <a:pt x="193914" y="109808"/>
                </a:lnTo>
                <a:lnTo>
                  <a:pt x="92993" y="97560"/>
                </a:lnTo>
                <a:lnTo>
                  <a:pt x="24950" y="79395"/>
                </a:lnTo>
                <a:lnTo>
                  <a:pt x="16417" y="68667"/>
                </a:lnTo>
                <a:lnTo>
                  <a:pt x="0" y="571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8237" y="2592388"/>
            <a:ext cx="0" cy="371475"/>
          </a:xfrm>
          <a:custGeom>
            <a:avLst/>
            <a:gdLst/>
            <a:ahLst/>
            <a:cxnLst/>
            <a:rect l="l" t="t" r="r" b="b"/>
            <a:pathLst>
              <a:path w="0" h="371475">
                <a:moveTo>
                  <a:pt x="0" y="0"/>
                </a:moveTo>
                <a:lnTo>
                  <a:pt x="0" y="3714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7763" y="2582862"/>
            <a:ext cx="624205" cy="371475"/>
          </a:xfrm>
          <a:custGeom>
            <a:avLst/>
            <a:gdLst/>
            <a:ahLst/>
            <a:cxnLst/>
            <a:rect l="l" t="t" r="r" b="b"/>
            <a:pathLst>
              <a:path w="624205" h="371475">
                <a:moveTo>
                  <a:pt x="0" y="0"/>
                </a:moveTo>
                <a:lnTo>
                  <a:pt x="623886" y="0"/>
                </a:lnTo>
                <a:lnTo>
                  <a:pt x="623886" y="371474"/>
                </a:lnTo>
                <a:lnTo>
                  <a:pt x="0" y="37147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35062" y="2528887"/>
            <a:ext cx="635000" cy="114300"/>
          </a:xfrm>
          <a:custGeom>
            <a:avLst/>
            <a:gdLst/>
            <a:ahLst/>
            <a:cxnLst/>
            <a:rect l="l" t="t" r="r" b="b"/>
            <a:pathLst>
              <a:path w="635000" h="114300">
                <a:moveTo>
                  <a:pt x="317499" y="114299"/>
                </a:moveTo>
                <a:lnTo>
                  <a:pt x="244699" y="112790"/>
                </a:lnTo>
                <a:lnTo>
                  <a:pt x="177871" y="108490"/>
                </a:lnTo>
                <a:lnTo>
                  <a:pt x="118919" y="101744"/>
                </a:lnTo>
                <a:lnTo>
                  <a:pt x="69750" y="92894"/>
                </a:lnTo>
                <a:lnTo>
                  <a:pt x="32270" y="82282"/>
                </a:lnTo>
                <a:lnTo>
                  <a:pt x="0" y="57149"/>
                </a:lnTo>
                <a:lnTo>
                  <a:pt x="8385" y="44045"/>
                </a:lnTo>
                <a:lnTo>
                  <a:pt x="69750" y="21405"/>
                </a:lnTo>
                <a:lnTo>
                  <a:pt x="118919" y="12555"/>
                </a:lnTo>
                <a:lnTo>
                  <a:pt x="177871" y="5808"/>
                </a:lnTo>
                <a:lnTo>
                  <a:pt x="244699" y="1509"/>
                </a:lnTo>
                <a:lnTo>
                  <a:pt x="317499" y="0"/>
                </a:lnTo>
                <a:lnTo>
                  <a:pt x="390299" y="1509"/>
                </a:lnTo>
                <a:lnTo>
                  <a:pt x="457127" y="5808"/>
                </a:lnTo>
                <a:lnTo>
                  <a:pt x="516079" y="12555"/>
                </a:lnTo>
                <a:lnTo>
                  <a:pt x="565248" y="21405"/>
                </a:lnTo>
                <a:lnTo>
                  <a:pt x="602728" y="32016"/>
                </a:lnTo>
                <a:lnTo>
                  <a:pt x="634999" y="57150"/>
                </a:lnTo>
                <a:lnTo>
                  <a:pt x="626613" y="70253"/>
                </a:lnTo>
                <a:lnTo>
                  <a:pt x="565248" y="92894"/>
                </a:lnTo>
                <a:lnTo>
                  <a:pt x="516079" y="101744"/>
                </a:lnTo>
                <a:lnTo>
                  <a:pt x="457127" y="108491"/>
                </a:lnTo>
                <a:lnTo>
                  <a:pt x="390299" y="112790"/>
                </a:lnTo>
                <a:lnTo>
                  <a:pt x="317499" y="11429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35062" y="2528887"/>
            <a:ext cx="635000" cy="114300"/>
          </a:xfrm>
          <a:custGeom>
            <a:avLst/>
            <a:gdLst/>
            <a:ahLst/>
            <a:cxnLst/>
            <a:rect l="l" t="t" r="r" b="b"/>
            <a:pathLst>
              <a:path w="635000" h="114300">
                <a:moveTo>
                  <a:pt x="0" y="57150"/>
                </a:moveTo>
                <a:lnTo>
                  <a:pt x="92993" y="16738"/>
                </a:lnTo>
                <a:lnTo>
                  <a:pt x="193914" y="4491"/>
                </a:lnTo>
                <a:lnTo>
                  <a:pt x="317499" y="0"/>
                </a:lnTo>
                <a:lnTo>
                  <a:pt x="441084" y="4491"/>
                </a:lnTo>
                <a:lnTo>
                  <a:pt x="548024" y="16738"/>
                </a:lnTo>
                <a:lnTo>
                  <a:pt x="610048" y="34904"/>
                </a:lnTo>
                <a:lnTo>
                  <a:pt x="628549" y="45632"/>
                </a:lnTo>
                <a:lnTo>
                  <a:pt x="634999" y="57150"/>
                </a:lnTo>
                <a:lnTo>
                  <a:pt x="548024" y="97561"/>
                </a:lnTo>
                <a:lnTo>
                  <a:pt x="441084" y="109808"/>
                </a:lnTo>
                <a:lnTo>
                  <a:pt x="317499" y="114299"/>
                </a:lnTo>
                <a:lnTo>
                  <a:pt x="193914" y="109808"/>
                </a:lnTo>
                <a:lnTo>
                  <a:pt x="92993" y="97560"/>
                </a:lnTo>
                <a:lnTo>
                  <a:pt x="24950" y="79395"/>
                </a:lnTo>
                <a:lnTo>
                  <a:pt x="6450" y="68667"/>
                </a:lnTo>
                <a:lnTo>
                  <a:pt x="0" y="571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71650" y="2597150"/>
            <a:ext cx="0" cy="371475"/>
          </a:xfrm>
          <a:custGeom>
            <a:avLst/>
            <a:gdLst/>
            <a:ahLst/>
            <a:cxnLst/>
            <a:rect l="l" t="t" r="r" b="b"/>
            <a:pathLst>
              <a:path w="0" h="371475">
                <a:moveTo>
                  <a:pt x="0" y="0"/>
                </a:moveTo>
                <a:lnTo>
                  <a:pt x="0" y="3714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43000" y="2684882"/>
            <a:ext cx="6242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VLR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9988" y="3444875"/>
            <a:ext cx="1176655" cy="776605"/>
          </a:xfrm>
          <a:custGeom>
            <a:avLst/>
            <a:gdLst/>
            <a:ahLst/>
            <a:cxnLst/>
            <a:rect l="l" t="t" r="r" b="b"/>
            <a:pathLst>
              <a:path w="1176654" h="776604">
                <a:moveTo>
                  <a:pt x="1176336" y="7762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9904" y="2134937"/>
            <a:ext cx="1349375" cy="2360930"/>
          </a:xfrm>
          <a:custGeom>
            <a:avLst/>
            <a:gdLst/>
            <a:ahLst/>
            <a:cxnLst/>
            <a:rect l="l" t="t" r="r" b="b"/>
            <a:pathLst>
              <a:path w="1349375" h="2360929">
                <a:moveTo>
                  <a:pt x="1337710" y="1155810"/>
                </a:moveTo>
                <a:lnTo>
                  <a:pt x="1299645" y="1155810"/>
                </a:lnTo>
                <a:lnTo>
                  <a:pt x="1299434" y="1153881"/>
                </a:lnTo>
                <a:lnTo>
                  <a:pt x="1288781" y="1088490"/>
                </a:lnTo>
                <a:lnTo>
                  <a:pt x="1299781" y="1088140"/>
                </a:lnTo>
                <a:lnTo>
                  <a:pt x="1299314" y="1087789"/>
                </a:lnTo>
                <a:lnTo>
                  <a:pt x="1282755" y="966370"/>
                </a:lnTo>
                <a:lnTo>
                  <a:pt x="1282735" y="965200"/>
                </a:lnTo>
                <a:lnTo>
                  <a:pt x="1295435" y="0"/>
                </a:lnTo>
                <a:lnTo>
                  <a:pt x="1333531" y="501"/>
                </a:lnTo>
                <a:lnTo>
                  <a:pt x="1320838" y="965200"/>
                </a:lnTo>
                <a:lnTo>
                  <a:pt x="1320811" y="970542"/>
                </a:lnTo>
                <a:lnTo>
                  <a:pt x="1335513" y="1082420"/>
                </a:lnTo>
                <a:lnTo>
                  <a:pt x="1333579" y="1082420"/>
                </a:lnTo>
                <a:lnTo>
                  <a:pt x="1337258" y="1149740"/>
                </a:lnTo>
                <a:lnTo>
                  <a:pt x="1337451" y="1151346"/>
                </a:lnTo>
                <a:lnTo>
                  <a:pt x="1337710" y="1155810"/>
                </a:lnTo>
                <a:close/>
              </a:path>
              <a:path w="1349375" h="2360929">
                <a:moveTo>
                  <a:pt x="1335790" y="1084535"/>
                </a:moveTo>
                <a:lnTo>
                  <a:pt x="1333579" y="1082420"/>
                </a:lnTo>
                <a:lnTo>
                  <a:pt x="1335513" y="1082420"/>
                </a:lnTo>
                <a:lnTo>
                  <a:pt x="1335790" y="1084535"/>
                </a:lnTo>
                <a:close/>
              </a:path>
              <a:path w="1349375" h="2360929">
                <a:moveTo>
                  <a:pt x="1299490" y="1154851"/>
                </a:moveTo>
                <a:lnTo>
                  <a:pt x="1299334" y="1153881"/>
                </a:lnTo>
                <a:lnTo>
                  <a:pt x="1299490" y="1154851"/>
                </a:lnTo>
                <a:close/>
              </a:path>
              <a:path w="1349375" h="2360929">
                <a:moveTo>
                  <a:pt x="1299645" y="1155810"/>
                </a:moveTo>
                <a:lnTo>
                  <a:pt x="1299490" y="1154851"/>
                </a:lnTo>
                <a:lnTo>
                  <a:pt x="1299434" y="1153881"/>
                </a:lnTo>
                <a:lnTo>
                  <a:pt x="1299645" y="1155810"/>
                </a:lnTo>
                <a:close/>
              </a:path>
              <a:path w="1349375" h="2360929">
                <a:moveTo>
                  <a:pt x="1301781" y="1194240"/>
                </a:moveTo>
                <a:lnTo>
                  <a:pt x="1299490" y="1154851"/>
                </a:lnTo>
                <a:lnTo>
                  <a:pt x="1299645" y="1155810"/>
                </a:lnTo>
                <a:lnTo>
                  <a:pt x="1337710" y="1155810"/>
                </a:lnTo>
                <a:lnTo>
                  <a:pt x="1339768" y="1191201"/>
                </a:lnTo>
                <a:lnTo>
                  <a:pt x="1302622" y="1191201"/>
                </a:lnTo>
                <a:lnTo>
                  <a:pt x="1301781" y="1194240"/>
                </a:lnTo>
                <a:close/>
              </a:path>
              <a:path w="1349375" h="2360929">
                <a:moveTo>
                  <a:pt x="1301964" y="1197389"/>
                </a:moveTo>
                <a:lnTo>
                  <a:pt x="1301781" y="1194240"/>
                </a:lnTo>
                <a:lnTo>
                  <a:pt x="1302622" y="1191201"/>
                </a:lnTo>
                <a:lnTo>
                  <a:pt x="1301964" y="1197389"/>
                </a:lnTo>
                <a:close/>
              </a:path>
              <a:path w="1349375" h="2360929">
                <a:moveTo>
                  <a:pt x="1340022" y="1197389"/>
                </a:moveTo>
                <a:lnTo>
                  <a:pt x="1301964" y="1197389"/>
                </a:lnTo>
                <a:lnTo>
                  <a:pt x="1302622" y="1191201"/>
                </a:lnTo>
                <a:lnTo>
                  <a:pt x="1339768" y="1191201"/>
                </a:lnTo>
                <a:lnTo>
                  <a:pt x="1339945" y="1194240"/>
                </a:lnTo>
                <a:lnTo>
                  <a:pt x="1340022" y="1197389"/>
                </a:lnTo>
                <a:close/>
              </a:path>
              <a:path w="1349375" h="2360929">
                <a:moveTo>
                  <a:pt x="1297053" y="1211323"/>
                </a:moveTo>
                <a:lnTo>
                  <a:pt x="1301781" y="1194240"/>
                </a:lnTo>
                <a:lnTo>
                  <a:pt x="1301964" y="1197389"/>
                </a:lnTo>
                <a:lnTo>
                  <a:pt x="1340022" y="1197389"/>
                </a:lnTo>
                <a:lnTo>
                  <a:pt x="1339815" y="1199333"/>
                </a:lnTo>
                <a:lnTo>
                  <a:pt x="1339619" y="1200359"/>
                </a:lnTo>
                <a:lnTo>
                  <a:pt x="1348758" y="1201364"/>
                </a:lnTo>
                <a:lnTo>
                  <a:pt x="1342846" y="1209716"/>
                </a:lnTo>
                <a:lnTo>
                  <a:pt x="1297844" y="1209716"/>
                </a:lnTo>
                <a:lnTo>
                  <a:pt x="1297053" y="1211323"/>
                </a:lnTo>
                <a:close/>
              </a:path>
              <a:path w="1349375" h="2360929">
                <a:moveTo>
                  <a:pt x="1296576" y="1213048"/>
                </a:moveTo>
                <a:lnTo>
                  <a:pt x="1297053" y="1211323"/>
                </a:lnTo>
                <a:lnTo>
                  <a:pt x="1297844" y="1209716"/>
                </a:lnTo>
                <a:lnTo>
                  <a:pt x="1296576" y="1213048"/>
                </a:lnTo>
                <a:close/>
              </a:path>
              <a:path w="1349375" h="2360929">
                <a:moveTo>
                  <a:pt x="1340488" y="1213048"/>
                </a:moveTo>
                <a:lnTo>
                  <a:pt x="1296576" y="1213048"/>
                </a:lnTo>
                <a:lnTo>
                  <a:pt x="1297844" y="1209716"/>
                </a:lnTo>
                <a:lnTo>
                  <a:pt x="1342846" y="1209716"/>
                </a:lnTo>
                <a:lnTo>
                  <a:pt x="1340488" y="1213048"/>
                </a:lnTo>
                <a:close/>
              </a:path>
              <a:path w="1349375" h="2360929">
                <a:moveTo>
                  <a:pt x="1285371" y="1235055"/>
                </a:moveTo>
                <a:lnTo>
                  <a:pt x="1297053" y="1211323"/>
                </a:lnTo>
                <a:lnTo>
                  <a:pt x="1296576" y="1213048"/>
                </a:lnTo>
                <a:lnTo>
                  <a:pt x="1340488" y="1213048"/>
                </a:lnTo>
                <a:lnTo>
                  <a:pt x="1333295" y="1223210"/>
                </a:lnTo>
                <a:lnTo>
                  <a:pt x="1333137" y="1223784"/>
                </a:lnTo>
                <a:lnTo>
                  <a:pt x="1332951" y="1224350"/>
                </a:lnTo>
                <a:lnTo>
                  <a:pt x="1332528" y="1225462"/>
                </a:lnTo>
                <a:lnTo>
                  <a:pt x="1332290" y="1226008"/>
                </a:lnTo>
                <a:lnTo>
                  <a:pt x="1328455" y="1233800"/>
                </a:lnTo>
                <a:lnTo>
                  <a:pt x="1286265" y="1233800"/>
                </a:lnTo>
                <a:lnTo>
                  <a:pt x="1285371" y="1235055"/>
                </a:lnTo>
                <a:close/>
              </a:path>
              <a:path w="1349375" h="2360929">
                <a:moveTo>
                  <a:pt x="1284691" y="1236437"/>
                </a:moveTo>
                <a:lnTo>
                  <a:pt x="1285371" y="1235055"/>
                </a:lnTo>
                <a:lnTo>
                  <a:pt x="1286265" y="1233800"/>
                </a:lnTo>
                <a:lnTo>
                  <a:pt x="1284691" y="1236437"/>
                </a:lnTo>
                <a:close/>
              </a:path>
              <a:path w="1349375" h="2360929">
                <a:moveTo>
                  <a:pt x="1327157" y="1236437"/>
                </a:moveTo>
                <a:lnTo>
                  <a:pt x="1284691" y="1236437"/>
                </a:lnTo>
                <a:lnTo>
                  <a:pt x="1286265" y="1233800"/>
                </a:lnTo>
                <a:lnTo>
                  <a:pt x="1328455" y="1233800"/>
                </a:lnTo>
                <a:lnTo>
                  <a:pt x="1327157" y="1236437"/>
                </a:lnTo>
                <a:close/>
              </a:path>
              <a:path w="1349375" h="2360929">
                <a:moveTo>
                  <a:pt x="1254996" y="1277714"/>
                </a:moveTo>
                <a:lnTo>
                  <a:pt x="1285371" y="1235055"/>
                </a:lnTo>
                <a:lnTo>
                  <a:pt x="1284691" y="1236437"/>
                </a:lnTo>
                <a:lnTo>
                  <a:pt x="1327157" y="1236437"/>
                </a:lnTo>
                <a:lnTo>
                  <a:pt x="1318648" y="1253723"/>
                </a:lnTo>
                <a:lnTo>
                  <a:pt x="1317878" y="1255053"/>
                </a:lnTo>
                <a:lnTo>
                  <a:pt x="1317301" y="1255900"/>
                </a:lnTo>
                <a:lnTo>
                  <a:pt x="1303012" y="1275966"/>
                </a:lnTo>
                <a:lnTo>
                  <a:pt x="1257286" y="1275966"/>
                </a:lnTo>
                <a:lnTo>
                  <a:pt x="1254996" y="1277714"/>
                </a:lnTo>
                <a:close/>
              </a:path>
              <a:path w="1349375" h="2360929">
                <a:moveTo>
                  <a:pt x="1253324" y="1280061"/>
                </a:moveTo>
                <a:lnTo>
                  <a:pt x="1254996" y="1277714"/>
                </a:lnTo>
                <a:lnTo>
                  <a:pt x="1257286" y="1275966"/>
                </a:lnTo>
                <a:lnTo>
                  <a:pt x="1253324" y="1280061"/>
                </a:lnTo>
                <a:close/>
              </a:path>
              <a:path w="1349375" h="2360929">
                <a:moveTo>
                  <a:pt x="1300096" y="1280061"/>
                </a:moveTo>
                <a:lnTo>
                  <a:pt x="1253324" y="1280061"/>
                </a:lnTo>
                <a:lnTo>
                  <a:pt x="1257286" y="1275966"/>
                </a:lnTo>
                <a:lnTo>
                  <a:pt x="1303012" y="1275966"/>
                </a:lnTo>
                <a:lnTo>
                  <a:pt x="1300096" y="1280061"/>
                </a:lnTo>
                <a:close/>
              </a:path>
              <a:path w="1349375" h="2360929">
                <a:moveTo>
                  <a:pt x="1084498" y="1431870"/>
                </a:moveTo>
                <a:lnTo>
                  <a:pt x="1012327" y="1431870"/>
                </a:lnTo>
                <a:lnTo>
                  <a:pt x="1012742" y="1431620"/>
                </a:lnTo>
                <a:lnTo>
                  <a:pt x="1140305" y="1352338"/>
                </a:lnTo>
                <a:lnTo>
                  <a:pt x="1215513" y="1319261"/>
                </a:lnTo>
                <a:lnTo>
                  <a:pt x="1213630" y="1309279"/>
                </a:lnTo>
                <a:lnTo>
                  <a:pt x="1254996" y="1277714"/>
                </a:lnTo>
                <a:lnTo>
                  <a:pt x="1253324" y="1280061"/>
                </a:lnTo>
                <a:lnTo>
                  <a:pt x="1300096" y="1280061"/>
                </a:lnTo>
                <a:lnTo>
                  <a:pt x="1280398" y="1306255"/>
                </a:lnTo>
                <a:lnTo>
                  <a:pt x="1241385" y="1339568"/>
                </a:lnTo>
                <a:lnTo>
                  <a:pt x="1236441" y="1339798"/>
                </a:lnTo>
                <a:lnTo>
                  <a:pt x="1235185" y="1340643"/>
                </a:lnTo>
                <a:lnTo>
                  <a:pt x="1159651" y="1385161"/>
                </a:lnTo>
                <a:lnTo>
                  <a:pt x="1084498" y="1431870"/>
                </a:lnTo>
                <a:close/>
              </a:path>
              <a:path w="1349375" h="2360929">
                <a:moveTo>
                  <a:pt x="1159836" y="1385052"/>
                </a:moveTo>
                <a:lnTo>
                  <a:pt x="1160034" y="1384929"/>
                </a:lnTo>
                <a:lnTo>
                  <a:pt x="1159836" y="1385052"/>
                </a:lnTo>
                <a:close/>
              </a:path>
              <a:path w="1349375" h="2360929">
                <a:moveTo>
                  <a:pt x="1159660" y="1385161"/>
                </a:moveTo>
                <a:lnTo>
                  <a:pt x="1159836" y="1385052"/>
                </a:lnTo>
                <a:lnTo>
                  <a:pt x="1159660" y="1385161"/>
                </a:lnTo>
                <a:close/>
              </a:path>
              <a:path w="1349375" h="2360929">
                <a:moveTo>
                  <a:pt x="1012533" y="1431742"/>
                </a:moveTo>
                <a:lnTo>
                  <a:pt x="1012730" y="1431620"/>
                </a:lnTo>
                <a:lnTo>
                  <a:pt x="1012533" y="1431742"/>
                </a:lnTo>
                <a:close/>
              </a:path>
              <a:path w="1349375" h="2360929">
                <a:moveTo>
                  <a:pt x="983367" y="1493024"/>
                </a:moveTo>
                <a:lnTo>
                  <a:pt x="908100" y="1493024"/>
                </a:lnTo>
                <a:lnTo>
                  <a:pt x="908759" y="1492655"/>
                </a:lnTo>
                <a:lnTo>
                  <a:pt x="1012533" y="1431742"/>
                </a:lnTo>
                <a:lnTo>
                  <a:pt x="1012327" y="1431870"/>
                </a:lnTo>
                <a:lnTo>
                  <a:pt x="1084498" y="1431870"/>
                </a:lnTo>
                <a:lnTo>
                  <a:pt x="1032024" y="1464480"/>
                </a:lnTo>
                <a:lnTo>
                  <a:pt x="983367" y="1493024"/>
                </a:lnTo>
                <a:close/>
              </a:path>
              <a:path w="1349375" h="2360929">
                <a:moveTo>
                  <a:pt x="908427" y="1492832"/>
                </a:moveTo>
                <a:lnTo>
                  <a:pt x="908729" y="1492655"/>
                </a:lnTo>
                <a:lnTo>
                  <a:pt x="908427" y="1492832"/>
                </a:lnTo>
                <a:close/>
              </a:path>
              <a:path w="1349375" h="2360929">
                <a:moveTo>
                  <a:pt x="847025" y="1568867"/>
                </a:moveTo>
                <a:lnTo>
                  <a:pt x="766222" y="1568867"/>
                </a:lnTo>
                <a:lnTo>
                  <a:pt x="908427" y="1492832"/>
                </a:lnTo>
                <a:lnTo>
                  <a:pt x="908100" y="1493024"/>
                </a:lnTo>
                <a:lnTo>
                  <a:pt x="983367" y="1493024"/>
                </a:lnTo>
                <a:lnTo>
                  <a:pt x="926724" y="1526253"/>
                </a:lnTo>
                <a:lnTo>
                  <a:pt x="847025" y="1568867"/>
                </a:lnTo>
                <a:close/>
              </a:path>
              <a:path w="1349375" h="2360929">
                <a:moveTo>
                  <a:pt x="766230" y="1568863"/>
                </a:moveTo>
                <a:close/>
              </a:path>
              <a:path w="1349375" h="2360929">
                <a:moveTo>
                  <a:pt x="129717" y="1978634"/>
                </a:moveTo>
                <a:lnTo>
                  <a:pt x="85507" y="1978634"/>
                </a:lnTo>
                <a:lnTo>
                  <a:pt x="87944" y="1967089"/>
                </a:lnTo>
                <a:lnTo>
                  <a:pt x="134094" y="1926764"/>
                </a:lnTo>
                <a:lnTo>
                  <a:pt x="270575" y="1838244"/>
                </a:lnTo>
                <a:lnTo>
                  <a:pt x="431443" y="1746338"/>
                </a:lnTo>
                <a:lnTo>
                  <a:pt x="766230" y="1568863"/>
                </a:lnTo>
                <a:lnTo>
                  <a:pt x="847025" y="1568867"/>
                </a:lnTo>
                <a:lnTo>
                  <a:pt x="449288" y="1780000"/>
                </a:lnTo>
                <a:lnTo>
                  <a:pt x="453987" y="1780000"/>
                </a:lnTo>
                <a:lnTo>
                  <a:pt x="290477" y="1870770"/>
                </a:lnTo>
                <a:lnTo>
                  <a:pt x="289476" y="1871325"/>
                </a:lnTo>
                <a:lnTo>
                  <a:pt x="156074" y="1957846"/>
                </a:lnTo>
                <a:lnTo>
                  <a:pt x="157350" y="1957846"/>
                </a:lnTo>
                <a:lnTo>
                  <a:pt x="129717" y="1978634"/>
                </a:lnTo>
                <a:close/>
              </a:path>
              <a:path w="1349375" h="2360929">
                <a:moveTo>
                  <a:pt x="453987" y="1780000"/>
                </a:moveTo>
                <a:lnTo>
                  <a:pt x="449288" y="1780000"/>
                </a:lnTo>
                <a:lnTo>
                  <a:pt x="454510" y="1779709"/>
                </a:lnTo>
                <a:lnTo>
                  <a:pt x="453987" y="1780000"/>
                </a:lnTo>
                <a:close/>
              </a:path>
              <a:path w="1349375" h="2360929">
                <a:moveTo>
                  <a:pt x="289476" y="1871325"/>
                </a:moveTo>
                <a:lnTo>
                  <a:pt x="290388" y="1870770"/>
                </a:lnTo>
                <a:lnTo>
                  <a:pt x="289858" y="1871113"/>
                </a:lnTo>
                <a:lnTo>
                  <a:pt x="289476" y="1871325"/>
                </a:lnTo>
                <a:close/>
              </a:path>
              <a:path w="1349375" h="2360929">
                <a:moveTo>
                  <a:pt x="289858" y="1871113"/>
                </a:moveTo>
                <a:lnTo>
                  <a:pt x="290388" y="1870770"/>
                </a:lnTo>
                <a:lnTo>
                  <a:pt x="289858" y="1871113"/>
                </a:lnTo>
                <a:close/>
              </a:path>
              <a:path w="1349375" h="2360929">
                <a:moveTo>
                  <a:pt x="289531" y="1871325"/>
                </a:moveTo>
                <a:lnTo>
                  <a:pt x="289858" y="1871113"/>
                </a:lnTo>
                <a:lnTo>
                  <a:pt x="289531" y="1871325"/>
                </a:lnTo>
                <a:close/>
              </a:path>
              <a:path w="1349375" h="2360929">
                <a:moveTo>
                  <a:pt x="157350" y="1957846"/>
                </a:moveTo>
                <a:lnTo>
                  <a:pt x="156074" y="1957846"/>
                </a:lnTo>
                <a:lnTo>
                  <a:pt x="158530" y="1956959"/>
                </a:lnTo>
                <a:lnTo>
                  <a:pt x="157350" y="1957846"/>
                </a:lnTo>
                <a:close/>
              </a:path>
              <a:path w="1349375" h="2360929">
                <a:moveTo>
                  <a:pt x="84055" y="2016955"/>
                </a:moveTo>
                <a:lnTo>
                  <a:pt x="39592" y="2016955"/>
                </a:lnTo>
                <a:lnTo>
                  <a:pt x="39978" y="2013006"/>
                </a:lnTo>
                <a:lnTo>
                  <a:pt x="40381" y="2005659"/>
                </a:lnTo>
                <a:lnTo>
                  <a:pt x="80285" y="1978370"/>
                </a:lnTo>
                <a:lnTo>
                  <a:pt x="80973" y="1972231"/>
                </a:lnTo>
                <a:lnTo>
                  <a:pt x="83116" y="1970243"/>
                </a:lnTo>
                <a:lnTo>
                  <a:pt x="85507" y="1978634"/>
                </a:lnTo>
                <a:lnTo>
                  <a:pt x="129717" y="1978634"/>
                </a:lnTo>
                <a:lnTo>
                  <a:pt x="106512" y="1996090"/>
                </a:lnTo>
                <a:lnTo>
                  <a:pt x="106331" y="1996090"/>
                </a:lnTo>
                <a:lnTo>
                  <a:pt x="104925" y="1997284"/>
                </a:lnTo>
                <a:lnTo>
                  <a:pt x="105056" y="1997284"/>
                </a:lnTo>
                <a:lnTo>
                  <a:pt x="84055" y="2016955"/>
                </a:lnTo>
                <a:close/>
              </a:path>
              <a:path w="1349375" h="2360929">
                <a:moveTo>
                  <a:pt x="104925" y="1997284"/>
                </a:moveTo>
                <a:lnTo>
                  <a:pt x="106331" y="1996090"/>
                </a:lnTo>
                <a:lnTo>
                  <a:pt x="105589" y="1996785"/>
                </a:lnTo>
                <a:lnTo>
                  <a:pt x="104925" y="1997284"/>
                </a:lnTo>
                <a:close/>
              </a:path>
              <a:path w="1349375" h="2360929">
                <a:moveTo>
                  <a:pt x="105589" y="1996785"/>
                </a:moveTo>
                <a:lnTo>
                  <a:pt x="106331" y="1996090"/>
                </a:lnTo>
                <a:lnTo>
                  <a:pt x="106512" y="1996090"/>
                </a:lnTo>
                <a:lnTo>
                  <a:pt x="105589" y="1996785"/>
                </a:lnTo>
                <a:close/>
              </a:path>
              <a:path w="1349375" h="2360929">
                <a:moveTo>
                  <a:pt x="105056" y="1997284"/>
                </a:moveTo>
                <a:lnTo>
                  <a:pt x="104925" y="1997284"/>
                </a:lnTo>
                <a:lnTo>
                  <a:pt x="105589" y="1996785"/>
                </a:lnTo>
                <a:lnTo>
                  <a:pt x="105056" y="1997284"/>
                </a:lnTo>
                <a:close/>
              </a:path>
              <a:path w="1349375" h="2360929">
                <a:moveTo>
                  <a:pt x="60446" y="2047656"/>
                </a:moveTo>
                <a:lnTo>
                  <a:pt x="11500" y="2047656"/>
                </a:lnTo>
                <a:lnTo>
                  <a:pt x="12093" y="2042839"/>
                </a:lnTo>
                <a:lnTo>
                  <a:pt x="38504" y="2007679"/>
                </a:lnTo>
                <a:lnTo>
                  <a:pt x="39223" y="2006842"/>
                </a:lnTo>
                <a:lnTo>
                  <a:pt x="39592" y="2016955"/>
                </a:lnTo>
                <a:lnTo>
                  <a:pt x="84055" y="2016955"/>
                </a:lnTo>
                <a:lnTo>
                  <a:pt x="66426" y="2033466"/>
                </a:lnTo>
                <a:lnTo>
                  <a:pt x="71691" y="2034084"/>
                </a:lnTo>
                <a:lnTo>
                  <a:pt x="60446" y="2047656"/>
                </a:lnTo>
                <a:close/>
              </a:path>
              <a:path w="1349375" h="2360929">
                <a:moveTo>
                  <a:pt x="12042" y="2123360"/>
                </a:moveTo>
                <a:lnTo>
                  <a:pt x="11202" y="2118298"/>
                </a:lnTo>
                <a:lnTo>
                  <a:pt x="10524" y="2116899"/>
                </a:lnTo>
                <a:lnTo>
                  <a:pt x="418" y="2087343"/>
                </a:lnTo>
                <a:lnTo>
                  <a:pt x="74" y="2085384"/>
                </a:lnTo>
                <a:lnTo>
                  <a:pt x="0" y="2081432"/>
                </a:lnTo>
                <a:lnTo>
                  <a:pt x="270" y="2079462"/>
                </a:lnTo>
                <a:lnTo>
                  <a:pt x="10074" y="2046831"/>
                </a:lnTo>
                <a:lnTo>
                  <a:pt x="10490" y="2045790"/>
                </a:lnTo>
                <a:lnTo>
                  <a:pt x="10995" y="2044790"/>
                </a:lnTo>
                <a:lnTo>
                  <a:pt x="11500" y="2047656"/>
                </a:lnTo>
                <a:lnTo>
                  <a:pt x="60446" y="2047656"/>
                </a:lnTo>
                <a:lnTo>
                  <a:pt x="51156" y="2058867"/>
                </a:lnTo>
                <a:lnTo>
                  <a:pt x="46241" y="2058867"/>
                </a:lnTo>
                <a:lnTo>
                  <a:pt x="40826" y="2076887"/>
                </a:lnTo>
                <a:lnTo>
                  <a:pt x="37109" y="2076887"/>
                </a:lnTo>
                <a:lnTo>
                  <a:pt x="37328" y="2088532"/>
                </a:lnTo>
                <a:lnTo>
                  <a:pt x="41090" y="2088532"/>
                </a:lnTo>
                <a:lnTo>
                  <a:pt x="46074" y="2103107"/>
                </a:lnTo>
                <a:lnTo>
                  <a:pt x="41090" y="2106386"/>
                </a:lnTo>
                <a:lnTo>
                  <a:pt x="66641" y="2119381"/>
                </a:lnTo>
                <a:lnTo>
                  <a:pt x="67912" y="2119381"/>
                </a:lnTo>
                <a:lnTo>
                  <a:pt x="70693" y="2120901"/>
                </a:lnTo>
                <a:lnTo>
                  <a:pt x="12882" y="2120901"/>
                </a:lnTo>
                <a:lnTo>
                  <a:pt x="12042" y="2123360"/>
                </a:lnTo>
                <a:close/>
              </a:path>
              <a:path w="1349375" h="2360929">
                <a:moveTo>
                  <a:pt x="46218" y="2064827"/>
                </a:moveTo>
                <a:lnTo>
                  <a:pt x="46241" y="2058867"/>
                </a:lnTo>
                <a:lnTo>
                  <a:pt x="51156" y="2058867"/>
                </a:lnTo>
                <a:lnTo>
                  <a:pt x="46218" y="2064827"/>
                </a:lnTo>
                <a:close/>
              </a:path>
              <a:path w="1349375" h="2360929">
                <a:moveTo>
                  <a:pt x="37328" y="2088532"/>
                </a:moveTo>
                <a:lnTo>
                  <a:pt x="37109" y="2076887"/>
                </a:lnTo>
                <a:lnTo>
                  <a:pt x="39087" y="2082674"/>
                </a:lnTo>
                <a:lnTo>
                  <a:pt x="37328" y="2088532"/>
                </a:lnTo>
                <a:close/>
              </a:path>
              <a:path w="1349375" h="2360929">
                <a:moveTo>
                  <a:pt x="39087" y="2082674"/>
                </a:moveTo>
                <a:lnTo>
                  <a:pt x="37109" y="2076887"/>
                </a:lnTo>
                <a:lnTo>
                  <a:pt x="40826" y="2076887"/>
                </a:lnTo>
                <a:lnTo>
                  <a:pt x="39087" y="2082674"/>
                </a:lnTo>
                <a:close/>
              </a:path>
              <a:path w="1349375" h="2360929">
                <a:moveTo>
                  <a:pt x="41090" y="2088532"/>
                </a:moveTo>
                <a:lnTo>
                  <a:pt x="37328" y="2088532"/>
                </a:lnTo>
                <a:lnTo>
                  <a:pt x="39087" y="2082674"/>
                </a:lnTo>
                <a:lnTo>
                  <a:pt x="41090" y="2088532"/>
                </a:lnTo>
                <a:close/>
              </a:path>
              <a:path w="1349375" h="2360929">
                <a:moveTo>
                  <a:pt x="67912" y="2119381"/>
                </a:moveTo>
                <a:lnTo>
                  <a:pt x="66641" y="2119381"/>
                </a:lnTo>
                <a:lnTo>
                  <a:pt x="62737" y="2116552"/>
                </a:lnTo>
                <a:lnTo>
                  <a:pt x="67912" y="2119381"/>
                </a:lnTo>
                <a:close/>
              </a:path>
              <a:path w="1349375" h="2360929">
                <a:moveTo>
                  <a:pt x="913425" y="2304625"/>
                </a:moveTo>
                <a:lnTo>
                  <a:pt x="774543" y="2304616"/>
                </a:lnTo>
                <a:lnTo>
                  <a:pt x="438746" y="2258162"/>
                </a:lnTo>
                <a:lnTo>
                  <a:pt x="276957" y="2228741"/>
                </a:lnTo>
                <a:lnTo>
                  <a:pt x="140929" y="2193481"/>
                </a:lnTo>
                <a:lnTo>
                  <a:pt x="86539" y="2172851"/>
                </a:lnTo>
                <a:lnTo>
                  <a:pt x="44461" y="2149982"/>
                </a:lnTo>
                <a:lnTo>
                  <a:pt x="51478" y="2149596"/>
                </a:lnTo>
                <a:lnTo>
                  <a:pt x="44659" y="2149165"/>
                </a:lnTo>
                <a:lnTo>
                  <a:pt x="13878" y="2122096"/>
                </a:lnTo>
                <a:lnTo>
                  <a:pt x="12882" y="2120901"/>
                </a:lnTo>
                <a:lnTo>
                  <a:pt x="70693" y="2120901"/>
                </a:lnTo>
                <a:lnTo>
                  <a:pt x="100858" y="2137393"/>
                </a:lnTo>
                <a:lnTo>
                  <a:pt x="100486" y="2137393"/>
                </a:lnTo>
                <a:lnTo>
                  <a:pt x="102854" y="2138484"/>
                </a:lnTo>
                <a:lnTo>
                  <a:pt x="103356" y="2138484"/>
                </a:lnTo>
                <a:lnTo>
                  <a:pt x="151483" y="2156784"/>
                </a:lnTo>
                <a:lnTo>
                  <a:pt x="151160" y="2156784"/>
                </a:lnTo>
                <a:lnTo>
                  <a:pt x="153151" y="2157418"/>
                </a:lnTo>
                <a:lnTo>
                  <a:pt x="153608" y="2157418"/>
                </a:lnTo>
                <a:lnTo>
                  <a:pt x="286060" y="2191746"/>
                </a:lnTo>
                <a:lnTo>
                  <a:pt x="290731" y="2191746"/>
                </a:lnTo>
                <a:lnTo>
                  <a:pt x="444875" y="2220548"/>
                </a:lnTo>
                <a:lnTo>
                  <a:pt x="445558" y="2220676"/>
                </a:lnTo>
                <a:lnTo>
                  <a:pt x="445693" y="2220676"/>
                </a:lnTo>
                <a:lnTo>
                  <a:pt x="917888" y="2286409"/>
                </a:lnTo>
                <a:lnTo>
                  <a:pt x="913425" y="2304625"/>
                </a:lnTo>
                <a:close/>
              </a:path>
              <a:path w="1349375" h="2360929">
                <a:moveTo>
                  <a:pt x="102854" y="2138484"/>
                </a:moveTo>
                <a:lnTo>
                  <a:pt x="100486" y="2137393"/>
                </a:lnTo>
                <a:lnTo>
                  <a:pt x="101708" y="2137857"/>
                </a:lnTo>
                <a:lnTo>
                  <a:pt x="102854" y="2138484"/>
                </a:lnTo>
                <a:close/>
              </a:path>
              <a:path w="1349375" h="2360929">
                <a:moveTo>
                  <a:pt x="101708" y="2137857"/>
                </a:moveTo>
                <a:lnTo>
                  <a:pt x="100486" y="2137393"/>
                </a:lnTo>
                <a:lnTo>
                  <a:pt x="100858" y="2137393"/>
                </a:lnTo>
                <a:lnTo>
                  <a:pt x="101708" y="2137857"/>
                </a:lnTo>
                <a:close/>
              </a:path>
              <a:path w="1349375" h="2360929">
                <a:moveTo>
                  <a:pt x="103356" y="2138484"/>
                </a:moveTo>
                <a:lnTo>
                  <a:pt x="102854" y="2138484"/>
                </a:lnTo>
                <a:lnTo>
                  <a:pt x="101708" y="2137857"/>
                </a:lnTo>
                <a:lnTo>
                  <a:pt x="103356" y="2138484"/>
                </a:lnTo>
                <a:close/>
              </a:path>
              <a:path w="1349375" h="2360929">
                <a:moveTo>
                  <a:pt x="153151" y="2157418"/>
                </a:moveTo>
                <a:lnTo>
                  <a:pt x="151160" y="2156784"/>
                </a:lnTo>
                <a:lnTo>
                  <a:pt x="152174" y="2157046"/>
                </a:lnTo>
                <a:lnTo>
                  <a:pt x="153151" y="2157418"/>
                </a:lnTo>
                <a:close/>
              </a:path>
              <a:path w="1349375" h="2360929">
                <a:moveTo>
                  <a:pt x="152174" y="2157046"/>
                </a:moveTo>
                <a:lnTo>
                  <a:pt x="151160" y="2156784"/>
                </a:lnTo>
                <a:lnTo>
                  <a:pt x="151483" y="2156784"/>
                </a:lnTo>
                <a:lnTo>
                  <a:pt x="152174" y="2157046"/>
                </a:lnTo>
                <a:close/>
              </a:path>
              <a:path w="1349375" h="2360929">
                <a:moveTo>
                  <a:pt x="153608" y="2157418"/>
                </a:moveTo>
                <a:lnTo>
                  <a:pt x="153151" y="2157418"/>
                </a:lnTo>
                <a:lnTo>
                  <a:pt x="152174" y="2157046"/>
                </a:lnTo>
                <a:lnTo>
                  <a:pt x="153608" y="2157418"/>
                </a:lnTo>
                <a:close/>
              </a:path>
              <a:path w="1349375" h="2360929">
                <a:moveTo>
                  <a:pt x="290731" y="2191746"/>
                </a:moveTo>
                <a:lnTo>
                  <a:pt x="286060" y="2191746"/>
                </a:lnTo>
                <a:lnTo>
                  <a:pt x="289113" y="2191443"/>
                </a:lnTo>
                <a:lnTo>
                  <a:pt x="290731" y="2191746"/>
                </a:lnTo>
                <a:close/>
              </a:path>
              <a:path w="1349375" h="2360929">
                <a:moveTo>
                  <a:pt x="445187" y="2220607"/>
                </a:moveTo>
                <a:lnTo>
                  <a:pt x="444761" y="2220548"/>
                </a:lnTo>
                <a:lnTo>
                  <a:pt x="445187" y="2220607"/>
                </a:lnTo>
                <a:close/>
              </a:path>
              <a:path w="1349375" h="2360929">
                <a:moveTo>
                  <a:pt x="445693" y="2220676"/>
                </a:moveTo>
                <a:lnTo>
                  <a:pt x="445558" y="2220676"/>
                </a:lnTo>
                <a:lnTo>
                  <a:pt x="445187" y="2220607"/>
                </a:lnTo>
                <a:lnTo>
                  <a:pt x="445693" y="2220676"/>
                </a:lnTo>
                <a:close/>
              </a:path>
              <a:path w="1349375" h="2360929">
                <a:moveTo>
                  <a:pt x="1020197" y="2324992"/>
                </a:moveTo>
                <a:lnTo>
                  <a:pt x="918469" y="2324992"/>
                </a:lnTo>
                <a:lnTo>
                  <a:pt x="923810" y="2287268"/>
                </a:lnTo>
                <a:lnTo>
                  <a:pt x="917888" y="2286409"/>
                </a:lnTo>
                <a:lnTo>
                  <a:pt x="927332" y="2247863"/>
                </a:lnTo>
                <a:lnTo>
                  <a:pt x="1022383" y="2324350"/>
                </a:lnTo>
                <a:lnTo>
                  <a:pt x="1020197" y="2324992"/>
                </a:lnTo>
                <a:close/>
              </a:path>
              <a:path w="1349375" h="2360929">
                <a:moveTo>
                  <a:pt x="918469" y="2324992"/>
                </a:moveTo>
                <a:lnTo>
                  <a:pt x="908771" y="2323619"/>
                </a:lnTo>
                <a:lnTo>
                  <a:pt x="917888" y="2286409"/>
                </a:lnTo>
                <a:lnTo>
                  <a:pt x="923810" y="2287268"/>
                </a:lnTo>
                <a:lnTo>
                  <a:pt x="918469" y="2324992"/>
                </a:lnTo>
                <a:close/>
              </a:path>
              <a:path w="1349375" h="2360929">
                <a:moveTo>
                  <a:pt x="908771" y="2323619"/>
                </a:moveTo>
                <a:lnTo>
                  <a:pt x="774581" y="2304621"/>
                </a:lnTo>
                <a:lnTo>
                  <a:pt x="913425" y="2304625"/>
                </a:lnTo>
                <a:lnTo>
                  <a:pt x="908771" y="2323619"/>
                </a:lnTo>
                <a:close/>
              </a:path>
              <a:path w="1349375" h="2360929">
                <a:moveTo>
                  <a:pt x="899769" y="2360357"/>
                </a:moveTo>
                <a:lnTo>
                  <a:pt x="908771" y="2323619"/>
                </a:lnTo>
                <a:lnTo>
                  <a:pt x="918469" y="2324992"/>
                </a:lnTo>
                <a:lnTo>
                  <a:pt x="1020197" y="2324992"/>
                </a:lnTo>
                <a:lnTo>
                  <a:pt x="899769" y="23603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81970" y="3352246"/>
            <a:ext cx="1287780" cy="1130935"/>
          </a:xfrm>
          <a:custGeom>
            <a:avLst/>
            <a:gdLst/>
            <a:ahLst/>
            <a:cxnLst/>
            <a:rect l="l" t="t" r="r" b="b"/>
            <a:pathLst>
              <a:path w="1287779" h="1130935">
                <a:moveTo>
                  <a:pt x="120774" y="123902"/>
                </a:moveTo>
                <a:lnTo>
                  <a:pt x="80070" y="91891"/>
                </a:lnTo>
                <a:lnTo>
                  <a:pt x="78983" y="91811"/>
                </a:lnTo>
                <a:lnTo>
                  <a:pt x="85769" y="91730"/>
                </a:lnTo>
                <a:lnTo>
                  <a:pt x="77010" y="91647"/>
                </a:lnTo>
                <a:lnTo>
                  <a:pt x="0" y="29682"/>
                </a:lnTo>
                <a:lnTo>
                  <a:pt x="23885" y="0"/>
                </a:lnTo>
                <a:lnTo>
                  <a:pt x="99963" y="61219"/>
                </a:lnTo>
                <a:lnTo>
                  <a:pt x="100577" y="61714"/>
                </a:lnTo>
                <a:lnTo>
                  <a:pt x="143376" y="93230"/>
                </a:lnTo>
                <a:lnTo>
                  <a:pt x="120774" y="123902"/>
                </a:lnTo>
                <a:close/>
              </a:path>
              <a:path w="1287779" h="1130935">
                <a:moveTo>
                  <a:pt x="100261" y="61459"/>
                </a:moveTo>
                <a:lnTo>
                  <a:pt x="99935" y="61219"/>
                </a:lnTo>
                <a:lnTo>
                  <a:pt x="100261" y="61459"/>
                </a:lnTo>
                <a:close/>
              </a:path>
              <a:path w="1287779" h="1130935">
                <a:moveTo>
                  <a:pt x="100606" y="61714"/>
                </a:moveTo>
                <a:lnTo>
                  <a:pt x="100261" y="61459"/>
                </a:lnTo>
                <a:lnTo>
                  <a:pt x="100606" y="61714"/>
                </a:lnTo>
                <a:close/>
              </a:path>
              <a:path w="1287779" h="1130935">
                <a:moveTo>
                  <a:pt x="345142" y="271449"/>
                </a:moveTo>
                <a:lnTo>
                  <a:pt x="281549" y="234168"/>
                </a:lnTo>
                <a:lnTo>
                  <a:pt x="291746" y="234062"/>
                </a:lnTo>
                <a:lnTo>
                  <a:pt x="288444" y="233844"/>
                </a:lnTo>
                <a:lnTo>
                  <a:pt x="215285" y="189573"/>
                </a:lnTo>
                <a:lnTo>
                  <a:pt x="236561" y="157967"/>
                </a:lnTo>
                <a:lnTo>
                  <a:pt x="301387" y="201605"/>
                </a:lnTo>
                <a:lnTo>
                  <a:pt x="302327" y="202238"/>
                </a:lnTo>
                <a:lnTo>
                  <a:pt x="364407" y="238578"/>
                </a:lnTo>
                <a:lnTo>
                  <a:pt x="345142" y="271449"/>
                </a:lnTo>
                <a:close/>
              </a:path>
              <a:path w="1287779" h="1130935">
                <a:moveTo>
                  <a:pt x="302327" y="202238"/>
                </a:moveTo>
                <a:lnTo>
                  <a:pt x="301321" y="201605"/>
                </a:lnTo>
                <a:lnTo>
                  <a:pt x="301831" y="201904"/>
                </a:lnTo>
                <a:lnTo>
                  <a:pt x="302327" y="202238"/>
                </a:lnTo>
                <a:close/>
              </a:path>
              <a:path w="1287779" h="1130935">
                <a:moveTo>
                  <a:pt x="301831" y="201904"/>
                </a:moveTo>
                <a:lnTo>
                  <a:pt x="301321" y="201605"/>
                </a:lnTo>
                <a:lnTo>
                  <a:pt x="301831" y="201904"/>
                </a:lnTo>
                <a:close/>
              </a:path>
              <a:path w="1287779" h="1130935">
                <a:moveTo>
                  <a:pt x="302400" y="202238"/>
                </a:moveTo>
                <a:lnTo>
                  <a:pt x="301831" y="201904"/>
                </a:lnTo>
                <a:lnTo>
                  <a:pt x="302400" y="202238"/>
                </a:lnTo>
                <a:close/>
              </a:path>
              <a:path w="1287779" h="1130935">
                <a:moveTo>
                  <a:pt x="580276" y="398975"/>
                </a:moveTo>
                <a:lnTo>
                  <a:pt x="530200" y="372461"/>
                </a:lnTo>
                <a:lnTo>
                  <a:pt x="448934" y="327331"/>
                </a:lnTo>
                <a:lnTo>
                  <a:pt x="463637" y="303350"/>
                </a:lnTo>
                <a:lnTo>
                  <a:pt x="559023" y="338821"/>
                </a:lnTo>
                <a:lnTo>
                  <a:pt x="558510" y="338821"/>
                </a:lnTo>
                <a:lnTo>
                  <a:pt x="601475" y="365303"/>
                </a:lnTo>
                <a:lnTo>
                  <a:pt x="580276" y="398975"/>
                </a:lnTo>
                <a:close/>
              </a:path>
              <a:path w="1287779" h="1130935">
                <a:moveTo>
                  <a:pt x="559109" y="338853"/>
                </a:moveTo>
                <a:lnTo>
                  <a:pt x="558510" y="338821"/>
                </a:lnTo>
                <a:lnTo>
                  <a:pt x="559023" y="338821"/>
                </a:lnTo>
                <a:close/>
              </a:path>
              <a:path w="1287779" h="1130935">
                <a:moveTo>
                  <a:pt x="815978" y="523769"/>
                </a:moveTo>
                <a:lnTo>
                  <a:pt x="681291" y="452458"/>
                </a:lnTo>
                <a:lnTo>
                  <a:pt x="699119" y="418786"/>
                </a:lnTo>
                <a:lnTo>
                  <a:pt x="833806" y="490097"/>
                </a:lnTo>
                <a:lnTo>
                  <a:pt x="815978" y="523769"/>
                </a:lnTo>
                <a:close/>
              </a:path>
              <a:path w="1287779" h="1130935">
                <a:moveTo>
                  <a:pt x="1055000" y="641321"/>
                </a:moveTo>
                <a:lnTo>
                  <a:pt x="1025524" y="641321"/>
                </a:lnTo>
                <a:lnTo>
                  <a:pt x="1024612" y="640766"/>
                </a:lnTo>
                <a:lnTo>
                  <a:pt x="918704" y="578577"/>
                </a:lnTo>
                <a:lnTo>
                  <a:pt x="934461" y="545486"/>
                </a:lnTo>
                <a:lnTo>
                  <a:pt x="1045320" y="608785"/>
                </a:lnTo>
                <a:lnTo>
                  <a:pt x="1066984" y="622813"/>
                </a:lnTo>
                <a:lnTo>
                  <a:pt x="1055000" y="641321"/>
                </a:lnTo>
                <a:close/>
              </a:path>
              <a:path w="1287779" h="1130935">
                <a:moveTo>
                  <a:pt x="1024934" y="640974"/>
                </a:moveTo>
                <a:lnTo>
                  <a:pt x="1024579" y="640766"/>
                </a:lnTo>
                <a:lnTo>
                  <a:pt x="1024934" y="640974"/>
                </a:lnTo>
                <a:close/>
              </a:path>
              <a:path w="1287779" h="1130935">
                <a:moveTo>
                  <a:pt x="1046276" y="654794"/>
                </a:moveTo>
                <a:lnTo>
                  <a:pt x="1024934" y="640974"/>
                </a:lnTo>
                <a:lnTo>
                  <a:pt x="1025524" y="641321"/>
                </a:lnTo>
                <a:lnTo>
                  <a:pt x="1055000" y="641321"/>
                </a:lnTo>
                <a:lnTo>
                  <a:pt x="1046276" y="654794"/>
                </a:lnTo>
                <a:close/>
              </a:path>
              <a:path w="1287779" h="1130935">
                <a:moveTo>
                  <a:pt x="1227032" y="727843"/>
                </a:moveTo>
                <a:lnTo>
                  <a:pt x="1159093" y="727843"/>
                </a:lnTo>
                <a:lnTo>
                  <a:pt x="1157839" y="726957"/>
                </a:lnTo>
                <a:lnTo>
                  <a:pt x="1142220" y="716917"/>
                </a:lnTo>
                <a:lnTo>
                  <a:pt x="1162928" y="684936"/>
                </a:lnTo>
                <a:lnTo>
                  <a:pt x="1180646" y="696440"/>
                </a:lnTo>
                <a:lnTo>
                  <a:pt x="1181056" y="696748"/>
                </a:lnTo>
                <a:lnTo>
                  <a:pt x="1227032" y="727843"/>
                </a:lnTo>
                <a:close/>
              </a:path>
              <a:path w="1287779" h="1130935">
                <a:moveTo>
                  <a:pt x="1158447" y="727425"/>
                </a:moveTo>
                <a:lnTo>
                  <a:pt x="1157725" y="726957"/>
                </a:lnTo>
                <a:lnTo>
                  <a:pt x="1158447" y="727425"/>
                </a:lnTo>
                <a:close/>
              </a:path>
              <a:path w="1287779" h="1130935">
                <a:moveTo>
                  <a:pt x="1159093" y="727843"/>
                </a:moveTo>
                <a:lnTo>
                  <a:pt x="1158447" y="727425"/>
                </a:lnTo>
                <a:lnTo>
                  <a:pt x="1157839" y="726957"/>
                </a:lnTo>
                <a:lnTo>
                  <a:pt x="1159093" y="727843"/>
                </a:lnTo>
                <a:close/>
              </a:path>
              <a:path w="1287779" h="1130935">
                <a:moveTo>
                  <a:pt x="1209576" y="766720"/>
                </a:moveTo>
                <a:lnTo>
                  <a:pt x="1158447" y="727425"/>
                </a:lnTo>
                <a:lnTo>
                  <a:pt x="1159093" y="727843"/>
                </a:lnTo>
                <a:lnTo>
                  <a:pt x="1227032" y="727843"/>
                </a:lnTo>
                <a:lnTo>
                  <a:pt x="1240678" y="737073"/>
                </a:lnTo>
                <a:lnTo>
                  <a:pt x="1241376" y="740157"/>
                </a:lnTo>
                <a:lnTo>
                  <a:pt x="1234007" y="740157"/>
                </a:lnTo>
                <a:lnTo>
                  <a:pt x="1234930" y="748280"/>
                </a:lnTo>
                <a:lnTo>
                  <a:pt x="1257986" y="766089"/>
                </a:lnTo>
                <a:lnTo>
                  <a:pt x="1208901" y="766089"/>
                </a:lnTo>
                <a:lnTo>
                  <a:pt x="1209576" y="766720"/>
                </a:lnTo>
                <a:close/>
              </a:path>
              <a:path w="1287779" h="1130935">
                <a:moveTo>
                  <a:pt x="1243116" y="747850"/>
                </a:moveTo>
                <a:lnTo>
                  <a:pt x="1234007" y="740157"/>
                </a:lnTo>
                <a:lnTo>
                  <a:pt x="1241376" y="740157"/>
                </a:lnTo>
                <a:lnTo>
                  <a:pt x="1243116" y="747850"/>
                </a:lnTo>
                <a:close/>
              </a:path>
              <a:path w="1287779" h="1130935">
                <a:moveTo>
                  <a:pt x="1210307" y="767282"/>
                </a:moveTo>
                <a:lnTo>
                  <a:pt x="1209576" y="766720"/>
                </a:lnTo>
                <a:lnTo>
                  <a:pt x="1208901" y="766089"/>
                </a:lnTo>
                <a:lnTo>
                  <a:pt x="1210307" y="767282"/>
                </a:lnTo>
                <a:close/>
              </a:path>
              <a:path w="1287779" h="1130935">
                <a:moveTo>
                  <a:pt x="1259530" y="767282"/>
                </a:moveTo>
                <a:lnTo>
                  <a:pt x="1210307" y="767282"/>
                </a:lnTo>
                <a:lnTo>
                  <a:pt x="1208901" y="766089"/>
                </a:lnTo>
                <a:lnTo>
                  <a:pt x="1257986" y="766089"/>
                </a:lnTo>
                <a:lnTo>
                  <a:pt x="1259530" y="767282"/>
                </a:lnTo>
                <a:close/>
              </a:path>
              <a:path w="1287779" h="1130935">
                <a:moveTo>
                  <a:pt x="1253505" y="810125"/>
                </a:moveTo>
                <a:lnTo>
                  <a:pt x="1257580" y="804160"/>
                </a:lnTo>
                <a:lnTo>
                  <a:pt x="1248855" y="803465"/>
                </a:lnTo>
                <a:lnTo>
                  <a:pt x="1209576" y="766720"/>
                </a:lnTo>
                <a:lnTo>
                  <a:pt x="1210307" y="767282"/>
                </a:lnTo>
                <a:lnTo>
                  <a:pt x="1259530" y="767282"/>
                </a:lnTo>
                <a:lnTo>
                  <a:pt x="1274883" y="779140"/>
                </a:lnTo>
                <a:lnTo>
                  <a:pt x="1275286" y="782911"/>
                </a:lnTo>
                <a:lnTo>
                  <a:pt x="1275673" y="786857"/>
                </a:lnTo>
                <a:lnTo>
                  <a:pt x="1287347" y="786857"/>
                </a:lnTo>
                <a:lnTo>
                  <a:pt x="1287777" y="787224"/>
                </a:lnTo>
                <a:lnTo>
                  <a:pt x="1253505" y="810125"/>
                </a:lnTo>
                <a:close/>
              </a:path>
              <a:path w="1287779" h="1130935">
                <a:moveTo>
                  <a:pt x="1287347" y="786857"/>
                </a:moveTo>
                <a:lnTo>
                  <a:pt x="1275673" y="786857"/>
                </a:lnTo>
                <a:lnTo>
                  <a:pt x="1276042" y="776824"/>
                </a:lnTo>
                <a:lnTo>
                  <a:pt x="1276761" y="777661"/>
                </a:lnTo>
                <a:lnTo>
                  <a:pt x="1277094" y="778103"/>
                </a:lnTo>
                <a:lnTo>
                  <a:pt x="1287347" y="786857"/>
                </a:lnTo>
                <a:close/>
              </a:path>
              <a:path w="1287779" h="1130935">
                <a:moveTo>
                  <a:pt x="1250412" y="887702"/>
                </a:moveTo>
                <a:lnTo>
                  <a:pt x="1256208" y="882265"/>
                </a:lnTo>
                <a:lnTo>
                  <a:pt x="1260216" y="886538"/>
                </a:lnTo>
                <a:lnTo>
                  <a:pt x="1252544" y="886538"/>
                </a:lnTo>
                <a:lnTo>
                  <a:pt x="1250412" y="887702"/>
                </a:lnTo>
                <a:close/>
              </a:path>
              <a:path w="1287779" h="1130935">
                <a:moveTo>
                  <a:pt x="1248640" y="889364"/>
                </a:moveTo>
                <a:lnTo>
                  <a:pt x="1250412" y="887702"/>
                </a:lnTo>
                <a:lnTo>
                  <a:pt x="1252544" y="886538"/>
                </a:lnTo>
                <a:lnTo>
                  <a:pt x="1248640" y="889364"/>
                </a:lnTo>
                <a:close/>
              </a:path>
              <a:path w="1287779" h="1130935">
                <a:moveTo>
                  <a:pt x="1262867" y="889364"/>
                </a:moveTo>
                <a:lnTo>
                  <a:pt x="1248640" y="889364"/>
                </a:lnTo>
                <a:lnTo>
                  <a:pt x="1252544" y="886538"/>
                </a:lnTo>
                <a:lnTo>
                  <a:pt x="1260216" y="886538"/>
                </a:lnTo>
                <a:lnTo>
                  <a:pt x="1262867" y="889364"/>
                </a:lnTo>
                <a:close/>
              </a:path>
              <a:path w="1287779" h="1130935">
                <a:moveTo>
                  <a:pt x="1213523" y="907844"/>
                </a:moveTo>
                <a:lnTo>
                  <a:pt x="1250412" y="887702"/>
                </a:lnTo>
                <a:lnTo>
                  <a:pt x="1248640" y="889364"/>
                </a:lnTo>
                <a:lnTo>
                  <a:pt x="1262867" y="889364"/>
                </a:lnTo>
                <a:lnTo>
                  <a:pt x="1279768" y="907381"/>
                </a:lnTo>
                <a:lnTo>
                  <a:pt x="1214744" y="907381"/>
                </a:lnTo>
                <a:lnTo>
                  <a:pt x="1213523" y="907844"/>
                </a:lnTo>
                <a:close/>
              </a:path>
              <a:path w="1287779" h="1130935">
                <a:moveTo>
                  <a:pt x="1212377" y="908470"/>
                </a:moveTo>
                <a:lnTo>
                  <a:pt x="1213523" y="907844"/>
                </a:lnTo>
                <a:lnTo>
                  <a:pt x="1214744" y="907381"/>
                </a:lnTo>
                <a:lnTo>
                  <a:pt x="1212377" y="908470"/>
                </a:lnTo>
                <a:close/>
              </a:path>
              <a:path w="1287779" h="1130935">
                <a:moveTo>
                  <a:pt x="1280790" y="908470"/>
                </a:moveTo>
                <a:lnTo>
                  <a:pt x="1212377" y="908470"/>
                </a:lnTo>
                <a:lnTo>
                  <a:pt x="1214744" y="907381"/>
                </a:lnTo>
                <a:lnTo>
                  <a:pt x="1279768" y="907381"/>
                </a:lnTo>
                <a:lnTo>
                  <a:pt x="1280790" y="908470"/>
                </a:lnTo>
                <a:close/>
              </a:path>
              <a:path w="1287779" h="1130935">
                <a:moveTo>
                  <a:pt x="1162992" y="927035"/>
                </a:moveTo>
                <a:lnTo>
                  <a:pt x="1213523" y="907844"/>
                </a:lnTo>
                <a:lnTo>
                  <a:pt x="1212377" y="908470"/>
                </a:lnTo>
                <a:lnTo>
                  <a:pt x="1280790" y="908470"/>
                </a:lnTo>
                <a:lnTo>
                  <a:pt x="1282274" y="910053"/>
                </a:lnTo>
                <a:lnTo>
                  <a:pt x="1274119" y="917703"/>
                </a:lnTo>
                <a:lnTo>
                  <a:pt x="1273497" y="918216"/>
                </a:lnTo>
                <a:lnTo>
                  <a:pt x="1272192" y="919161"/>
                </a:lnTo>
                <a:lnTo>
                  <a:pt x="1277639" y="919592"/>
                </a:lnTo>
                <a:lnTo>
                  <a:pt x="1270803" y="919978"/>
                </a:lnTo>
                <a:lnTo>
                  <a:pt x="1258358" y="926773"/>
                </a:lnTo>
                <a:lnTo>
                  <a:pt x="1164003" y="926773"/>
                </a:lnTo>
                <a:lnTo>
                  <a:pt x="1162992" y="927035"/>
                </a:lnTo>
                <a:close/>
              </a:path>
              <a:path w="1287779" h="1130935">
                <a:moveTo>
                  <a:pt x="1162013" y="927406"/>
                </a:moveTo>
                <a:lnTo>
                  <a:pt x="1162992" y="927035"/>
                </a:lnTo>
                <a:lnTo>
                  <a:pt x="1164003" y="926773"/>
                </a:lnTo>
                <a:lnTo>
                  <a:pt x="1162013" y="927406"/>
                </a:lnTo>
                <a:close/>
              </a:path>
              <a:path w="1287779" h="1130935">
                <a:moveTo>
                  <a:pt x="1257199" y="927406"/>
                </a:moveTo>
                <a:lnTo>
                  <a:pt x="1162013" y="927406"/>
                </a:lnTo>
                <a:lnTo>
                  <a:pt x="1164003" y="926773"/>
                </a:lnTo>
                <a:lnTo>
                  <a:pt x="1258358" y="926773"/>
                </a:lnTo>
                <a:lnTo>
                  <a:pt x="1257199" y="927406"/>
                </a:lnTo>
                <a:close/>
              </a:path>
              <a:path w="1287779" h="1130935">
                <a:moveTo>
                  <a:pt x="1134967" y="973645"/>
                </a:moveTo>
                <a:lnTo>
                  <a:pt x="1125419" y="936760"/>
                </a:lnTo>
                <a:lnTo>
                  <a:pt x="1162992" y="927035"/>
                </a:lnTo>
                <a:lnTo>
                  <a:pt x="1162013" y="927406"/>
                </a:lnTo>
                <a:lnTo>
                  <a:pt x="1257199" y="927406"/>
                </a:lnTo>
                <a:lnTo>
                  <a:pt x="1174886" y="963262"/>
                </a:lnTo>
                <a:lnTo>
                  <a:pt x="1173550" y="963657"/>
                </a:lnTo>
                <a:lnTo>
                  <a:pt x="1134967" y="973645"/>
                </a:lnTo>
                <a:close/>
              </a:path>
              <a:path w="1287779" h="1130935">
                <a:moveTo>
                  <a:pt x="1020738" y="990666"/>
                </a:moveTo>
                <a:lnTo>
                  <a:pt x="869237" y="990666"/>
                </a:lnTo>
                <a:lnTo>
                  <a:pt x="870033" y="990539"/>
                </a:lnTo>
                <a:lnTo>
                  <a:pt x="1015907" y="964047"/>
                </a:lnTo>
                <a:lnTo>
                  <a:pt x="1020738" y="990666"/>
                </a:lnTo>
                <a:close/>
              </a:path>
              <a:path w="1287779" h="1130935">
                <a:moveTo>
                  <a:pt x="869634" y="990594"/>
                </a:moveTo>
                <a:lnTo>
                  <a:pt x="869938" y="990539"/>
                </a:lnTo>
                <a:lnTo>
                  <a:pt x="869634" y="990594"/>
                </a:lnTo>
                <a:close/>
              </a:path>
              <a:path w="1287779" h="1130935">
                <a:moveTo>
                  <a:pt x="871942" y="1028737"/>
                </a:moveTo>
                <a:lnTo>
                  <a:pt x="866730" y="990995"/>
                </a:lnTo>
                <a:lnTo>
                  <a:pt x="869634" y="990594"/>
                </a:lnTo>
                <a:lnTo>
                  <a:pt x="869237" y="990666"/>
                </a:lnTo>
                <a:lnTo>
                  <a:pt x="1020738" y="990666"/>
                </a:lnTo>
                <a:lnTo>
                  <a:pt x="1022710" y="1001534"/>
                </a:lnTo>
                <a:lnTo>
                  <a:pt x="875245" y="1028281"/>
                </a:lnTo>
                <a:lnTo>
                  <a:pt x="871942" y="1028737"/>
                </a:lnTo>
                <a:close/>
              </a:path>
              <a:path w="1287779" h="1130935">
                <a:moveTo>
                  <a:pt x="607750" y="1065226"/>
                </a:moveTo>
                <a:lnTo>
                  <a:pt x="602537" y="1027484"/>
                </a:lnTo>
                <a:lnTo>
                  <a:pt x="753504" y="1006633"/>
                </a:lnTo>
                <a:lnTo>
                  <a:pt x="758717" y="1044375"/>
                </a:lnTo>
                <a:lnTo>
                  <a:pt x="607750" y="1065226"/>
                </a:lnTo>
                <a:close/>
              </a:path>
              <a:path w="1287779" h="1130935">
                <a:moveTo>
                  <a:pt x="414295" y="1130372"/>
                </a:moveTo>
                <a:lnTo>
                  <a:pt x="291689" y="1094341"/>
                </a:lnTo>
                <a:lnTo>
                  <a:pt x="394077" y="1017874"/>
                </a:lnTo>
                <a:lnTo>
                  <a:pt x="400889" y="1055776"/>
                </a:lnTo>
                <a:lnTo>
                  <a:pt x="390267" y="1057278"/>
                </a:lnTo>
                <a:lnTo>
                  <a:pt x="405255" y="1095003"/>
                </a:lnTo>
                <a:lnTo>
                  <a:pt x="407939" y="1095003"/>
                </a:lnTo>
                <a:lnTo>
                  <a:pt x="414295" y="1130372"/>
                </a:lnTo>
                <a:close/>
              </a:path>
              <a:path w="1287779" h="1130935">
                <a:moveTo>
                  <a:pt x="407910" y="1094841"/>
                </a:moveTo>
                <a:lnTo>
                  <a:pt x="400889" y="1055776"/>
                </a:lnTo>
                <a:lnTo>
                  <a:pt x="489271" y="1043277"/>
                </a:lnTo>
                <a:lnTo>
                  <a:pt x="494606" y="1089545"/>
                </a:lnTo>
                <a:lnTo>
                  <a:pt x="407910" y="1094841"/>
                </a:lnTo>
                <a:close/>
              </a:path>
              <a:path w="1287779" h="1130935">
                <a:moveTo>
                  <a:pt x="405255" y="1095003"/>
                </a:moveTo>
                <a:lnTo>
                  <a:pt x="390267" y="1057278"/>
                </a:lnTo>
                <a:lnTo>
                  <a:pt x="400889" y="1055776"/>
                </a:lnTo>
                <a:lnTo>
                  <a:pt x="407910" y="1094841"/>
                </a:lnTo>
                <a:lnTo>
                  <a:pt x="405255" y="1095003"/>
                </a:lnTo>
                <a:close/>
              </a:path>
              <a:path w="1287779" h="1130935">
                <a:moveTo>
                  <a:pt x="407939" y="1095003"/>
                </a:moveTo>
                <a:lnTo>
                  <a:pt x="405255" y="1095003"/>
                </a:lnTo>
                <a:lnTo>
                  <a:pt x="407910" y="1094841"/>
                </a:lnTo>
                <a:lnTo>
                  <a:pt x="407939" y="10950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10528" y="4257208"/>
            <a:ext cx="11195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6170" algn="l"/>
              </a:tabLst>
            </a:pPr>
            <a:r>
              <a:rPr dirty="0" sz="1400" spc="-5">
                <a:latin typeface="Arial"/>
                <a:cs typeface="Arial"/>
              </a:rPr>
              <a:t>old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BSS 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2928" y="4388971"/>
            <a:ext cx="7562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new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4928" y="3787308"/>
            <a:ext cx="569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old  </a:t>
            </a:r>
            <a:r>
              <a:rPr dirty="0" sz="1400"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08225" y="3774608"/>
            <a:ext cx="569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new  </a:t>
            </a:r>
            <a:r>
              <a:rPr dirty="0" sz="1400"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89903" y="433642"/>
            <a:ext cx="75565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GSM: </a:t>
            </a:r>
            <a:r>
              <a:rPr dirty="0" sz="4000" spc="-5"/>
              <a:t>handoff with </a:t>
            </a:r>
            <a:r>
              <a:rPr dirty="0" sz="4000"/>
              <a:t>common</a:t>
            </a:r>
            <a:r>
              <a:rPr dirty="0" sz="4000" spc="-85"/>
              <a:t> </a:t>
            </a:r>
            <a:r>
              <a:rPr dirty="0" sz="4000"/>
              <a:t>MSC</a:t>
            </a:r>
            <a:endParaRPr sz="4000"/>
          </a:p>
        </p:txBody>
      </p:sp>
      <p:sp>
        <p:nvSpPr>
          <p:cNvPr id="26" name="object 26"/>
          <p:cNvSpPr txBox="1"/>
          <p:nvPr/>
        </p:nvSpPr>
        <p:spPr>
          <a:xfrm>
            <a:off x="4574540" y="1580343"/>
            <a:ext cx="3926840" cy="140271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508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handoff goal: </a:t>
            </a:r>
            <a:r>
              <a:rPr dirty="0" sz="2400">
                <a:latin typeface="Arial"/>
                <a:cs typeface="Arial"/>
              </a:rPr>
              <a:t>route call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via  </a:t>
            </a:r>
            <a:r>
              <a:rPr dirty="0" sz="2400" spc="-5">
                <a:latin typeface="Arial"/>
                <a:cs typeface="Arial"/>
              </a:rPr>
              <a:t>new base </a:t>
            </a:r>
            <a:r>
              <a:rPr dirty="0" sz="2400">
                <a:latin typeface="Arial"/>
                <a:cs typeface="Arial"/>
              </a:rPr>
              <a:t>station (without  </a:t>
            </a:r>
            <a:r>
              <a:rPr dirty="0" sz="2400" spc="-5">
                <a:latin typeface="Arial"/>
                <a:cs typeface="Arial"/>
              </a:rPr>
              <a:t>interruption)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reasons </a:t>
            </a:r>
            <a:r>
              <a:rPr dirty="0" sz="2400" spc="-5">
                <a:latin typeface="Arial"/>
                <a:cs typeface="Arial"/>
              </a:rPr>
              <a:t>for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handoff: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1740" y="2968542"/>
            <a:ext cx="3353435" cy="306006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98450" marR="5080" indent="-285750">
              <a:lnSpc>
                <a:spcPct val="85000"/>
              </a:lnSpc>
              <a:spcBef>
                <a:spcPts val="495"/>
              </a:spcBef>
              <a:buClr>
                <a:srgbClr val="000099"/>
              </a:buClr>
              <a:buSzPct val="102272"/>
              <a:buChar char="•"/>
              <a:tabLst>
                <a:tab pos="297815" algn="l"/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stronger signal </a:t>
            </a:r>
            <a:r>
              <a:rPr dirty="0" sz="2200" spc="-5">
                <a:latin typeface="Arial"/>
                <a:cs typeface="Arial"/>
              </a:rPr>
              <a:t>to/from  new BSS </a:t>
            </a:r>
            <a:r>
              <a:rPr dirty="0" sz="2200">
                <a:latin typeface="Arial"/>
                <a:cs typeface="Arial"/>
              </a:rPr>
              <a:t>(continuing  connectivity, </a:t>
            </a:r>
            <a:r>
              <a:rPr dirty="0" sz="2200" spc="-5">
                <a:latin typeface="Arial"/>
                <a:cs typeface="Arial"/>
              </a:rPr>
              <a:t>less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battery  drain)</a:t>
            </a:r>
            <a:endParaRPr sz="2200">
              <a:latin typeface="Arial"/>
              <a:cs typeface="Arial"/>
            </a:endParaRPr>
          </a:p>
          <a:p>
            <a:pPr marL="298450" marR="191135" indent="-285750">
              <a:lnSpc>
                <a:spcPts val="2240"/>
              </a:lnSpc>
              <a:spcBef>
                <a:spcPts val="540"/>
              </a:spcBef>
              <a:buClr>
                <a:srgbClr val="000099"/>
              </a:buClr>
              <a:buSzPct val="102272"/>
              <a:buChar char="•"/>
              <a:tabLst>
                <a:tab pos="297815" algn="l"/>
                <a:tab pos="298450" algn="l"/>
              </a:tabLst>
            </a:pPr>
            <a:r>
              <a:rPr dirty="0" sz="2200" spc="-5">
                <a:latin typeface="Arial"/>
                <a:cs typeface="Arial"/>
              </a:rPr>
              <a:t>load balance: free up  </a:t>
            </a:r>
            <a:r>
              <a:rPr dirty="0" sz="2200">
                <a:latin typeface="Arial"/>
                <a:cs typeface="Arial"/>
              </a:rPr>
              <a:t>channel </a:t>
            </a:r>
            <a:r>
              <a:rPr dirty="0" sz="2200" spc="-5">
                <a:latin typeface="Arial"/>
                <a:cs typeface="Arial"/>
              </a:rPr>
              <a:t>in </a:t>
            </a:r>
            <a:r>
              <a:rPr dirty="0" sz="2200">
                <a:latin typeface="Arial"/>
                <a:cs typeface="Arial"/>
              </a:rPr>
              <a:t>current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BSS</a:t>
            </a:r>
            <a:endParaRPr sz="2200">
              <a:latin typeface="Arial"/>
              <a:cs typeface="Arial"/>
            </a:endParaRPr>
          </a:p>
          <a:p>
            <a:pPr marL="298450" marR="192405" indent="-285750">
              <a:lnSpc>
                <a:spcPts val="2240"/>
              </a:lnSpc>
              <a:spcBef>
                <a:spcPts val="535"/>
              </a:spcBef>
              <a:buClr>
                <a:srgbClr val="000099"/>
              </a:buClr>
              <a:buSzPct val="102272"/>
              <a:buChar char="•"/>
              <a:tabLst>
                <a:tab pos="297815" algn="l"/>
                <a:tab pos="298450" algn="l"/>
              </a:tabLst>
            </a:pPr>
            <a:r>
              <a:rPr dirty="0" sz="2200" spc="-5">
                <a:latin typeface="Arial"/>
                <a:cs typeface="Arial"/>
              </a:rPr>
              <a:t>GSM doesn't </a:t>
            </a:r>
            <a:r>
              <a:rPr dirty="0" sz="2200">
                <a:latin typeface="Arial"/>
                <a:cs typeface="Arial"/>
              </a:rPr>
              <a:t>mandate  </a:t>
            </a:r>
            <a:r>
              <a:rPr dirty="0" sz="2200" spc="-5">
                <a:latin typeface="Arial"/>
                <a:cs typeface="Arial"/>
              </a:rPr>
              <a:t>why to perform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handoff  </a:t>
            </a:r>
            <a:r>
              <a:rPr dirty="0" sz="2200">
                <a:latin typeface="Arial"/>
                <a:cs typeface="Arial"/>
              </a:rPr>
              <a:t>(policy), </a:t>
            </a:r>
            <a:r>
              <a:rPr dirty="0" sz="2200" spc="-5">
                <a:latin typeface="Arial"/>
                <a:cs typeface="Arial"/>
              </a:rPr>
              <a:t>only how  </a:t>
            </a:r>
            <a:r>
              <a:rPr dirty="0" sz="2200">
                <a:latin typeface="Arial"/>
                <a:cs typeface="Arial"/>
              </a:rPr>
              <a:t>(mechanism)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4540" y="6021280"/>
            <a:ext cx="3416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handoff initiated by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17440" y="6332176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BSS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5300" y="1003300"/>
            <a:ext cx="7313613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405716" y="6551174"/>
            <a:ext cx="2463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spc="-7">
                <a:latin typeface="Arial"/>
                <a:cs typeface="Arial"/>
              </a:rPr>
              <a:t>Wireless and </a:t>
            </a:r>
            <a:r>
              <a:rPr dirty="0" baseline="2314" sz="1800">
                <a:latin typeface="Arial"/>
                <a:cs typeface="Arial"/>
              </a:rPr>
              <a:t>Mobile </a:t>
            </a:r>
            <a:r>
              <a:rPr dirty="0" baseline="2314" sz="1800" spc="-7">
                <a:latin typeface="Arial"/>
                <a:cs typeface="Arial"/>
              </a:rPr>
              <a:t>Networks</a:t>
            </a:r>
            <a:r>
              <a:rPr dirty="0" baseline="2314" sz="1800" spc="397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7-68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2819" y="3682961"/>
            <a:ext cx="245110" cy="567690"/>
          </a:xfrm>
          <a:custGeom>
            <a:avLst/>
            <a:gdLst/>
            <a:ahLst/>
            <a:cxnLst/>
            <a:rect l="l" t="t" r="r" b="b"/>
            <a:pathLst>
              <a:path w="245109" h="567689">
                <a:moveTo>
                  <a:pt x="244603" y="0"/>
                </a:moveTo>
                <a:lnTo>
                  <a:pt x="0" y="56751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7422" y="3682961"/>
            <a:ext cx="245110" cy="565150"/>
          </a:xfrm>
          <a:custGeom>
            <a:avLst/>
            <a:gdLst/>
            <a:ahLst/>
            <a:cxnLst/>
            <a:rect l="l" t="t" r="r" b="b"/>
            <a:pathLst>
              <a:path w="245109" h="565150">
                <a:moveTo>
                  <a:pt x="0" y="0"/>
                </a:moveTo>
                <a:lnTo>
                  <a:pt x="244603" y="5649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2819" y="4247941"/>
            <a:ext cx="245110" cy="62230"/>
          </a:xfrm>
          <a:custGeom>
            <a:avLst/>
            <a:gdLst/>
            <a:ahLst/>
            <a:cxnLst/>
            <a:rect l="l" t="t" r="r" b="b"/>
            <a:pathLst>
              <a:path w="245109" h="62229">
                <a:moveTo>
                  <a:pt x="0" y="0"/>
                </a:moveTo>
                <a:lnTo>
                  <a:pt x="244603" y="616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7422" y="4247941"/>
            <a:ext cx="245110" cy="62230"/>
          </a:xfrm>
          <a:custGeom>
            <a:avLst/>
            <a:gdLst/>
            <a:ahLst/>
            <a:cxnLst/>
            <a:rect l="l" t="t" r="r" b="b"/>
            <a:pathLst>
              <a:path w="245109" h="62229">
                <a:moveTo>
                  <a:pt x="244603" y="0"/>
                </a:moveTo>
                <a:lnTo>
                  <a:pt x="0" y="616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7422" y="3695629"/>
            <a:ext cx="0" cy="614045"/>
          </a:xfrm>
          <a:custGeom>
            <a:avLst/>
            <a:gdLst/>
            <a:ahLst/>
            <a:cxnLst/>
            <a:rect l="l" t="t" r="r" b="b"/>
            <a:pathLst>
              <a:path w="0" h="614045">
                <a:moveTo>
                  <a:pt x="0" y="0"/>
                </a:moveTo>
                <a:lnTo>
                  <a:pt x="0" y="6139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2819" y="4189669"/>
            <a:ext cx="245110" cy="60960"/>
          </a:xfrm>
          <a:custGeom>
            <a:avLst/>
            <a:gdLst/>
            <a:ahLst/>
            <a:cxnLst/>
            <a:rect l="l" t="t" r="r" b="b"/>
            <a:pathLst>
              <a:path w="245109" h="60960">
                <a:moveTo>
                  <a:pt x="0" y="60805"/>
                </a:moveTo>
                <a:lnTo>
                  <a:pt x="24460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7422" y="4189670"/>
            <a:ext cx="245110" cy="58419"/>
          </a:xfrm>
          <a:custGeom>
            <a:avLst/>
            <a:gdLst/>
            <a:ahLst/>
            <a:cxnLst/>
            <a:rect l="l" t="t" r="r" b="b"/>
            <a:pathLst>
              <a:path w="245109" h="58420">
                <a:moveTo>
                  <a:pt x="244603" y="582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6626" y="4003876"/>
            <a:ext cx="140970" cy="46990"/>
          </a:xfrm>
          <a:custGeom>
            <a:avLst/>
            <a:gdLst/>
            <a:ahLst/>
            <a:cxnLst/>
            <a:rect l="l" t="t" r="r" b="b"/>
            <a:pathLst>
              <a:path w="140970" h="46989">
                <a:moveTo>
                  <a:pt x="0" y="0"/>
                </a:moveTo>
                <a:lnTo>
                  <a:pt x="140795" y="4644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7422" y="4003876"/>
            <a:ext cx="147955" cy="46990"/>
          </a:xfrm>
          <a:custGeom>
            <a:avLst/>
            <a:gdLst/>
            <a:ahLst/>
            <a:cxnLst/>
            <a:rect l="l" t="t" r="r" b="b"/>
            <a:pathLst>
              <a:path w="147954" h="46989">
                <a:moveTo>
                  <a:pt x="0" y="46448"/>
                </a:moveTo>
                <a:lnTo>
                  <a:pt x="1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0091" y="4086639"/>
            <a:ext cx="181610" cy="63500"/>
          </a:xfrm>
          <a:custGeom>
            <a:avLst/>
            <a:gdLst/>
            <a:ahLst/>
            <a:cxnLst/>
            <a:rect l="l" t="t" r="r" b="b"/>
            <a:pathLst>
              <a:path w="181609" h="63500">
                <a:moveTo>
                  <a:pt x="0" y="0"/>
                </a:moveTo>
                <a:lnTo>
                  <a:pt x="181364" y="633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7422" y="4099306"/>
            <a:ext cx="182880" cy="55880"/>
          </a:xfrm>
          <a:custGeom>
            <a:avLst/>
            <a:gdLst/>
            <a:ahLst/>
            <a:cxnLst/>
            <a:rect l="l" t="t" r="r" b="b"/>
            <a:pathLst>
              <a:path w="182879" h="55879">
                <a:moveTo>
                  <a:pt x="0" y="55738"/>
                </a:moveTo>
                <a:lnTo>
                  <a:pt x="18255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7422" y="3918580"/>
            <a:ext cx="93345" cy="22860"/>
          </a:xfrm>
          <a:custGeom>
            <a:avLst/>
            <a:gdLst/>
            <a:ahLst/>
            <a:cxnLst/>
            <a:rect l="l" t="t" r="r" b="b"/>
            <a:pathLst>
              <a:path w="93345" h="22860">
                <a:moveTo>
                  <a:pt x="0" y="22802"/>
                </a:moveTo>
                <a:lnTo>
                  <a:pt x="930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7422" y="3813318"/>
            <a:ext cx="59055" cy="17780"/>
          </a:xfrm>
          <a:custGeom>
            <a:avLst/>
            <a:gdLst/>
            <a:ahLst/>
            <a:cxnLst/>
            <a:rect l="l" t="t" r="r" b="b"/>
            <a:pathLst>
              <a:path w="59054" h="17779">
                <a:moveTo>
                  <a:pt x="0" y="17734"/>
                </a:moveTo>
                <a:lnTo>
                  <a:pt x="5846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2422" y="3910979"/>
            <a:ext cx="113664" cy="30480"/>
          </a:xfrm>
          <a:custGeom>
            <a:avLst/>
            <a:gdLst/>
            <a:ahLst/>
            <a:cxnLst/>
            <a:rect l="l" t="t" r="r" b="b"/>
            <a:pathLst>
              <a:path w="113665" h="30479">
                <a:moveTo>
                  <a:pt x="0" y="0"/>
                </a:moveTo>
                <a:lnTo>
                  <a:pt x="113352" y="30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2535" y="3796126"/>
            <a:ext cx="66040" cy="30480"/>
          </a:xfrm>
          <a:custGeom>
            <a:avLst/>
            <a:gdLst/>
            <a:ahLst/>
            <a:cxnLst/>
            <a:rect l="l" t="t" r="r" b="b"/>
            <a:pathLst>
              <a:path w="66040" h="30479">
                <a:moveTo>
                  <a:pt x="0" y="0"/>
                </a:moveTo>
                <a:lnTo>
                  <a:pt x="65625" y="30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39700" y="3454400"/>
            <a:ext cx="761503" cy="44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58422" y="3633647"/>
            <a:ext cx="95396" cy="76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37814" y="3814540"/>
            <a:ext cx="245110" cy="572770"/>
          </a:xfrm>
          <a:custGeom>
            <a:avLst/>
            <a:gdLst/>
            <a:ahLst/>
            <a:cxnLst/>
            <a:rect l="l" t="t" r="r" b="b"/>
            <a:pathLst>
              <a:path w="245110" h="572770">
                <a:moveTo>
                  <a:pt x="244602" y="0"/>
                </a:moveTo>
                <a:lnTo>
                  <a:pt x="0" y="57249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782417" y="3814540"/>
            <a:ext cx="255270" cy="565150"/>
          </a:xfrm>
          <a:custGeom>
            <a:avLst/>
            <a:gdLst/>
            <a:ahLst/>
            <a:cxnLst/>
            <a:rect l="l" t="t" r="r" b="b"/>
            <a:pathLst>
              <a:path w="255270" h="565150">
                <a:moveTo>
                  <a:pt x="0" y="0"/>
                </a:moveTo>
                <a:lnTo>
                  <a:pt x="254683" y="5649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537814" y="4379520"/>
            <a:ext cx="245110" cy="62230"/>
          </a:xfrm>
          <a:custGeom>
            <a:avLst/>
            <a:gdLst/>
            <a:ahLst/>
            <a:cxnLst/>
            <a:rect l="l" t="t" r="r" b="b"/>
            <a:pathLst>
              <a:path w="245110" h="62229">
                <a:moveTo>
                  <a:pt x="0" y="0"/>
                </a:moveTo>
                <a:lnTo>
                  <a:pt x="244602" y="616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72336" y="4379520"/>
            <a:ext cx="255270" cy="62230"/>
          </a:xfrm>
          <a:custGeom>
            <a:avLst/>
            <a:gdLst/>
            <a:ahLst/>
            <a:cxnLst/>
            <a:rect l="l" t="t" r="r" b="b"/>
            <a:pathLst>
              <a:path w="255270" h="62229">
                <a:moveTo>
                  <a:pt x="254683" y="0"/>
                </a:moveTo>
                <a:lnTo>
                  <a:pt x="0" y="616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782417" y="3827208"/>
            <a:ext cx="0" cy="614045"/>
          </a:xfrm>
          <a:custGeom>
            <a:avLst/>
            <a:gdLst/>
            <a:ahLst/>
            <a:cxnLst/>
            <a:rect l="l" t="t" r="r" b="b"/>
            <a:pathLst>
              <a:path w="0" h="614045">
                <a:moveTo>
                  <a:pt x="0" y="0"/>
                </a:moveTo>
                <a:lnTo>
                  <a:pt x="0" y="6139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37814" y="4316264"/>
            <a:ext cx="245110" cy="66040"/>
          </a:xfrm>
          <a:custGeom>
            <a:avLst/>
            <a:gdLst/>
            <a:ahLst/>
            <a:cxnLst/>
            <a:rect l="l" t="t" r="r" b="b"/>
            <a:pathLst>
              <a:path w="245110" h="66039">
                <a:moveTo>
                  <a:pt x="0" y="65789"/>
                </a:moveTo>
                <a:lnTo>
                  <a:pt x="24460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72336" y="4332676"/>
            <a:ext cx="255270" cy="58419"/>
          </a:xfrm>
          <a:custGeom>
            <a:avLst/>
            <a:gdLst/>
            <a:ahLst/>
            <a:cxnLst/>
            <a:rect l="l" t="t" r="r" b="b"/>
            <a:pathLst>
              <a:path w="255270" h="58420">
                <a:moveTo>
                  <a:pt x="254683" y="582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41621" y="4135455"/>
            <a:ext cx="140970" cy="46990"/>
          </a:xfrm>
          <a:custGeom>
            <a:avLst/>
            <a:gdLst/>
            <a:ahLst/>
            <a:cxnLst/>
            <a:rect l="l" t="t" r="r" b="b"/>
            <a:pathLst>
              <a:path w="140970" h="46989">
                <a:moveTo>
                  <a:pt x="0" y="0"/>
                </a:moveTo>
                <a:lnTo>
                  <a:pt x="140796" y="464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82417" y="4135455"/>
            <a:ext cx="147955" cy="46990"/>
          </a:xfrm>
          <a:custGeom>
            <a:avLst/>
            <a:gdLst/>
            <a:ahLst/>
            <a:cxnLst/>
            <a:rect l="l" t="t" r="r" b="b"/>
            <a:pathLst>
              <a:path w="147954" h="46989">
                <a:moveTo>
                  <a:pt x="0" y="46448"/>
                </a:moveTo>
                <a:lnTo>
                  <a:pt x="1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03967" y="4218218"/>
            <a:ext cx="172720" cy="63500"/>
          </a:xfrm>
          <a:custGeom>
            <a:avLst/>
            <a:gdLst/>
            <a:ahLst/>
            <a:cxnLst/>
            <a:rect l="l" t="t" r="r" b="b"/>
            <a:pathLst>
              <a:path w="172720" h="63500">
                <a:moveTo>
                  <a:pt x="0" y="0"/>
                </a:moveTo>
                <a:lnTo>
                  <a:pt x="172483" y="633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82417" y="4230885"/>
            <a:ext cx="182880" cy="55880"/>
          </a:xfrm>
          <a:custGeom>
            <a:avLst/>
            <a:gdLst/>
            <a:ahLst/>
            <a:cxnLst/>
            <a:rect l="l" t="t" r="r" b="b"/>
            <a:pathLst>
              <a:path w="182879" h="55879">
                <a:moveTo>
                  <a:pt x="0" y="55738"/>
                </a:moveTo>
                <a:lnTo>
                  <a:pt x="18255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2417" y="4050159"/>
            <a:ext cx="93345" cy="22860"/>
          </a:xfrm>
          <a:custGeom>
            <a:avLst/>
            <a:gdLst/>
            <a:ahLst/>
            <a:cxnLst/>
            <a:rect l="l" t="t" r="r" b="b"/>
            <a:pathLst>
              <a:path w="93345" h="22860">
                <a:moveTo>
                  <a:pt x="0" y="22802"/>
                </a:moveTo>
                <a:lnTo>
                  <a:pt x="9306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782417" y="3925503"/>
            <a:ext cx="59055" cy="25400"/>
          </a:xfrm>
          <a:custGeom>
            <a:avLst/>
            <a:gdLst/>
            <a:ahLst/>
            <a:cxnLst/>
            <a:rect l="l" t="t" r="r" b="b"/>
            <a:pathLst>
              <a:path w="59054" h="25400">
                <a:moveTo>
                  <a:pt x="0" y="25004"/>
                </a:moveTo>
                <a:lnTo>
                  <a:pt x="5846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77417" y="4042559"/>
            <a:ext cx="113664" cy="30480"/>
          </a:xfrm>
          <a:custGeom>
            <a:avLst/>
            <a:gdLst/>
            <a:ahLst/>
            <a:cxnLst/>
            <a:rect l="l" t="t" r="r" b="b"/>
            <a:pathLst>
              <a:path w="113664" h="30479">
                <a:moveTo>
                  <a:pt x="0" y="0"/>
                </a:moveTo>
                <a:lnTo>
                  <a:pt x="113352" y="30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27530" y="3927705"/>
            <a:ext cx="66040" cy="30480"/>
          </a:xfrm>
          <a:custGeom>
            <a:avLst/>
            <a:gdLst/>
            <a:ahLst/>
            <a:cxnLst/>
            <a:rect l="l" t="t" r="r" b="b"/>
            <a:pathLst>
              <a:path w="66039" h="30479">
                <a:moveTo>
                  <a:pt x="0" y="0"/>
                </a:moveTo>
                <a:lnTo>
                  <a:pt x="65625" y="30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16300" y="3594100"/>
            <a:ext cx="761508" cy="44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33417" y="3765226"/>
            <a:ext cx="95396" cy="76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2819" y="3682961"/>
            <a:ext cx="245110" cy="567690"/>
          </a:xfrm>
          <a:custGeom>
            <a:avLst/>
            <a:gdLst/>
            <a:ahLst/>
            <a:cxnLst/>
            <a:rect l="l" t="t" r="r" b="b"/>
            <a:pathLst>
              <a:path w="245109" h="567689">
                <a:moveTo>
                  <a:pt x="244603" y="0"/>
                </a:moveTo>
                <a:lnTo>
                  <a:pt x="0" y="56751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7422" y="3682961"/>
            <a:ext cx="245110" cy="565150"/>
          </a:xfrm>
          <a:custGeom>
            <a:avLst/>
            <a:gdLst/>
            <a:ahLst/>
            <a:cxnLst/>
            <a:rect l="l" t="t" r="r" b="b"/>
            <a:pathLst>
              <a:path w="245109" h="565150">
                <a:moveTo>
                  <a:pt x="0" y="0"/>
                </a:moveTo>
                <a:lnTo>
                  <a:pt x="244603" y="5649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819" y="4247941"/>
            <a:ext cx="245110" cy="62230"/>
          </a:xfrm>
          <a:custGeom>
            <a:avLst/>
            <a:gdLst/>
            <a:ahLst/>
            <a:cxnLst/>
            <a:rect l="l" t="t" r="r" b="b"/>
            <a:pathLst>
              <a:path w="245109" h="62229">
                <a:moveTo>
                  <a:pt x="0" y="0"/>
                </a:moveTo>
                <a:lnTo>
                  <a:pt x="244603" y="616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7422" y="4247941"/>
            <a:ext cx="245110" cy="62230"/>
          </a:xfrm>
          <a:custGeom>
            <a:avLst/>
            <a:gdLst/>
            <a:ahLst/>
            <a:cxnLst/>
            <a:rect l="l" t="t" r="r" b="b"/>
            <a:pathLst>
              <a:path w="245109" h="62229">
                <a:moveTo>
                  <a:pt x="244603" y="0"/>
                </a:moveTo>
                <a:lnTo>
                  <a:pt x="0" y="616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7422" y="3695629"/>
            <a:ext cx="0" cy="614045"/>
          </a:xfrm>
          <a:custGeom>
            <a:avLst/>
            <a:gdLst/>
            <a:ahLst/>
            <a:cxnLst/>
            <a:rect l="l" t="t" r="r" b="b"/>
            <a:pathLst>
              <a:path w="0" h="614045">
                <a:moveTo>
                  <a:pt x="0" y="0"/>
                </a:moveTo>
                <a:lnTo>
                  <a:pt x="0" y="6139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2819" y="4189669"/>
            <a:ext cx="245110" cy="60960"/>
          </a:xfrm>
          <a:custGeom>
            <a:avLst/>
            <a:gdLst/>
            <a:ahLst/>
            <a:cxnLst/>
            <a:rect l="l" t="t" r="r" b="b"/>
            <a:pathLst>
              <a:path w="245109" h="60960">
                <a:moveTo>
                  <a:pt x="0" y="60805"/>
                </a:moveTo>
                <a:lnTo>
                  <a:pt x="24460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7422" y="4189670"/>
            <a:ext cx="245110" cy="58419"/>
          </a:xfrm>
          <a:custGeom>
            <a:avLst/>
            <a:gdLst/>
            <a:ahLst/>
            <a:cxnLst/>
            <a:rect l="l" t="t" r="r" b="b"/>
            <a:pathLst>
              <a:path w="245109" h="58420">
                <a:moveTo>
                  <a:pt x="244603" y="582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6626" y="4003876"/>
            <a:ext cx="140970" cy="46990"/>
          </a:xfrm>
          <a:custGeom>
            <a:avLst/>
            <a:gdLst/>
            <a:ahLst/>
            <a:cxnLst/>
            <a:rect l="l" t="t" r="r" b="b"/>
            <a:pathLst>
              <a:path w="140970" h="46989">
                <a:moveTo>
                  <a:pt x="0" y="0"/>
                </a:moveTo>
                <a:lnTo>
                  <a:pt x="140795" y="4644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7422" y="4003876"/>
            <a:ext cx="147955" cy="46990"/>
          </a:xfrm>
          <a:custGeom>
            <a:avLst/>
            <a:gdLst/>
            <a:ahLst/>
            <a:cxnLst/>
            <a:rect l="l" t="t" r="r" b="b"/>
            <a:pathLst>
              <a:path w="147954" h="46989">
                <a:moveTo>
                  <a:pt x="0" y="46448"/>
                </a:moveTo>
                <a:lnTo>
                  <a:pt x="1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091" y="4086639"/>
            <a:ext cx="181610" cy="63500"/>
          </a:xfrm>
          <a:custGeom>
            <a:avLst/>
            <a:gdLst/>
            <a:ahLst/>
            <a:cxnLst/>
            <a:rect l="l" t="t" r="r" b="b"/>
            <a:pathLst>
              <a:path w="181609" h="63500">
                <a:moveTo>
                  <a:pt x="0" y="0"/>
                </a:moveTo>
                <a:lnTo>
                  <a:pt x="181364" y="633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7422" y="4099306"/>
            <a:ext cx="182880" cy="55880"/>
          </a:xfrm>
          <a:custGeom>
            <a:avLst/>
            <a:gdLst/>
            <a:ahLst/>
            <a:cxnLst/>
            <a:rect l="l" t="t" r="r" b="b"/>
            <a:pathLst>
              <a:path w="182879" h="55879">
                <a:moveTo>
                  <a:pt x="0" y="55738"/>
                </a:moveTo>
                <a:lnTo>
                  <a:pt x="18255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7422" y="3918580"/>
            <a:ext cx="93345" cy="22860"/>
          </a:xfrm>
          <a:custGeom>
            <a:avLst/>
            <a:gdLst/>
            <a:ahLst/>
            <a:cxnLst/>
            <a:rect l="l" t="t" r="r" b="b"/>
            <a:pathLst>
              <a:path w="93345" h="22860">
                <a:moveTo>
                  <a:pt x="0" y="22802"/>
                </a:moveTo>
                <a:lnTo>
                  <a:pt x="9306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7422" y="3813318"/>
            <a:ext cx="59055" cy="17780"/>
          </a:xfrm>
          <a:custGeom>
            <a:avLst/>
            <a:gdLst/>
            <a:ahLst/>
            <a:cxnLst/>
            <a:rect l="l" t="t" r="r" b="b"/>
            <a:pathLst>
              <a:path w="59054" h="17779">
                <a:moveTo>
                  <a:pt x="0" y="17734"/>
                </a:moveTo>
                <a:lnTo>
                  <a:pt x="5846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2422" y="3910979"/>
            <a:ext cx="113664" cy="30480"/>
          </a:xfrm>
          <a:custGeom>
            <a:avLst/>
            <a:gdLst/>
            <a:ahLst/>
            <a:cxnLst/>
            <a:rect l="l" t="t" r="r" b="b"/>
            <a:pathLst>
              <a:path w="113665" h="30479">
                <a:moveTo>
                  <a:pt x="0" y="0"/>
                </a:moveTo>
                <a:lnTo>
                  <a:pt x="113352" y="30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2535" y="3796126"/>
            <a:ext cx="66040" cy="30480"/>
          </a:xfrm>
          <a:custGeom>
            <a:avLst/>
            <a:gdLst/>
            <a:ahLst/>
            <a:cxnLst/>
            <a:rect l="l" t="t" r="r" b="b"/>
            <a:pathLst>
              <a:path w="66040" h="30479">
                <a:moveTo>
                  <a:pt x="0" y="0"/>
                </a:moveTo>
                <a:lnTo>
                  <a:pt x="65625" y="30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9700" y="3454400"/>
            <a:ext cx="761503" cy="44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8422" y="3633647"/>
            <a:ext cx="95396" cy="76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37814" y="3814540"/>
            <a:ext cx="245110" cy="572770"/>
          </a:xfrm>
          <a:custGeom>
            <a:avLst/>
            <a:gdLst/>
            <a:ahLst/>
            <a:cxnLst/>
            <a:rect l="l" t="t" r="r" b="b"/>
            <a:pathLst>
              <a:path w="245110" h="572770">
                <a:moveTo>
                  <a:pt x="244602" y="0"/>
                </a:moveTo>
                <a:lnTo>
                  <a:pt x="0" y="57249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82417" y="3814540"/>
            <a:ext cx="255270" cy="565150"/>
          </a:xfrm>
          <a:custGeom>
            <a:avLst/>
            <a:gdLst/>
            <a:ahLst/>
            <a:cxnLst/>
            <a:rect l="l" t="t" r="r" b="b"/>
            <a:pathLst>
              <a:path w="255270" h="565150">
                <a:moveTo>
                  <a:pt x="0" y="0"/>
                </a:moveTo>
                <a:lnTo>
                  <a:pt x="254683" y="56497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37814" y="4379520"/>
            <a:ext cx="245110" cy="62230"/>
          </a:xfrm>
          <a:custGeom>
            <a:avLst/>
            <a:gdLst/>
            <a:ahLst/>
            <a:cxnLst/>
            <a:rect l="l" t="t" r="r" b="b"/>
            <a:pathLst>
              <a:path w="245110" h="62229">
                <a:moveTo>
                  <a:pt x="0" y="0"/>
                </a:moveTo>
                <a:lnTo>
                  <a:pt x="244602" y="616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72336" y="4379520"/>
            <a:ext cx="255270" cy="62230"/>
          </a:xfrm>
          <a:custGeom>
            <a:avLst/>
            <a:gdLst/>
            <a:ahLst/>
            <a:cxnLst/>
            <a:rect l="l" t="t" r="r" b="b"/>
            <a:pathLst>
              <a:path w="255270" h="62229">
                <a:moveTo>
                  <a:pt x="254683" y="0"/>
                </a:moveTo>
                <a:lnTo>
                  <a:pt x="0" y="616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82417" y="3827208"/>
            <a:ext cx="0" cy="614045"/>
          </a:xfrm>
          <a:custGeom>
            <a:avLst/>
            <a:gdLst/>
            <a:ahLst/>
            <a:cxnLst/>
            <a:rect l="l" t="t" r="r" b="b"/>
            <a:pathLst>
              <a:path w="0" h="614045">
                <a:moveTo>
                  <a:pt x="0" y="0"/>
                </a:moveTo>
                <a:lnTo>
                  <a:pt x="0" y="6139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37814" y="4316264"/>
            <a:ext cx="245110" cy="66040"/>
          </a:xfrm>
          <a:custGeom>
            <a:avLst/>
            <a:gdLst/>
            <a:ahLst/>
            <a:cxnLst/>
            <a:rect l="l" t="t" r="r" b="b"/>
            <a:pathLst>
              <a:path w="245110" h="66039">
                <a:moveTo>
                  <a:pt x="0" y="65789"/>
                </a:moveTo>
                <a:lnTo>
                  <a:pt x="244602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72336" y="4332676"/>
            <a:ext cx="255270" cy="58419"/>
          </a:xfrm>
          <a:custGeom>
            <a:avLst/>
            <a:gdLst/>
            <a:ahLst/>
            <a:cxnLst/>
            <a:rect l="l" t="t" r="r" b="b"/>
            <a:pathLst>
              <a:path w="255270" h="58420">
                <a:moveTo>
                  <a:pt x="254683" y="582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41621" y="4135455"/>
            <a:ext cx="140970" cy="46990"/>
          </a:xfrm>
          <a:custGeom>
            <a:avLst/>
            <a:gdLst/>
            <a:ahLst/>
            <a:cxnLst/>
            <a:rect l="l" t="t" r="r" b="b"/>
            <a:pathLst>
              <a:path w="140970" h="46989">
                <a:moveTo>
                  <a:pt x="0" y="0"/>
                </a:moveTo>
                <a:lnTo>
                  <a:pt x="140796" y="464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82417" y="4135455"/>
            <a:ext cx="147955" cy="46990"/>
          </a:xfrm>
          <a:custGeom>
            <a:avLst/>
            <a:gdLst/>
            <a:ahLst/>
            <a:cxnLst/>
            <a:rect l="l" t="t" r="r" b="b"/>
            <a:pathLst>
              <a:path w="147954" h="46989">
                <a:moveTo>
                  <a:pt x="0" y="46448"/>
                </a:moveTo>
                <a:lnTo>
                  <a:pt x="14795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03967" y="4218218"/>
            <a:ext cx="172720" cy="63500"/>
          </a:xfrm>
          <a:custGeom>
            <a:avLst/>
            <a:gdLst/>
            <a:ahLst/>
            <a:cxnLst/>
            <a:rect l="l" t="t" r="r" b="b"/>
            <a:pathLst>
              <a:path w="172720" h="63500">
                <a:moveTo>
                  <a:pt x="0" y="0"/>
                </a:moveTo>
                <a:lnTo>
                  <a:pt x="172483" y="633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82417" y="4230885"/>
            <a:ext cx="182880" cy="55880"/>
          </a:xfrm>
          <a:custGeom>
            <a:avLst/>
            <a:gdLst/>
            <a:ahLst/>
            <a:cxnLst/>
            <a:rect l="l" t="t" r="r" b="b"/>
            <a:pathLst>
              <a:path w="182879" h="55879">
                <a:moveTo>
                  <a:pt x="0" y="55738"/>
                </a:moveTo>
                <a:lnTo>
                  <a:pt x="18255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82417" y="4050159"/>
            <a:ext cx="93345" cy="22860"/>
          </a:xfrm>
          <a:custGeom>
            <a:avLst/>
            <a:gdLst/>
            <a:ahLst/>
            <a:cxnLst/>
            <a:rect l="l" t="t" r="r" b="b"/>
            <a:pathLst>
              <a:path w="93345" h="22860">
                <a:moveTo>
                  <a:pt x="0" y="22802"/>
                </a:moveTo>
                <a:lnTo>
                  <a:pt x="9306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82417" y="3925503"/>
            <a:ext cx="59055" cy="25400"/>
          </a:xfrm>
          <a:custGeom>
            <a:avLst/>
            <a:gdLst/>
            <a:ahLst/>
            <a:cxnLst/>
            <a:rect l="l" t="t" r="r" b="b"/>
            <a:pathLst>
              <a:path w="59054" h="25400">
                <a:moveTo>
                  <a:pt x="0" y="25004"/>
                </a:moveTo>
                <a:lnTo>
                  <a:pt x="5846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77417" y="4042559"/>
            <a:ext cx="113664" cy="30480"/>
          </a:xfrm>
          <a:custGeom>
            <a:avLst/>
            <a:gdLst/>
            <a:ahLst/>
            <a:cxnLst/>
            <a:rect l="l" t="t" r="r" b="b"/>
            <a:pathLst>
              <a:path w="113664" h="30479">
                <a:moveTo>
                  <a:pt x="0" y="0"/>
                </a:moveTo>
                <a:lnTo>
                  <a:pt x="113352" y="30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27530" y="3927705"/>
            <a:ext cx="66040" cy="30480"/>
          </a:xfrm>
          <a:custGeom>
            <a:avLst/>
            <a:gdLst/>
            <a:ahLst/>
            <a:cxnLst/>
            <a:rect l="l" t="t" r="r" b="b"/>
            <a:pathLst>
              <a:path w="66039" h="30479">
                <a:moveTo>
                  <a:pt x="0" y="0"/>
                </a:moveTo>
                <a:lnTo>
                  <a:pt x="65625" y="3040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16300" y="3594100"/>
            <a:ext cx="761508" cy="44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33417" y="3765226"/>
            <a:ext cx="95396" cy="76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74805" y="3452812"/>
            <a:ext cx="528955" cy="354965"/>
          </a:xfrm>
          <a:custGeom>
            <a:avLst/>
            <a:gdLst/>
            <a:ahLst/>
            <a:cxnLst/>
            <a:rect l="l" t="t" r="r" b="b"/>
            <a:pathLst>
              <a:path w="528955" h="354964">
                <a:moveTo>
                  <a:pt x="449104" y="35215"/>
                </a:moveTo>
                <a:lnTo>
                  <a:pt x="0" y="330967"/>
                </a:lnTo>
                <a:lnTo>
                  <a:pt x="15715" y="354832"/>
                </a:lnTo>
                <a:lnTo>
                  <a:pt x="464821" y="59080"/>
                </a:lnTo>
                <a:lnTo>
                  <a:pt x="449104" y="35215"/>
                </a:lnTo>
                <a:close/>
              </a:path>
              <a:path w="528955" h="354964">
                <a:moveTo>
                  <a:pt x="510899" y="30500"/>
                </a:moveTo>
                <a:lnTo>
                  <a:pt x="456264" y="30500"/>
                </a:lnTo>
                <a:lnTo>
                  <a:pt x="471980" y="54366"/>
                </a:lnTo>
                <a:lnTo>
                  <a:pt x="464821" y="59080"/>
                </a:lnTo>
                <a:lnTo>
                  <a:pt x="480536" y="82945"/>
                </a:lnTo>
                <a:lnTo>
                  <a:pt x="510899" y="30500"/>
                </a:lnTo>
                <a:close/>
              </a:path>
              <a:path w="528955" h="354964">
                <a:moveTo>
                  <a:pt x="456264" y="30500"/>
                </a:moveTo>
                <a:lnTo>
                  <a:pt x="449104" y="35215"/>
                </a:lnTo>
                <a:lnTo>
                  <a:pt x="464821" y="59080"/>
                </a:lnTo>
                <a:lnTo>
                  <a:pt x="471980" y="54366"/>
                </a:lnTo>
                <a:lnTo>
                  <a:pt x="456264" y="30500"/>
                </a:lnTo>
                <a:close/>
              </a:path>
              <a:path w="528955" h="354964">
                <a:moveTo>
                  <a:pt x="528557" y="0"/>
                </a:moveTo>
                <a:lnTo>
                  <a:pt x="433388" y="11350"/>
                </a:lnTo>
                <a:lnTo>
                  <a:pt x="449104" y="35215"/>
                </a:lnTo>
                <a:lnTo>
                  <a:pt x="456264" y="30500"/>
                </a:lnTo>
                <a:lnTo>
                  <a:pt x="510899" y="30500"/>
                </a:lnTo>
                <a:lnTo>
                  <a:pt x="5285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08012" y="3435350"/>
            <a:ext cx="1176655" cy="776605"/>
          </a:xfrm>
          <a:custGeom>
            <a:avLst/>
            <a:gdLst/>
            <a:ahLst/>
            <a:cxnLst/>
            <a:rect l="l" t="t" r="r" b="b"/>
            <a:pathLst>
              <a:path w="1176655" h="776604">
                <a:moveTo>
                  <a:pt x="0" y="776287"/>
                </a:moveTo>
                <a:lnTo>
                  <a:pt x="117633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526494" y="4432300"/>
            <a:ext cx="1076666" cy="346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27993" y="2768133"/>
            <a:ext cx="7835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874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Mobile  </a:t>
            </a:r>
            <a:r>
              <a:rPr dirty="0" sz="1400" spc="-5">
                <a:latin typeface="Arial"/>
                <a:cs typeface="Arial"/>
              </a:rPr>
              <a:t>Switching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48727" y="2688057"/>
            <a:ext cx="4203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VLR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7177" y="4260383"/>
            <a:ext cx="667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old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27132" y="3515145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98203" y="3946945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3912" y="2019300"/>
            <a:ext cx="2806699" cy="2601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816893" y="3169453"/>
            <a:ext cx="8058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Center</a:t>
            </a:r>
            <a:r>
              <a:rPr dirty="0" sz="1400" spc="195">
                <a:latin typeface="Arial"/>
                <a:cs typeface="Arial"/>
              </a:rPr>
              <a:t> </a:t>
            </a:r>
            <a:r>
              <a:rPr dirty="0" baseline="-17361" sz="240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baseline="-17361"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26603" y="3369095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50303" y="4219995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90203" y="4239045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98732" y="3654845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332" y="3769145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02928" y="4388971"/>
            <a:ext cx="7562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new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06240" y="1386491"/>
            <a:ext cx="477837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6070" marR="306070" indent="-2813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7975" algn="l"/>
              </a:tabLst>
            </a:pPr>
            <a:r>
              <a:rPr dirty="0" sz="2000" spc="-5">
                <a:latin typeface="Arial"/>
                <a:cs typeface="Arial"/>
              </a:rPr>
              <a:t>old BSS informs </a:t>
            </a:r>
            <a:r>
              <a:rPr dirty="0" sz="2000">
                <a:latin typeface="Arial"/>
                <a:cs typeface="Arial"/>
              </a:rPr>
              <a:t>MSC </a:t>
            </a:r>
            <a:r>
              <a:rPr dirty="0" sz="2000" spc="-5">
                <a:latin typeface="Arial"/>
                <a:cs typeface="Arial"/>
              </a:rPr>
              <a:t>of impending  handoff, provides list of 1</a:t>
            </a:r>
            <a:r>
              <a:rPr dirty="0" baseline="25641" sz="1950" spc="-7">
                <a:latin typeface="Arial"/>
                <a:cs typeface="Arial"/>
              </a:rPr>
              <a:t>+ </a:t>
            </a:r>
            <a:r>
              <a:rPr dirty="0" sz="2000" spc="-5">
                <a:latin typeface="Arial"/>
                <a:cs typeface="Arial"/>
              </a:rPr>
              <a:t>new</a:t>
            </a:r>
            <a:r>
              <a:rPr dirty="0" sz="2000" spc="-229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BSSs</a:t>
            </a:r>
            <a:endParaRPr sz="2000">
              <a:latin typeface="Arial"/>
              <a:cs typeface="Arial"/>
            </a:endParaRPr>
          </a:p>
          <a:p>
            <a:pPr marL="306070" marR="17780" indent="-28130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07975" algn="l"/>
              </a:tabLst>
            </a:pPr>
            <a:r>
              <a:rPr dirty="0" sz="2000">
                <a:latin typeface="Arial"/>
                <a:cs typeface="Arial"/>
              </a:rPr>
              <a:t>MSC sets </a:t>
            </a:r>
            <a:r>
              <a:rPr dirty="0" sz="2000" spc="-5">
                <a:latin typeface="Arial"/>
                <a:cs typeface="Arial"/>
              </a:rPr>
              <a:t>up path </a:t>
            </a:r>
            <a:r>
              <a:rPr dirty="0" sz="2000">
                <a:latin typeface="Arial"/>
                <a:cs typeface="Arial"/>
              </a:rPr>
              <a:t>(allocates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resources)  </a:t>
            </a:r>
            <a:r>
              <a:rPr dirty="0" sz="2000" spc="-5">
                <a:latin typeface="Arial"/>
                <a:cs typeface="Arial"/>
              </a:rPr>
              <a:t>to new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18940" y="2733048"/>
            <a:ext cx="4678680" cy="99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3370" marR="300355" indent="-28130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95275" algn="l"/>
              </a:tabLst>
            </a:pPr>
            <a:r>
              <a:rPr dirty="0" sz="2000" spc="-5">
                <a:latin typeface="Arial"/>
                <a:cs typeface="Arial"/>
              </a:rPr>
              <a:t>new BSS allocates </a:t>
            </a:r>
            <a:r>
              <a:rPr dirty="0" sz="2000">
                <a:latin typeface="Arial"/>
                <a:cs typeface="Arial"/>
              </a:rPr>
              <a:t>radio channel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for  use by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mobile</a:t>
            </a:r>
            <a:endParaRPr sz="2000">
              <a:latin typeface="Arial"/>
              <a:cs typeface="Arial"/>
            </a:endParaRPr>
          </a:p>
          <a:p>
            <a:pPr marL="294640" indent="-282575">
              <a:lnSpc>
                <a:spcPct val="100000"/>
              </a:lnSpc>
              <a:spcBef>
                <a:spcPts val="434"/>
              </a:spcBef>
              <a:buAutoNum type="arabicPeriod" startAt="3"/>
              <a:tabLst>
                <a:tab pos="295275" algn="l"/>
              </a:tabLst>
            </a:pPr>
            <a:r>
              <a:rPr dirty="0" sz="2000" spc="-5">
                <a:latin typeface="Arial"/>
                <a:cs typeface="Arial"/>
              </a:rPr>
              <a:t>new BSS </a:t>
            </a:r>
            <a:r>
              <a:rPr dirty="0" sz="2000">
                <a:latin typeface="Arial"/>
                <a:cs typeface="Arial"/>
              </a:rPr>
              <a:t>signals MSC, </a:t>
            </a:r>
            <a:r>
              <a:rPr dirty="0" sz="2000" spc="-5">
                <a:latin typeface="Arial"/>
                <a:cs typeface="Arial"/>
              </a:rPr>
              <a:t>old BSS: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ready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18940" y="3763932"/>
            <a:ext cx="4776470" cy="234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3370" marR="5080" indent="-28130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95275" algn="l"/>
              </a:tabLst>
            </a:pPr>
            <a:r>
              <a:rPr dirty="0" sz="2000" spc="-5">
                <a:latin typeface="Arial"/>
                <a:cs typeface="Arial"/>
              </a:rPr>
              <a:t>old BSS tells </a:t>
            </a:r>
            <a:r>
              <a:rPr dirty="0" sz="2000">
                <a:latin typeface="Arial"/>
                <a:cs typeface="Arial"/>
              </a:rPr>
              <a:t>mobile: </a:t>
            </a:r>
            <a:r>
              <a:rPr dirty="0" sz="2000" spc="-5">
                <a:latin typeface="Arial"/>
                <a:cs typeface="Arial"/>
              </a:rPr>
              <a:t>perform handoff to  new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BSS</a:t>
            </a:r>
            <a:endParaRPr sz="2000">
              <a:latin typeface="Arial"/>
              <a:cs typeface="Arial"/>
            </a:endParaRPr>
          </a:p>
          <a:p>
            <a:pPr marL="293370" marR="44450" indent="-281305">
              <a:lnSpc>
                <a:spcPct val="100000"/>
              </a:lnSpc>
              <a:spcBef>
                <a:spcPts val="480"/>
              </a:spcBef>
              <a:buAutoNum type="arabicPeriod" startAt="5"/>
              <a:tabLst>
                <a:tab pos="295275" algn="l"/>
              </a:tabLst>
            </a:pPr>
            <a:r>
              <a:rPr dirty="0" sz="2000">
                <a:latin typeface="Arial"/>
                <a:cs typeface="Arial"/>
              </a:rPr>
              <a:t>mobile, </a:t>
            </a:r>
            <a:r>
              <a:rPr dirty="0" sz="2000" spc="-5">
                <a:latin typeface="Arial"/>
                <a:cs typeface="Arial"/>
              </a:rPr>
              <a:t>new BSS </a:t>
            </a:r>
            <a:r>
              <a:rPr dirty="0" sz="2000">
                <a:latin typeface="Arial"/>
                <a:cs typeface="Arial"/>
              </a:rPr>
              <a:t>signal </a:t>
            </a:r>
            <a:r>
              <a:rPr dirty="0" sz="2000" spc="-5">
                <a:latin typeface="Arial"/>
                <a:cs typeface="Arial"/>
              </a:rPr>
              <a:t>to activate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new  </a:t>
            </a:r>
            <a:r>
              <a:rPr dirty="0" sz="2000">
                <a:latin typeface="Arial"/>
                <a:cs typeface="Arial"/>
              </a:rPr>
              <a:t>channel</a:t>
            </a:r>
            <a:endParaRPr sz="2000">
              <a:latin typeface="Arial"/>
              <a:cs typeface="Arial"/>
            </a:endParaRPr>
          </a:p>
          <a:p>
            <a:pPr marL="293370" marR="297180" indent="-281305">
              <a:lnSpc>
                <a:spcPct val="100000"/>
              </a:lnSpc>
              <a:spcBef>
                <a:spcPts val="480"/>
              </a:spcBef>
              <a:buAutoNum type="arabicPeriod" startAt="5"/>
              <a:tabLst>
                <a:tab pos="295275" algn="l"/>
                <a:tab pos="2452370" algn="l"/>
              </a:tabLst>
            </a:pPr>
            <a:r>
              <a:rPr dirty="0" sz="2000">
                <a:latin typeface="Arial"/>
                <a:cs typeface="Arial"/>
              </a:rPr>
              <a:t>mobile signals via </a:t>
            </a:r>
            <a:r>
              <a:rPr dirty="0" sz="2000" spc="-5">
                <a:latin typeface="Arial"/>
                <a:cs typeface="Arial"/>
              </a:rPr>
              <a:t>new BSS to </a:t>
            </a:r>
            <a:r>
              <a:rPr dirty="0" sz="2000">
                <a:latin typeface="Arial"/>
                <a:cs typeface="Arial"/>
              </a:rPr>
              <a:t>MSC:  </a:t>
            </a:r>
            <a:r>
              <a:rPr dirty="0" sz="2000" spc="-5">
                <a:latin typeface="Arial"/>
                <a:cs typeface="Arial"/>
              </a:rPr>
              <a:t>handoff </a:t>
            </a:r>
            <a:r>
              <a:rPr dirty="0" sz="2000">
                <a:latin typeface="Arial"/>
                <a:cs typeface="Arial"/>
              </a:rPr>
              <a:t>complete.	MSC reroutes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call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000">
                <a:latin typeface="Arial"/>
                <a:cs typeface="Arial"/>
              </a:rPr>
              <a:t>8 MSC-old-BSS resources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released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489903" y="433642"/>
            <a:ext cx="75565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GSM: </a:t>
            </a:r>
            <a:r>
              <a:rPr dirty="0" sz="4000" spc="-5"/>
              <a:t>handoff with </a:t>
            </a:r>
            <a:r>
              <a:rPr dirty="0" sz="4000"/>
              <a:t>common</a:t>
            </a:r>
            <a:r>
              <a:rPr dirty="0" sz="4000" spc="-85"/>
              <a:t> </a:t>
            </a:r>
            <a:r>
              <a:rPr dirty="0" sz="4000"/>
              <a:t>MSC</a:t>
            </a:r>
            <a:endParaRPr sz="4000"/>
          </a:p>
        </p:txBody>
      </p:sp>
      <p:sp>
        <p:nvSpPr>
          <p:cNvPr id="56" name="object 56"/>
          <p:cNvSpPr/>
          <p:nvPr/>
        </p:nvSpPr>
        <p:spPr>
          <a:xfrm>
            <a:off x="495300" y="1003300"/>
            <a:ext cx="7313613" cy="173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6475" y="4378325"/>
            <a:ext cx="2152650" cy="2094230"/>
          </a:xfrm>
          <a:custGeom>
            <a:avLst/>
            <a:gdLst/>
            <a:ahLst/>
            <a:cxnLst/>
            <a:rect l="l" t="t" r="r" b="b"/>
            <a:pathLst>
              <a:path w="2152650" h="2094229">
                <a:moveTo>
                  <a:pt x="1076325" y="2093913"/>
                </a:moveTo>
                <a:lnTo>
                  <a:pt x="1027056" y="2092835"/>
                </a:lnTo>
                <a:lnTo>
                  <a:pt x="978357" y="2089634"/>
                </a:lnTo>
                <a:lnTo>
                  <a:pt x="930274" y="2084355"/>
                </a:lnTo>
                <a:lnTo>
                  <a:pt x="882854" y="2077045"/>
                </a:lnTo>
                <a:lnTo>
                  <a:pt x="836145" y="2067749"/>
                </a:lnTo>
                <a:lnTo>
                  <a:pt x="790195" y="2056514"/>
                </a:lnTo>
                <a:lnTo>
                  <a:pt x="745051" y="2043387"/>
                </a:lnTo>
                <a:lnTo>
                  <a:pt x="700760" y="2028413"/>
                </a:lnTo>
                <a:lnTo>
                  <a:pt x="657370" y="2011638"/>
                </a:lnTo>
                <a:lnTo>
                  <a:pt x="614929" y="1993109"/>
                </a:lnTo>
                <a:lnTo>
                  <a:pt x="573484" y="1972872"/>
                </a:lnTo>
                <a:lnTo>
                  <a:pt x="533083" y="1950973"/>
                </a:lnTo>
                <a:lnTo>
                  <a:pt x="493772" y="1927458"/>
                </a:lnTo>
                <a:lnTo>
                  <a:pt x="455600" y="1902374"/>
                </a:lnTo>
                <a:lnTo>
                  <a:pt x="418614" y="1875766"/>
                </a:lnTo>
                <a:lnTo>
                  <a:pt x="382862" y="1847682"/>
                </a:lnTo>
                <a:lnTo>
                  <a:pt x="348391" y="1818166"/>
                </a:lnTo>
                <a:lnTo>
                  <a:pt x="315248" y="1787266"/>
                </a:lnTo>
                <a:lnTo>
                  <a:pt x="283481" y="1755028"/>
                </a:lnTo>
                <a:lnTo>
                  <a:pt x="253138" y="1721497"/>
                </a:lnTo>
                <a:lnTo>
                  <a:pt x="224265" y="1686720"/>
                </a:lnTo>
                <a:lnTo>
                  <a:pt x="196912" y="1650743"/>
                </a:lnTo>
                <a:lnTo>
                  <a:pt x="171124" y="1613613"/>
                </a:lnTo>
                <a:lnTo>
                  <a:pt x="146949" y="1575375"/>
                </a:lnTo>
                <a:lnTo>
                  <a:pt x="124436" y="1536076"/>
                </a:lnTo>
                <a:lnTo>
                  <a:pt x="103631" y="1495762"/>
                </a:lnTo>
                <a:lnTo>
                  <a:pt x="84582" y="1454479"/>
                </a:lnTo>
                <a:lnTo>
                  <a:pt x="67337" y="1412273"/>
                </a:lnTo>
                <a:lnTo>
                  <a:pt x="51943" y="1369191"/>
                </a:lnTo>
                <a:lnTo>
                  <a:pt x="38447" y="1325279"/>
                </a:lnTo>
                <a:lnTo>
                  <a:pt x="26897" y="1280582"/>
                </a:lnTo>
                <a:lnTo>
                  <a:pt x="17341" y="1235148"/>
                </a:lnTo>
                <a:lnTo>
                  <a:pt x="9825" y="1189022"/>
                </a:lnTo>
                <a:lnTo>
                  <a:pt x="4398" y="1142251"/>
                </a:lnTo>
                <a:lnTo>
                  <a:pt x="1107" y="1094880"/>
                </a:lnTo>
                <a:lnTo>
                  <a:pt x="0" y="1046956"/>
                </a:lnTo>
                <a:lnTo>
                  <a:pt x="1107" y="999032"/>
                </a:lnTo>
                <a:lnTo>
                  <a:pt x="4398" y="951662"/>
                </a:lnTo>
                <a:lnTo>
                  <a:pt x="9825" y="904890"/>
                </a:lnTo>
                <a:lnTo>
                  <a:pt x="17341" y="858764"/>
                </a:lnTo>
                <a:lnTo>
                  <a:pt x="26897" y="813330"/>
                </a:lnTo>
                <a:lnTo>
                  <a:pt x="38447" y="768634"/>
                </a:lnTo>
                <a:lnTo>
                  <a:pt x="51943" y="724721"/>
                </a:lnTo>
                <a:lnTo>
                  <a:pt x="67337" y="681639"/>
                </a:lnTo>
                <a:lnTo>
                  <a:pt x="84582" y="639433"/>
                </a:lnTo>
                <a:lnTo>
                  <a:pt x="103631" y="598150"/>
                </a:lnTo>
                <a:lnTo>
                  <a:pt x="124436" y="557836"/>
                </a:lnTo>
                <a:lnTo>
                  <a:pt x="146949" y="518537"/>
                </a:lnTo>
                <a:lnTo>
                  <a:pt x="171124" y="480299"/>
                </a:lnTo>
                <a:lnTo>
                  <a:pt x="196912" y="443169"/>
                </a:lnTo>
                <a:lnTo>
                  <a:pt x="224265" y="407192"/>
                </a:lnTo>
                <a:lnTo>
                  <a:pt x="253138" y="372415"/>
                </a:lnTo>
                <a:lnTo>
                  <a:pt x="283481" y="338885"/>
                </a:lnTo>
                <a:lnTo>
                  <a:pt x="315248" y="306646"/>
                </a:lnTo>
                <a:lnTo>
                  <a:pt x="348391" y="275746"/>
                </a:lnTo>
                <a:lnTo>
                  <a:pt x="382862" y="246231"/>
                </a:lnTo>
                <a:lnTo>
                  <a:pt x="418614" y="218146"/>
                </a:lnTo>
                <a:lnTo>
                  <a:pt x="455600" y="191539"/>
                </a:lnTo>
                <a:lnTo>
                  <a:pt x="493772" y="166454"/>
                </a:lnTo>
                <a:lnTo>
                  <a:pt x="533083" y="142940"/>
                </a:lnTo>
                <a:lnTo>
                  <a:pt x="573484" y="121041"/>
                </a:lnTo>
                <a:lnTo>
                  <a:pt x="614929" y="100804"/>
                </a:lnTo>
                <a:lnTo>
                  <a:pt x="657370" y="82275"/>
                </a:lnTo>
                <a:lnTo>
                  <a:pt x="700760" y="65500"/>
                </a:lnTo>
                <a:lnTo>
                  <a:pt x="745051" y="50525"/>
                </a:lnTo>
                <a:lnTo>
                  <a:pt x="790195" y="37398"/>
                </a:lnTo>
                <a:lnTo>
                  <a:pt x="836145" y="26163"/>
                </a:lnTo>
                <a:lnTo>
                  <a:pt x="882854" y="16867"/>
                </a:lnTo>
                <a:lnTo>
                  <a:pt x="930274" y="9557"/>
                </a:lnTo>
                <a:lnTo>
                  <a:pt x="978357" y="4278"/>
                </a:lnTo>
                <a:lnTo>
                  <a:pt x="1027056" y="1077"/>
                </a:lnTo>
                <a:lnTo>
                  <a:pt x="1076325" y="0"/>
                </a:lnTo>
                <a:lnTo>
                  <a:pt x="1125593" y="1077"/>
                </a:lnTo>
                <a:lnTo>
                  <a:pt x="1174292" y="4278"/>
                </a:lnTo>
                <a:lnTo>
                  <a:pt x="1222375" y="9557"/>
                </a:lnTo>
                <a:lnTo>
                  <a:pt x="1269795" y="16867"/>
                </a:lnTo>
                <a:lnTo>
                  <a:pt x="1316504" y="26163"/>
                </a:lnTo>
                <a:lnTo>
                  <a:pt x="1362454" y="37398"/>
                </a:lnTo>
                <a:lnTo>
                  <a:pt x="1407598" y="50525"/>
                </a:lnTo>
                <a:lnTo>
                  <a:pt x="1451889" y="65500"/>
                </a:lnTo>
                <a:lnTo>
                  <a:pt x="1495279" y="82275"/>
                </a:lnTo>
                <a:lnTo>
                  <a:pt x="1537720" y="100804"/>
                </a:lnTo>
                <a:lnTo>
                  <a:pt x="1579165" y="121041"/>
                </a:lnTo>
                <a:lnTo>
                  <a:pt x="1619566" y="142940"/>
                </a:lnTo>
                <a:lnTo>
                  <a:pt x="1658877" y="166454"/>
                </a:lnTo>
                <a:lnTo>
                  <a:pt x="1697049" y="191539"/>
                </a:lnTo>
                <a:lnTo>
                  <a:pt x="1734035" y="218146"/>
                </a:lnTo>
                <a:lnTo>
                  <a:pt x="1769787" y="246231"/>
                </a:lnTo>
                <a:lnTo>
                  <a:pt x="1804258" y="275746"/>
                </a:lnTo>
                <a:lnTo>
                  <a:pt x="1837401" y="306646"/>
                </a:lnTo>
                <a:lnTo>
                  <a:pt x="1869168" y="338885"/>
                </a:lnTo>
                <a:lnTo>
                  <a:pt x="1899511" y="372415"/>
                </a:lnTo>
                <a:lnTo>
                  <a:pt x="1928384" y="407192"/>
                </a:lnTo>
                <a:lnTo>
                  <a:pt x="1955737" y="443169"/>
                </a:lnTo>
                <a:lnTo>
                  <a:pt x="1981525" y="480299"/>
                </a:lnTo>
                <a:lnTo>
                  <a:pt x="2005700" y="518537"/>
                </a:lnTo>
                <a:lnTo>
                  <a:pt x="2028213" y="557836"/>
                </a:lnTo>
                <a:lnTo>
                  <a:pt x="2049018" y="598150"/>
                </a:lnTo>
                <a:lnTo>
                  <a:pt x="2068067" y="639433"/>
                </a:lnTo>
                <a:lnTo>
                  <a:pt x="2085312" y="681639"/>
                </a:lnTo>
                <a:lnTo>
                  <a:pt x="2100706" y="724721"/>
                </a:lnTo>
                <a:lnTo>
                  <a:pt x="2114202" y="768634"/>
                </a:lnTo>
                <a:lnTo>
                  <a:pt x="2125752" y="813330"/>
                </a:lnTo>
                <a:lnTo>
                  <a:pt x="2135308" y="858764"/>
                </a:lnTo>
                <a:lnTo>
                  <a:pt x="2142824" y="904890"/>
                </a:lnTo>
                <a:lnTo>
                  <a:pt x="2148251" y="951662"/>
                </a:lnTo>
                <a:lnTo>
                  <a:pt x="2151542" y="999032"/>
                </a:lnTo>
                <a:lnTo>
                  <a:pt x="2152650" y="1046956"/>
                </a:lnTo>
                <a:lnTo>
                  <a:pt x="2151542" y="1094880"/>
                </a:lnTo>
                <a:lnTo>
                  <a:pt x="2148251" y="1142251"/>
                </a:lnTo>
                <a:lnTo>
                  <a:pt x="2142824" y="1189022"/>
                </a:lnTo>
                <a:lnTo>
                  <a:pt x="2135308" y="1235148"/>
                </a:lnTo>
                <a:lnTo>
                  <a:pt x="2125752" y="1280582"/>
                </a:lnTo>
                <a:lnTo>
                  <a:pt x="2114202" y="1325279"/>
                </a:lnTo>
                <a:lnTo>
                  <a:pt x="2100706" y="1369191"/>
                </a:lnTo>
                <a:lnTo>
                  <a:pt x="2085312" y="1412273"/>
                </a:lnTo>
                <a:lnTo>
                  <a:pt x="2068067" y="1454479"/>
                </a:lnTo>
                <a:lnTo>
                  <a:pt x="2049018" y="1495762"/>
                </a:lnTo>
                <a:lnTo>
                  <a:pt x="2028213" y="1536076"/>
                </a:lnTo>
                <a:lnTo>
                  <a:pt x="2005700" y="1575375"/>
                </a:lnTo>
                <a:lnTo>
                  <a:pt x="1981525" y="1613613"/>
                </a:lnTo>
                <a:lnTo>
                  <a:pt x="1955737" y="1650743"/>
                </a:lnTo>
                <a:lnTo>
                  <a:pt x="1928384" y="1686720"/>
                </a:lnTo>
                <a:lnTo>
                  <a:pt x="1899511" y="1721497"/>
                </a:lnTo>
                <a:lnTo>
                  <a:pt x="1869168" y="1755028"/>
                </a:lnTo>
                <a:lnTo>
                  <a:pt x="1837401" y="1787266"/>
                </a:lnTo>
                <a:lnTo>
                  <a:pt x="1804258" y="1818166"/>
                </a:lnTo>
                <a:lnTo>
                  <a:pt x="1769787" y="1847682"/>
                </a:lnTo>
                <a:lnTo>
                  <a:pt x="1734035" y="1875766"/>
                </a:lnTo>
                <a:lnTo>
                  <a:pt x="1697049" y="1902374"/>
                </a:lnTo>
                <a:lnTo>
                  <a:pt x="1658877" y="1927458"/>
                </a:lnTo>
                <a:lnTo>
                  <a:pt x="1619566" y="1950973"/>
                </a:lnTo>
                <a:lnTo>
                  <a:pt x="1579165" y="1972872"/>
                </a:lnTo>
                <a:lnTo>
                  <a:pt x="1537720" y="1993109"/>
                </a:lnTo>
                <a:lnTo>
                  <a:pt x="1495279" y="2011638"/>
                </a:lnTo>
                <a:lnTo>
                  <a:pt x="1451889" y="2028413"/>
                </a:lnTo>
                <a:lnTo>
                  <a:pt x="1407598" y="2043387"/>
                </a:lnTo>
                <a:lnTo>
                  <a:pt x="1362454" y="2056514"/>
                </a:lnTo>
                <a:lnTo>
                  <a:pt x="1316504" y="2067749"/>
                </a:lnTo>
                <a:lnTo>
                  <a:pt x="1269795" y="2077045"/>
                </a:lnTo>
                <a:lnTo>
                  <a:pt x="1222375" y="2084355"/>
                </a:lnTo>
                <a:lnTo>
                  <a:pt x="1174292" y="2089634"/>
                </a:lnTo>
                <a:lnTo>
                  <a:pt x="1125593" y="2092835"/>
                </a:lnTo>
                <a:lnTo>
                  <a:pt x="1076325" y="209391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875" y="1290637"/>
            <a:ext cx="2252980" cy="2286000"/>
          </a:xfrm>
          <a:custGeom>
            <a:avLst/>
            <a:gdLst/>
            <a:ahLst/>
            <a:cxnLst/>
            <a:rect l="l" t="t" r="r" b="b"/>
            <a:pathLst>
              <a:path w="2252980" h="2286000">
                <a:moveTo>
                  <a:pt x="1126331" y="2286000"/>
                </a:moveTo>
                <a:lnTo>
                  <a:pt x="1078719" y="2284997"/>
                </a:lnTo>
                <a:lnTo>
                  <a:pt x="1031612" y="2282015"/>
                </a:lnTo>
                <a:lnTo>
                  <a:pt x="985046" y="2277094"/>
                </a:lnTo>
                <a:lnTo>
                  <a:pt x="939063" y="2270273"/>
                </a:lnTo>
                <a:lnTo>
                  <a:pt x="893701" y="2261592"/>
                </a:lnTo>
                <a:lnTo>
                  <a:pt x="848999" y="2251091"/>
                </a:lnTo>
                <a:lnTo>
                  <a:pt x="804996" y="2238809"/>
                </a:lnTo>
                <a:lnTo>
                  <a:pt x="761731" y="2224787"/>
                </a:lnTo>
                <a:lnTo>
                  <a:pt x="719244" y="2209063"/>
                </a:lnTo>
                <a:lnTo>
                  <a:pt x="677573" y="2191677"/>
                </a:lnTo>
                <a:lnTo>
                  <a:pt x="636758" y="2172669"/>
                </a:lnTo>
                <a:lnTo>
                  <a:pt x="596837" y="2152079"/>
                </a:lnTo>
                <a:lnTo>
                  <a:pt x="557850" y="2129946"/>
                </a:lnTo>
                <a:lnTo>
                  <a:pt x="519836" y="2106311"/>
                </a:lnTo>
                <a:lnTo>
                  <a:pt x="482834" y="2081212"/>
                </a:lnTo>
                <a:lnTo>
                  <a:pt x="446882" y="2054690"/>
                </a:lnTo>
                <a:lnTo>
                  <a:pt x="412021" y="2026783"/>
                </a:lnTo>
                <a:lnTo>
                  <a:pt x="378289" y="1997532"/>
                </a:lnTo>
                <a:lnTo>
                  <a:pt x="345726" y="1966977"/>
                </a:lnTo>
                <a:lnTo>
                  <a:pt x="314370" y="1935157"/>
                </a:lnTo>
                <a:lnTo>
                  <a:pt x="284260" y="1902111"/>
                </a:lnTo>
                <a:lnTo>
                  <a:pt x="255436" y="1867880"/>
                </a:lnTo>
                <a:lnTo>
                  <a:pt x="227936" y="1832503"/>
                </a:lnTo>
                <a:lnTo>
                  <a:pt x="201801" y="1796020"/>
                </a:lnTo>
                <a:lnTo>
                  <a:pt x="177068" y="1758470"/>
                </a:lnTo>
                <a:lnTo>
                  <a:pt x="153777" y="1719893"/>
                </a:lnTo>
                <a:lnTo>
                  <a:pt x="131967" y="1680330"/>
                </a:lnTo>
                <a:lnTo>
                  <a:pt x="111677" y="1639818"/>
                </a:lnTo>
                <a:lnTo>
                  <a:pt x="92947" y="1598399"/>
                </a:lnTo>
                <a:lnTo>
                  <a:pt x="75814" y="1556111"/>
                </a:lnTo>
                <a:lnTo>
                  <a:pt x="60320" y="1512995"/>
                </a:lnTo>
                <a:lnTo>
                  <a:pt x="46501" y="1469090"/>
                </a:lnTo>
                <a:lnTo>
                  <a:pt x="34399" y="1424436"/>
                </a:lnTo>
                <a:lnTo>
                  <a:pt x="24051" y="1379072"/>
                </a:lnTo>
                <a:lnTo>
                  <a:pt x="15497" y="1333039"/>
                </a:lnTo>
                <a:lnTo>
                  <a:pt x="8775" y="1286375"/>
                </a:lnTo>
                <a:lnTo>
                  <a:pt x="3926" y="1239121"/>
                </a:lnTo>
                <a:lnTo>
                  <a:pt x="988" y="1191316"/>
                </a:lnTo>
                <a:lnTo>
                  <a:pt x="0" y="1143000"/>
                </a:lnTo>
                <a:lnTo>
                  <a:pt x="988" y="1094683"/>
                </a:lnTo>
                <a:lnTo>
                  <a:pt x="3926" y="1046878"/>
                </a:lnTo>
                <a:lnTo>
                  <a:pt x="8775" y="999624"/>
                </a:lnTo>
                <a:lnTo>
                  <a:pt x="15497" y="952960"/>
                </a:lnTo>
                <a:lnTo>
                  <a:pt x="24051" y="906927"/>
                </a:lnTo>
                <a:lnTo>
                  <a:pt x="34399" y="861563"/>
                </a:lnTo>
                <a:lnTo>
                  <a:pt x="46501" y="816909"/>
                </a:lnTo>
                <a:lnTo>
                  <a:pt x="60320" y="773004"/>
                </a:lnTo>
                <a:lnTo>
                  <a:pt x="75814" y="729888"/>
                </a:lnTo>
                <a:lnTo>
                  <a:pt x="92947" y="687600"/>
                </a:lnTo>
                <a:lnTo>
                  <a:pt x="111677" y="646181"/>
                </a:lnTo>
                <a:lnTo>
                  <a:pt x="131967" y="605669"/>
                </a:lnTo>
                <a:lnTo>
                  <a:pt x="153777" y="566106"/>
                </a:lnTo>
                <a:lnTo>
                  <a:pt x="177068" y="527529"/>
                </a:lnTo>
                <a:lnTo>
                  <a:pt x="201801" y="489979"/>
                </a:lnTo>
                <a:lnTo>
                  <a:pt x="227936" y="453496"/>
                </a:lnTo>
                <a:lnTo>
                  <a:pt x="255436" y="418119"/>
                </a:lnTo>
                <a:lnTo>
                  <a:pt x="284260" y="383888"/>
                </a:lnTo>
                <a:lnTo>
                  <a:pt x="314370" y="350842"/>
                </a:lnTo>
                <a:lnTo>
                  <a:pt x="345726" y="319022"/>
                </a:lnTo>
                <a:lnTo>
                  <a:pt x="378289" y="288467"/>
                </a:lnTo>
                <a:lnTo>
                  <a:pt x="412021" y="259216"/>
                </a:lnTo>
                <a:lnTo>
                  <a:pt x="446882" y="231309"/>
                </a:lnTo>
                <a:lnTo>
                  <a:pt x="482834" y="204787"/>
                </a:lnTo>
                <a:lnTo>
                  <a:pt x="519836" y="179688"/>
                </a:lnTo>
                <a:lnTo>
                  <a:pt x="557850" y="156053"/>
                </a:lnTo>
                <a:lnTo>
                  <a:pt x="596837" y="133920"/>
                </a:lnTo>
                <a:lnTo>
                  <a:pt x="636758" y="113330"/>
                </a:lnTo>
                <a:lnTo>
                  <a:pt x="677573" y="94322"/>
                </a:lnTo>
                <a:lnTo>
                  <a:pt x="719244" y="76936"/>
                </a:lnTo>
                <a:lnTo>
                  <a:pt x="761731" y="61212"/>
                </a:lnTo>
                <a:lnTo>
                  <a:pt x="804996" y="47190"/>
                </a:lnTo>
                <a:lnTo>
                  <a:pt x="848999" y="34908"/>
                </a:lnTo>
                <a:lnTo>
                  <a:pt x="893701" y="24407"/>
                </a:lnTo>
                <a:lnTo>
                  <a:pt x="939063" y="15726"/>
                </a:lnTo>
                <a:lnTo>
                  <a:pt x="985046" y="8905"/>
                </a:lnTo>
                <a:lnTo>
                  <a:pt x="1031612" y="3984"/>
                </a:lnTo>
                <a:lnTo>
                  <a:pt x="1078719" y="1002"/>
                </a:lnTo>
                <a:lnTo>
                  <a:pt x="1126331" y="0"/>
                </a:lnTo>
                <a:lnTo>
                  <a:pt x="1173943" y="1002"/>
                </a:lnTo>
                <a:lnTo>
                  <a:pt x="1221051" y="3984"/>
                </a:lnTo>
                <a:lnTo>
                  <a:pt x="1267616" y="8905"/>
                </a:lnTo>
                <a:lnTo>
                  <a:pt x="1313599" y="15726"/>
                </a:lnTo>
                <a:lnTo>
                  <a:pt x="1358961" y="24407"/>
                </a:lnTo>
                <a:lnTo>
                  <a:pt x="1403663" y="34908"/>
                </a:lnTo>
                <a:lnTo>
                  <a:pt x="1447666" y="47190"/>
                </a:lnTo>
                <a:lnTo>
                  <a:pt x="1490931" y="61212"/>
                </a:lnTo>
                <a:lnTo>
                  <a:pt x="1533418" y="76936"/>
                </a:lnTo>
                <a:lnTo>
                  <a:pt x="1575089" y="94322"/>
                </a:lnTo>
                <a:lnTo>
                  <a:pt x="1615905" y="113330"/>
                </a:lnTo>
                <a:lnTo>
                  <a:pt x="1655825" y="133920"/>
                </a:lnTo>
                <a:lnTo>
                  <a:pt x="1694812" y="156053"/>
                </a:lnTo>
                <a:lnTo>
                  <a:pt x="1732826" y="179688"/>
                </a:lnTo>
                <a:lnTo>
                  <a:pt x="1769829" y="204787"/>
                </a:lnTo>
                <a:lnTo>
                  <a:pt x="1805780" y="231309"/>
                </a:lnTo>
                <a:lnTo>
                  <a:pt x="1840641" y="259216"/>
                </a:lnTo>
                <a:lnTo>
                  <a:pt x="1874373" y="288467"/>
                </a:lnTo>
                <a:lnTo>
                  <a:pt x="1906936" y="319022"/>
                </a:lnTo>
                <a:lnTo>
                  <a:pt x="1938293" y="350842"/>
                </a:lnTo>
                <a:lnTo>
                  <a:pt x="1968402" y="383888"/>
                </a:lnTo>
                <a:lnTo>
                  <a:pt x="1997226" y="418119"/>
                </a:lnTo>
                <a:lnTo>
                  <a:pt x="2024726" y="453496"/>
                </a:lnTo>
                <a:lnTo>
                  <a:pt x="2050862" y="489979"/>
                </a:lnTo>
                <a:lnTo>
                  <a:pt x="2075594" y="527529"/>
                </a:lnTo>
                <a:lnTo>
                  <a:pt x="2098885" y="566106"/>
                </a:lnTo>
                <a:lnTo>
                  <a:pt x="2120695" y="605669"/>
                </a:lnTo>
                <a:lnTo>
                  <a:pt x="2140985" y="646181"/>
                </a:lnTo>
                <a:lnTo>
                  <a:pt x="2159716" y="687600"/>
                </a:lnTo>
                <a:lnTo>
                  <a:pt x="2176848" y="729888"/>
                </a:lnTo>
                <a:lnTo>
                  <a:pt x="2192343" y="773004"/>
                </a:lnTo>
                <a:lnTo>
                  <a:pt x="2206161" y="816909"/>
                </a:lnTo>
                <a:lnTo>
                  <a:pt x="2218263" y="861563"/>
                </a:lnTo>
                <a:lnTo>
                  <a:pt x="2228611" y="906927"/>
                </a:lnTo>
                <a:lnTo>
                  <a:pt x="2237166" y="952960"/>
                </a:lnTo>
                <a:lnTo>
                  <a:pt x="2243887" y="999624"/>
                </a:lnTo>
                <a:lnTo>
                  <a:pt x="2248736" y="1046878"/>
                </a:lnTo>
                <a:lnTo>
                  <a:pt x="2251675" y="1094683"/>
                </a:lnTo>
                <a:lnTo>
                  <a:pt x="2252663" y="1143000"/>
                </a:lnTo>
                <a:lnTo>
                  <a:pt x="2251675" y="1191316"/>
                </a:lnTo>
                <a:lnTo>
                  <a:pt x="2248736" y="1239121"/>
                </a:lnTo>
                <a:lnTo>
                  <a:pt x="2243887" y="1286375"/>
                </a:lnTo>
                <a:lnTo>
                  <a:pt x="2237166" y="1333039"/>
                </a:lnTo>
                <a:lnTo>
                  <a:pt x="2228611" y="1379072"/>
                </a:lnTo>
                <a:lnTo>
                  <a:pt x="2218263" y="1424436"/>
                </a:lnTo>
                <a:lnTo>
                  <a:pt x="2206161" y="1469090"/>
                </a:lnTo>
                <a:lnTo>
                  <a:pt x="2192343" y="1512995"/>
                </a:lnTo>
                <a:lnTo>
                  <a:pt x="2176848" y="1556111"/>
                </a:lnTo>
                <a:lnTo>
                  <a:pt x="2159716" y="1598399"/>
                </a:lnTo>
                <a:lnTo>
                  <a:pt x="2140985" y="1639818"/>
                </a:lnTo>
                <a:lnTo>
                  <a:pt x="2120695" y="1680330"/>
                </a:lnTo>
                <a:lnTo>
                  <a:pt x="2098885" y="1719893"/>
                </a:lnTo>
                <a:lnTo>
                  <a:pt x="2075594" y="1758470"/>
                </a:lnTo>
                <a:lnTo>
                  <a:pt x="2050862" y="1796020"/>
                </a:lnTo>
                <a:lnTo>
                  <a:pt x="2024726" y="1832503"/>
                </a:lnTo>
                <a:lnTo>
                  <a:pt x="1997226" y="1867880"/>
                </a:lnTo>
                <a:lnTo>
                  <a:pt x="1968402" y="1902111"/>
                </a:lnTo>
                <a:lnTo>
                  <a:pt x="1938293" y="1935157"/>
                </a:lnTo>
                <a:lnTo>
                  <a:pt x="1906936" y="1966977"/>
                </a:lnTo>
                <a:lnTo>
                  <a:pt x="1874373" y="1997532"/>
                </a:lnTo>
                <a:lnTo>
                  <a:pt x="1840641" y="2026783"/>
                </a:lnTo>
                <a:lnTo>
                  <a:pt x="1805780" y="2054690"/>
                </a:lnTo>
                <a:lnTo>
                  <a:pt x="1769829" y="2081212"/>
                </a:lnTo>
                <a:lnTo>
                  <a:pt x="1732826" y="2106311"/>
                </a:lnTo>
                <a:lnTo>
                  <a:pt x="1694812" y="2129946"/>
                </a:lnTo>
                <a:lnTo>
                  <a:pt x="1655825" y="2152079"/>
                </a:lnTo>
                <a:lnTo>
                  <a:pt x="1615905" y="2172669"/>
                </a:lnTo>
                <a:lnTo>
                  <a:pt x="1575089" y="2191677"/>
                </a:lnTo>
                <a:lnTo>
                  <a:pt x="1533418" y="2209063"/>
                </a:lnTo>
                <a:lnTo>
                  <a:pt x="1490931" y="2224787"/>
                </a:lnTo>
                <a:lnTo>
                  <a:pt x="1447666" y="2238809"/>
                </a:lnTo>
                <a:lnTo>
                  <a:pt x="1403663" y="2251091"/>
                </a:lnTo>
                <a:lnTo>
                  <a:pt x="1358961" y="2261592"/>
                </a:lnTo>
                <a:lnTo>
                  <a:pt x="1313599" y="2270273"/>
                </a:lnTo>
                <a:lnTo>
                  <a:pt x="1267616" y="2277094"/>
                </a:lnTo>
                <a:lnTo>
                  <a:pt x="1221051" y="2282015"/>
                </a:lnTo>
                <a:lnTo>
                  <a:pt x="1173943" y="2284997"/>
                </a:lnTo>
                <a:lnTo>
                  <a:pt x="1126331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8638" y="2447925"/>
            <a:ext cx="1278255" cy="655955"/>
          </a:xfrm>
          <a:custGeom>
            <a:avLst/>
            <a:gdLst/>
            <a:ahLst/>
            <a:cxnLst/>
            <a:rect l="l" t="t" r="r" b="b"/>
            <a:pathLst>
              <a:path w="1278255" h="655955">
                <a:moveTo>
                  <a:pt x="0" y="0"/>
                </a:moveTo>
                <a:lnTo>
                  <a:pt x="1277937" y="6556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4033838"/>
            <a:ext cx="1038225" cy="1005205"/>
          </a:xfrm>
          <a:custGeom>
            <a:avLst/>
            <a:gdLst/>
            <a:ahLst/>
            <a:cxnLst/>
            <a:rect l="l" t="t" r="r" b="b"/>
            <a:pathLst>
              <a:path w="1038225" h="1005204">
                <a:moveTo>
                  <a:pt x="519112" y="1004887"/>
                </a:moveTo>
                <a:lnTo>
                  <a:pt x="469115" y="1002628"/>
                </a:lnTo>
                <a:lnTo>
                  <a:pt x="420466" y="995983"/>
                </a:lnTo>
                <a:lnTo>
                  <a:pt x="373379" y="985146"/>
                </a:lnTo>
                <a:lnTo>
                  <a:pt x="328071" y="970312"/>
                </a:lnTo>
                <a:lnTo>
                  <a:pt x="284761" y="951676"/>
                </a:lnTo>
                <a:lnTo>
                  <a:pt x="243665" y="929432"/>
                </a:lnTo>
                <a:lnTo>
                  <a:pt x="205001" y="903777"/>
                </a:lnTo>
                <a:lnTo>
                  <a:pt x="168988" y="874904"/>
                </a:lnTo>
                <a:lnTo>
                  <a:pt x="135841" y="843010"/>
                </a:lnTo>
                <a:lnTo>
                  <a:pt x="105780" y="808288"/>
                </a:lnTo>
                <a:lnTo>
                  <a:pt x="79021" y="770933"/>
                </a:lnTo>
                <a:lnTo>
                  <a:pt x="55782" y="731141"/>
                </a:lnTo>
                <a:lnTo>
                  <a:pt x="36280" y="689107"/>
                </a:lnTo>
                <a:lnTo>
                  <a:pt x="20734" y="645025"/>
                </a:lnTo>
                <a:lnTo>
                  <a:pt x="9360" y="599090"/>
                </a:lnTo>
                <a:lnTo>
                  <a:pt x="2376" y="551498"/>
                </a:lnTo>
                <a:lnTo>
                  <a:pt x="0" y="502443"/>
                </a:lnTo>
                <a:lnTo>
                  <a:pt x="2376" y="454054"/>
                </a:lnTo>
                <a:lnTo>
                  <a:pt x="9360" y="406967"/>
                </a:lnTo>
                <a:lnTo>
                  <a:pt x="20734" y="361392"/>
                </a:lnTo>
                <a:lnTo>
                  <a:pt x="36281" y="317539"/>
                </a:lnTo>
                <a:lnTo>
                  <a:pt x="55783" y="275619"/>
                </a:lnTo>
                <a:lnTo>
                  <a:pt x="79022" y="235843"/>
                </a:lnTo>
                <a:lnTo>
                  <a:pt x="105781" y="198420"/>
                </a:lnTo>
                <a:lnTo>
                  <a:pt x="135843" y="163563"/>
                </a:lnTo>
                <a:lnTo>
                  <a:pt x="168989" y="131481"/>
                </a:lnTo>
                <a:lnTo>
                  <a:pt x="205003" y="102384"/>
                </a:lnTo>
                <a:lnTo>
                  <a:pt x="243667" y="76484"/>
                </a:lnTo>
                <a:lnTo>
                  <a:pt x="284763" y="53991"/>
                </a:lnTo>
                <a:lnTo>
                  <a:pt x="328073" y="35116"/>
                </a:lnTo>
                <a:lnTo>
                  <a:pt x="373381" y="20068"/>
                </a:lnTo>
                <a:lnTo>
                  <a:pt x="420469" y="9059"/>
                </a:lnTo>
                <a:lnTo>
                  <a:pt x="469118" y="2300"/>
                </a:lnTo>
                <a:lnTo>
                  <a:pt x="519112" y="0"/>
                </a:lnTo>
                <a:lnTo>
                  <a:pt x="569106" y="2300"/>
                </a:lnTo>
                <a:lnTo>
                  <a:pt x="617755" y="9059"/>
                </a:lnTo>
                <a:lnTo>
                  <a:pt x="664843" y="20068"/>
                </a:lnTo>
                <a:lnTo>
                  <a:pt x="710151" y="35116"/>
                </a:lnTo>
                <a:lnTo>
                  <a:pt x="753461" y="53991"/>
                </a:lnTo>
                <a:lnTo>
                  <a:pt x="794557" y="76484"/>
                </a:lnTo>
                <a:lnTo>
                  <a:pt x="833221" y="102384"/>
                </a:lnTo>
                <a:lnTo>
                  <a:pt x="869235" y="131481"/>
                </a:lnTo>
                <a:lnTo>
                  <a:pt x="902381" y="163563"/>
                </a:lnTo>
                <a:lnTo>
                  <a:pt x="932443" y="198420"/>
                </a:lnTo>
                <a:lnTo>
                  <a:pt x="959202" y="235843"/>
                </a:lnTo>
                <a:lnTo>
                  <a:pt x="982441" y="275619"/>
                </a:lnTo>
                <a:lnTo>
                  <a:pt x="1001943" y="317539"/>
                </a:lnTo>
                <a:lnTo>
                  <a:pt x="1017490" y="361392"/>
                </a:lnTo>
                <a:lnTo>
                  <a:pt x="1028864" y="406967"/>
                </a:lnTo>
                <a:lnTo>
                  <a:pt x="1035848" y="454054"/>
                </a:lnTo>
                <a:lnTo>
                  <a:pt x="1038224" y="502443"/>
                </a:lnTo>
                <a:lnTo>
                  <a:pt x="1035848" y="551499"/>
                </a:lnTo>
                <a:lnTo>
                  <a:pt x="1028864" y="599091"/>
                </a:lnTo>
                <a:lnTo>
                  <a:pt x="1017489" y="645026"/>
                </a:lnTo>
                <a:lnTo>
                  <a:pt x="1001942" y="689109"/>
                </a:lnTo>
                <a:lnTo>
                  <a:pt x="982440" y="731143"/>
                </a:lnTo>
                <a:lnTo>
                  <a:pt x="959201" y="770935"/>
                </a:lnTo>
                <a:lnTo>
                  <a:pt x="932441" y="808289"/>
                </a:lnTo>
                <a:lnTo>
                  <a:pt x="902379" y="843011"/>
                </a:lnTo>
                <a:lnTo>
                  <a:pt x="869233" y="874906"/>
                </a:lnTo>
                <a:lnTo>
                  <a:pt x="833219" y="903778"/>
                </a:lnTo>
                <a:lnTo>
                  <a:pt x="794555" y="929434"/>
                </a:lnTo>
                <a:lnTo>
                  <a:pt x="753459" y="951677"/>
                </a:lnTo>
                <a:lnTo>
                  <a:pt x="710148" y="970313"/>
                </a:lnTo>
                <a:lnTo>
                  <a:pt x="664840" y="985146"/>
                </a:lnTo>
                <a:lnTo>
                  <a:pt x="617752" y="995983"/>
                </a:lnTo>
                <a:lnTo>
                  <a:pt x="569097" y="1002629"/>
                </a:lnTo>
                <a:lnTo>
                  <a:pt x="519112" y="100488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97100" y="3636962"/>
            <a:ext cx="1257300" cy="809625"/>
          </a:xfrm>
          <a:custGeom>
            <a:avLst/>
            <a:gdLst/>
            <a:ahLst/>
            <a:cxnLst/>
            <a:rect l="l" t="t" r="r" b="b"/>
            <a:pathLst>
              <a:path w="1257300" h="809625">
                <a:moveTo>
                  <a:pt x="0" y="809625"/>
                </a:moveTo>
                <a:lnTo>
                  <a:pt x="1257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325" y="4440237"/>
            <a:ext cx="2278380" cy="2052955"/>
          </a:xfrm>
          <a:custGeom>
            <a:avLst/>
            <a:gdLst/>
            <a:ahLst/>
            <a:cxnLst/>
            <a:rect l="l" t="t" r="r" b="b"/>
            <a:pathLst>
              <a:path w="2278379" h="2052954">
                <a:moveTo>
                  <a:pt x="1139031" y="2052637"/>
                </a:moveTo>
                <a:lnTo>
                  <a:pt x="1088294" y="2051653"/>
                </a:lnTo>
                <a:lnTo>
                  <a:pt x="1038125" y="2048730"/>
                </a:lnTo>
                <a:lnTo>
                  <a:pt x="988571" y="2043905"/>
                </a:lnTo>
                <a:lnTo>
                  <a:pt x="939678" y="2037217"/>
                </a:lnTo>
                <a:lnTo>
                  <a:pt x="891492" y="2028706"/>
                </a:lnTo>
                <a:lnTo>
                  <a:pt x="844059" y="2018410"/>
                </a:lnTo>
                <a:lnTo>
                  <a:pt x="797427" y="2006368"/>
                </a:lnTo>
                <a:lnTo>
                  <a:pt x="751640" y="1992619"/>
                </a:lnTo>
                <a:lnTo>
                  <a:pt x="706746" y="1977203"/>
                </a:lnTo>
                <a:lnTo>
                  <a:pt x="662791" y="1960157"/>
                </a:lnTo>
                <a:lnTo>
                  <a:pt x="619820" y="1941521"/>
                </a:lnTo>
                <a:lnTo>
                  <a:pt x="577881" y="1921334"/>
                </a:lnTo>
                <a:lnTo>
                  <a:pt x="537020" y="1899634"/>
                </a:lnTo>
                <a:lnTo>
                  <a:pt x="497282" y="1876461"/>
                </a:lnTo>
                <a:lnTo>
                  <a:pt x="458715" y="1851854"/>
                </a:lnTo>
                <a:lnTo>
                  <a:pt x="421364" y="1825850"/>
                </a:lnTo>
                <a:lnTo>
                  <a:pt x="385276" y="1798491"/>
                </a:lnTo>
                <a:lnTo>
                  <a:pt x="350497" y="1769813"/>
                </a:lnTo>
                <a:lnTo>
                  <a:pt x="317073" y="1739857"/>
                </a:lnTo>
                <a:lnTo>
                  <a:pt x="285051" y="1708660"/>
                </a:lnTo>
                <a:lnTo>
                  <a:pt x="254477" y="1676263"/>
                </a:lnTo>
                <a:lnTo>
                  <a:pt x="225398" y="1642703"/>
                </a:lnTo>
                <a:lnTo>
                  <a:pt x="197859" y="1608021"/>
                </a:lnTo>
                <a:lnTo>
                  <a:pt x="171907" y="1572254"/>
                </a:lnTo>
                <a:lnTo>
                  <a:pt x="147588" y="1535441"/>
                </a:lnTo>
                <a:lnTo>
                  <a:pt x="124948" y="1497622"/>
                </a:lnTo>
                <a:lnTo>
                  <a:pt x="104034" y="1458836"/>
                </a:lnTo>
                <a:lnTo>
                  <a:pt x="84893" y="1419121"/>
                </a:lnTo>
                <a:lnTo>
                  <a:pt x="67569" y="1378516"/>
                </a:lnTo>
                <a:lnTo>
                  <a:pt x="52111" y="1337061"/>
                </a:lnTo>
                <a:lnTo>
                  <a:pt x="38563" y="1294793"/>
                </a:lnTo>
                <a:lnTo>
                  <a:pt x="26973" y="1251753"/>
                </a:lnTo>
                <a:lnTo>
                  <a:pt x="17386" y="1207978"/>
                </a:lnTo>
                <a:lnTo>
                  <a:pt x="9849" y="1163509"/>
                </a:lnTo>
                <a:lnTo>
                  <a:pt x="4408" y="1118383"/>
                </a:lnTo>
                <a:lnTo>
                  <a:pt x="1109" y="1072639"/>
                </a:lnTo>
                <a:lnTo>
                  <a:pt x="0" y="1026318"/>
                </a:lnTo>
                <a:lnTo>
                  <a:pt x="1109" y="980602"/>
                </a:lnTo>
                <a:lnTo>
                  <a:pt x="4408" y="935397"/>
                </a:lnTo>
                <a:lnTo>
                  <a:pt x="9849" y="890747"/>
                </a:lnTo>
                <a:lnTo>
                  <a:pt x="17386" y="846692"/>
                </a:lnTo>
                <a:lnTo>
                  <a:pt x="26973" y="803275"/>
                </a:lnTo>
                <a:lnTo>
                  <a:pt x="38564" y="760536"/>
                </a:lnTo>
                <a:lnTo>
                  <a:pt x="52111" y="718518"/>
                </a:lnTo>
                <a:lnTo>
                  <a:pt x="67570" y="677262"/>
                </a:lnTo>
                <a:lnTo>
                  <a:pt x="84893" y="636811"/>
                </a:lnTo>
                <a:lnTo>
                  <a:pt x="104035" y="597205"/>
                </a:lnTo>
                <a:lnTo>
                  <a:pt x="124949" y="558487"/>
                </a:lnTo>
                <a:lnTo>
                  <a:pt x="147589" y="520698"/>
                </a:lnTo>
                <a:lnTo>
                  <a:pt x="171908" y="483880"/>
                </a:lnTo>
                <a:lnTo>
                  <a:pt x="197860" y="448075"/>
                </a:lnTo>
                <a:lnTo>
                  <a:pt x="225399" y="413324"/>
                </a:lnTo>
                <a:lnTo>
                  <a:pt x="254479" y="379669"/>
                </a:lnTo>
                <a:lnTo>
                  <a:pt x="285053" y="347152"/>
                </a:lnTo>
                <a:lnTo>
                  <a:pt x="317075" y="315815"/>
                </a:lnTo>
                <a:lnTo>
                  <a:pt x="350498" y="285698"/>
                </a:lnTo>
                <a:lnTo>
                  <a:pt x="385277" y="256845"/>
                </a:lnTo>
                <a:lnTo>
                  <a:pt x="421365" y="229297"/>
                </a:lnTo>
                <a:lnTo>
                  <a:pt x="458716" y="203095"/>
                </a:lnTo>
                <a:lnTo>
                  <a:pt x="497284" y="178281"/>
                </a:lnTo>
                <a:lnTo>
                  <a:pt x="537021" y="154896"/>
                </a:lnTo>
                <a:lnTo>
                  <a:pt x="577883" y="132984"/>
                </a:lnTo>
                <a:lnTo>
                  <a:pt x="619822" y="112585"/>
                </a:lnTo>
                <a:lnTo>
                  <a:pt x="662792" y="93740"/>
                </a:lnTo>
                <a:lnTo>
                  <a:pt x="706747" y="76493"/>
                </a:lnTo>
                <a:lnTo>
                  <a:pt x="751641" y="60884"/>
                </a:lnTo>
                <a:lnTo>
                  <a:pt x="797428" y="46955"/>
                </a:lnTo>
                <a:lnTo>
                  <a:pt x="844060" y="34747"/>
                </a:lnTo>
                <a:lnTo>
                  <a:pt x="891493" y="24304"/>
                </a:lnTo>
                <a:lnTo>
                  <a:pt x="939679" y="15665"/>
                </a:lnTo>
                <a:lnTo>
                  <a:pt x="988572" y="8874"/>
                </a:lnTo>
                <a:lnTo>
                  <a:pt x="1038126" y="3972"/>
                </a:lnTo>
                <a:lnTo>
                  <a:pt x="1088294" y="999"/>
                </a:lnTo>
                <a:lnTo>
                  <a:pt x="1139031" y="0"/>
                </a:lnTo>
                <a:lnTo>
                  <a:pt x="1189768" y="999"/>
                </a:lnTo>
                <a:lnTo>
                  <a:pt x="1239937" y="3972"/>
                </a:lnTo>
                <a:lnTo>
                  <a:pt x="1289491" y="8874"/>
                </a:lnTo>
                <a:lnTo>
                  <a:pt x="1338384" y="15665"/>
                </a:lnTo>
                <a:lnTo>
                  <a:pt x="1386570" y="24304"/>
                </a:lnTo>
                <a:lnTo>
                  <a:pt x="1434002" y="34747"/>
                </a:lnTo>
                <a:lnTo>
                  <a:pt x="1480635" y="46955"/>
                </a:lnTo>
                <a:lnTo>
                  <a:pt x="1526421" y="60884"/>
                </a:lnTo>
                <a:lnTo>
                  <a:pt x="1571315" y="76493"/>
                </a:lnTo>
                <a:lnTo>
                  <a:pt x="1615270" y="93740"/>
                </a:lnTo>
                <a:lnTo>
                  <a:pt x="1658241" y="112585"/>
                </a:lnTo>
                <a:lnTo>
                  <a:pt x="1700180" y="132984"/>
                </a:lnTo>
                <a:lnTo>
                  <a:pt x="1741041" y="154896"/>
                </a:lnTo>
                <a:lnTo>
                  <a:pt x="1780779" y="178281"/>
                </a:lnTo>
                <a:lnTo>
                  <a:pt x="1819346" y="203095"/>
                </a:lnTo>
                <a:lnTo>
                  <a:pt x="1856697" y="229297"/>
                </a:lnTo>
                <a:lnTo>
                  <a:pt x="1892785" y="256845"/>
                </a:lnTo>
                <a:lnTo>
                  <a:pt x="1927564" y="285698"/>
                </a:lnTo>
                <a:lnTo>
                  <a:pt x="1960988" y="315815"/>
                </a:lnTo>
                <a:lnTo>
                  <a:pt x="1993010" y="347152"/>
                </a:lnTo>
                <a:lnTo>
                  <a:pt x="2023583" y="379669"/>
                </a:lnTo>
                <a:lnTo>
                  <a:pt x="2052663" y="413324"/>
                </a:lnTo>
                <a:lnTo>
                  <a:pt x="2080202" y="448075"/>
                </a:lnTo>
                <a:lnTo>
                  <a:pt x="2106155" y="483880"/>
                </a:lnTo>
                <a:lnTo>
                  <a:pt x="2130474" y="520698"/>
                </a:lnTo>
                <a:lnTo>
                  <a:pt x="2153113" y="558487"/>
                </a:lnTo>
                <a:lnTo>
                  <a:pt x="2174027" y="597205"/>
                </a:lnTo>
                <a:lnTo>
                  <a:pt x="2193169" y="636811"/>
                </a:lnTo>
                <a:lnTo>
                  <a:pt x="2210492" y="677262"/>
                </a:lnTo>
                <a:lnTo>
                  <a:pt x="2225951" y="718518"/>
                </a:lnTo>
                <a:lnTo>
                  <a:pt x="2239499" y="760536"/>
                </a:lnTo>
                <a:lnTo>
                  <a:pt x="2251089" y="803275"/>
                </a:lnTo>
                <a:lnTo>
                  <a:pt x="2260676" y="846692"/>
                </a:lnTo>
                <a:lnTo>
                  <a:pt x="2268213" y="890747"/>
                </a:lnTo>
                <a:lnTo>
                  <a:pt x="2273654" y="935397"/>
                </a:lnTo>
                <a:lnTo>
                  <a:pt x="2276953" y="980602"/>
                </a:lnTo>
                <a:lnTo>
                  <a:pt x="2278063" y="1026318"/>
                </a:lnTo>
                <a:lnTo>
                  <a:pt x="2276953" y="1072640"/>
                </a:lnTo>
                <a:lnTo>
                  <a:pt x="2273654" y="1118384"/>
                </a:lnTo>
                <a:lnTo>
                  <a:pt x="2268213" y="1163510"/>
                </a:lnTo>
                <a:lnTo>
                  <a:pt x="2260676" y="1207979"/>
                </a:lnTo>
                <a:lnTo>
                  <a:pt x="2251089" y="1251754"/>
                </a:lnTo>
                <a:lnTo>
                  <a:pt x="2239498" y="1294795"/>
                </a:lnTo>
                <a:lnTo>
                  <a:pt x="2225950" y="1337062"/>
                </a:lnTo>
                <a:lnTo>
                  <a:pt x="2210491" y="1378518"/>
                </a:lnTo>
                <a:lnTo>
                  <a:pt x="2193168" y="1419123"/>
                </a:lnTo>
                <a:lnTo>
                  <a:pt x="2174026" y="1458838"/>
                </a:lnTo>
                <a:lnTo>
                  <a:pt x="2153112" y="1497624"/>
                </a:lnTo>
                <a:lnTo>
                  <a:pt x="2130472" y="1535443"/>
                </a:lnTo>
                <a:lnTo>
                  <a:pt x="2106153" y="1572255"/>
                </a:lnTo>
                <a:lnTo>
                  <a:pt x="2080201" y="1608022"/>
                </a:lnTo>
                <a:lnTo>
                  <a:pt x="2052662" y="1642705"/>
                </a:lnTo>
                <a:lnTo>
                  <a:pt x="2023582" y="1676265"/>
                </a:lnTo>
                <a:lnTo>
                  <a:pt x="1993008" y="1708662"/>
                </a:lnTo>
                <a:lnTo>
                  <a:pt x="1960986" y="1739858"/>
                </a:lnTo>
                <a:lnTo>
                  <a:pt x="1927562" y="1769815"/>
                </a:lnTo>
                <a:lnTo>
                  <a:pt x="1892783" y="1798492"/>
                </a:lnTo>
                <a:lnTo>
                  <a:pt x="1856695" y="1825852"/>
                </a:lnTo>
                <a:lnTo>
                  <a:pt x="1819344" y="1851855"/>
                </a:lnTo>
                <a:lnTo>
                  <a:pt x="1780777" y="1876462"/>
                </a:lnTo>
                <a:lnTo>
                  <a:pt x="1741039" y="1899635"/>
                </a:lnTo>
                <a:lnTo>
                  <a:pt x="1700178" y="1921335"/>
                </a:lnTo>
                <a:lnTo>
                  <a:pt x="1658239" y="1941522"/>
                </a:lnTo>
                <a:lnTo>
                  <a:pt x="1615269" y="1960158"/>
                </a:lnTo>
                <a:lnTo>
                  <a:pt x="1571313" y="1977203"/>
                </a:lnTo>
                <a:lnTo>
                  <a:pt x="1526420" y="1992620"/>
                </a:lnTo>
                <a:lnTo>
                  <a:pt x="1480633" y="2006368"/>
                </a:lnTo>
                <a:lnTo>
                  <a:pt x="1434001" y="2018410"/>
                </a:lnTo>
                <a:lnTo>
                  <a:pt x="1386569" y="2028706"/>
                </a:lnTo>
                <a:lnTo>
                  <a:pt x="1338383" y="2037217"/>
                </a:lnTo>
                <a:lnTo>
                  <a:pt x="1289490" y="2043905"/>
                </a:lnTo>
                <a:lnTo>
                  <a:pt x="1239936" y="2048730"/>
                </a:lnTo>
                <a:lnTo>
                  <a:pt x="1189768" y="2051653"/>
                </a:lnTo>
                <a:lnTo>
                  <a:pt x="1139031" y="205263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60987" y="5386387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31749"/>
                </a:moveTo>
                <a:lnTo>
                  <a:pt x="228600" y="0"/>
                </a:lnTo>
                <a:lnTo>
                  <a:pt x="292099" y="31749"/>
                </a:lnTo>
                <a:lnTo>
                  <a:pt x="228600" y="31749"/>
                </a:lnTo>
                <a:close/>
              </a:path>
              <a:path w="304800" h="76200">
                <a:moveTo>
                  <a:pt x="228600" y="44449"/>
                </a:moveTo>
                <a:lnTo>
                  <a:pt x="228600" y="31749"/>
                </a:lnTo>
                <a:lnTo>
                  <a:pt x="270519" y="31749"/>
                </a:lnTo>
                <a:lnTo>
                  <a:pt x="270519" y="44449"/>
                </a:lnTo>
                <a:lnTo>
                  <a:pt x="228600" y="44449"/>
                </a:lnTo>
                <a:close/>
              </a:path>
              <a:path w="304800" h="76200">
                <a:moveTo>
                  <a:pt x="228600" y="76200"/>
                </a:moveTo>
                <a:lnTo>
                  <a:pt x="228600" y="44449"/>
                </a:lnTo>
                <a:lnTo>
                  <a:pt x="270519" y="44449"/>
                </a:lnTo>
                <a:lnTo>
                  <a:pt x="270519" y="31749"/>
                </a:lnTo>
                <a:lnTo>
                  <a:pt x="292100" y="31750"/>
                </a:lnTo>
                <a:lnTo>
                  <a:pt x="304800" y="38100"/>
                </a:lnTo>
                <a:lnTo>
                  <a:pt x="228600" y="76200"/>
                </a:lnTo>
                <a:close/>
              </a:path>
              <a:path w="304800" h="76200">
                <a:moveTo>
                  <a:pt x="0" y="44450"/>
                </a:moveTo>
                <a:lnTo>
                  <a:pt x="0" y="31750"/>
                </a:lnTo>
                <a:lnTo>
                  <a:pt x="228600" y="31749"/>
                </a:lnTo>
                <a:lnTo>
                  <a:pt x="228600" y="44449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3625" y="53276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7912" y="54038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30762" y="547052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67275" y="4105275"/>
            <a:ext cx="949325" cy="1294130"/>
          </a:xfrm>
          <a:custGeom>
            <a:avLst/>
            <a:gdLst/>
            <a:ahLst/>
            <a:cxnLst/>
            <a:rect l="l" t="t" r="r" b="b"/>
            <a:pathLst>
              <a:path w="949325" h="1294129">
                <a:moveTo>
                  <a:pt x="949325" y="12938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8475" y="4144962"/>
            <a:ext cx="50800" cy="1117600"/>
          </a:xfrm>
          <a:custGeom>
            <a:avLst/>
            <a:gdLst/>
            <a:ahLst/>
            <a:cxnLst/>
            <a:rect l="l" t="t" r="r" b="b"/>
            <a:pathLst>
              <a:path w="50800" h="1117600">
                <a:moveTo>
                  <a:pt x="0" y="1117600"/>
                </a:moveTo>
                <a:lnTo>
                  <a:pt x="5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8900" y="4953000"/>
            <a:ext cx="331787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51600" y="4864100"/>
            <a:ext cx="320555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95500" y="4241800"/>
            <a:ext cx="290101" cy="338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70100" y="4191000"/>
            <a:ext cx="396875" cy="116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40648" y="5122628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90391" y="5122629"/>
            <a:ext cx="149860" cy="411480"/>
          </a:xfrm>
          <a:custGeom>
            <a:avLst/>
            <a:gdLst/>
            <a:ahLst/>
            <a:cxnLst/>
            <a:rect l="l" t="t" r="r" b="b"/>
            <a:pathLst>
              <a:path w="149860" h="411479">
                <a:moveTo>
                  <a:pt x="0" y="0"/>
                </a:moveTo>
                <a:lnTo>
                  <a:pt x="149742" y="41099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42888" y="5533627"/>
            <a:ext cx="147955" cy="45085"/>
          </a:xfrm>
          <a:custGeom>
            <a:avLst/>
            <a:gdLst/>
            <a:ahLst/>
            <a:cxnLst/>
            <a:rect l="l" t="t" r="r" b="b"/>
            <a:pathLst>
              <a:path w="147954" h="45085">
                <a:moveTo>
                  <a:pt x="0" y="0"/>
                </a:moveTo>
                <a:lnTo>
                  <a:pt x="147503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90391" y="553362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2" y="0"/>
                </a:moveTo>
                <a:lnTo>
                  <a:pt x="0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90391" y="5141241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2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33363" y="5346555"/>
            <a:ext cx="316296" cy="207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90391" y="5295392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90391" y="5208637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26111" y="5288503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56790" y="520495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64200" y="49530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06800" y="5410200"/>
            <a:ext cx="173401" cy="333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03600" y="5359400"/>
            <a:ext cx="527050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65848" y="5152791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15591" y="5152791"/>
            <a:ext cx="149860" cy="422275"/>
          </a:xfrm>
          <a:custGeom>
            <a:avLst/>
            <a:gdLst/>
            <a:ahLst/>
            <a:cxnLst/>
            <a:rect l="l" t="t" r="r" b="b"/>
            <a:pathLst>
              <a:path w="149860" h="422275">
                <a:moveTo>
                  <a:pt x="0" y="0"/>
                </a:moveTo>
                <a:lnTo>
                  <a:pt x="149742" y="421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68088" y="5574510"/>
            <a:ext cx="147955" cy="34290"/>
          </a:xfrm>
          <a:custGeom>
            <a:avLst/>
            <a:gdLst/>
            <a:ahLst/>
            <a:cxnLst/>
            <a:rect l="l" t="t" r="r" b="b"/>
            <a:pathLst>
              <a:path w="147954" h="34289">
                <a:moveTo>
                  <a:pt x="0" y="0"/>
                </a:moveTo>
                <a:lnTo>
                  <a:pt x="147503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15591" y="5574510"/>
            <a:ext cx="149860" cy="34290"/>
          </a:xfrm>
          <a:custGeom>
            <a:avLst/>
            <a:gdLst/>
            <a:ahLst/>
            <a:cxnLst/>
            <a:rect l="l" t="t" r="r" b="b"/>
            <a:pathLst>
              <a:path w="149860" h="34289">
                <a:moveTo>
                  <a:pt x="149742" y="0"/>
                </a:moveTo>
                <a:lnTo>
                  <a:pt x="0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15591" y="5162006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6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58563" y="5376718"/>
            <a:ext cx="316296" cy="198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15591" y="532419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15591" y="5241521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51311" y="5318665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1990" y="5235114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89400" y="49911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78500" y="5867400"/>
            <a:ext cx="361950" cy="26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91200" y="5791200"/>
            <a:ext cx="349696" cy="224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46600" y="5892800"/>
            <a:ext cx="376237" cy="2688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59300" y="5816600"/>
            <a:ext cx="363499" cy="222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35400" y="5930900"/>
            <a:ext cx="382587" cy="337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35400" y="5829300"/>
            <a:ext cx="369634" cy="283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11600" y="4737100"/>
            <a:ext cx="159822" cy="3472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33800" y="4673600"/>
            <a:ext cx="485775" cy="927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89700" y="5397500"/>
            <a:ext cx="172879" cy="333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86500" y="5334000"/>
            <a:ext cx="525462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91100" y="5270500"/>
            <a:ext cx="376237" cy="2700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91100" y="5194300"/>
            <a:ext cx="363500" cy="2238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05000" y="4724400"/>
            <a:ext cx="282575" cy="2663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17700" y="46482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90700" y="4368800"/>
            <a:ext cx="146242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12900" y="4305300"/>
            <a:ext cx="444500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55621" y="2136119"/>
            <a:ext cx="149860" cy="412115"/>
          </a:xfrm>
          <a:custGeom>
            <a:avLst/>
            <a:gdLst/>
            <a:ahLst/>
            <a:cxnLst/>
            <a:rect l="l" t="t" r="r" b="b"/>
            <a:pathLst>
              <a:path w="149860" h="412114">
                <a:moveTo>
                  <a:pt x="149743" y="0"/>
                </a:moveTo>
                <a:lnTo>
                  <a:pt x="0" y="41178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96228" y="2136119"/>
            <a:ext cx="149860" cy="410209"/>
          </a:xfrm>
          <a:custGeom>
            <a:avLst/>
            <a:gdLst/>
            <a:ahLst/>
            <a:cxnLst/>
            <a:rect l="l" t="t" r="r" b="b"/>
            <a:pathLst>
              <a:path w="149860" h="410210">
                <a:moveTo>
                  <a:pt x="0" y="0"/>
                </a:moveTo>
                <a:lnTo>
                  <a:pt x="149743" y="4099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46485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0" y="0"/>
                </a:moveTo>
                <a:lnTo>
                  <a:pt x="149743" y="4473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96228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3" y="0"/>
                </a:moveTo>
                <a:lnTo>
                  <a:pt x="0" y="447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96228" y="2145310"/>
            <a:ext cx="0" cy="445770"/>
          </a:xfrm>
          <a:custGeom>
            <a:avLst/>
            <a:gdLst/>
            <a:ahLst/>
            <a:cxnLst/>
            <a:rect l="l" t="t" r="r" b="b"/>
            <a:pathLst>
              <a:path w="0" h="445769">
                <a:moveTo>
                  <a:pt x="0" y="0"/>
                </a:moveTo>
                <a:lnTo>
                  <a:pt x="0" y="4454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36960" y="2359449"/>
            <a:ext cx="318535" cy="1979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96228" y="230708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4">
                <a:moveTo>
                  <a:pt x="0" y="16544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96228" y="2221908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4" h="13335">
                <a:moveTo>
                  <a:pt x="0" y="12868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31948" y="2301569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0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62627" y="221823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5" y="220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74800" y="1968500"/>
            <a:ext cx="458787" cy="326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08200" y="2209800"/>
            <a:ext cx="465136" cy="3719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20900" y="2108200"/>
            <a:ext cx="449390" cy="3083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06600" y="2984500"/>
            <a:ext cx="333375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06600" y="2908300"/>
            <a:ext cx="322088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85900" y="3060699"/>
            <a:ext cx="282575" cy="2663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485900" y="29845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58900" y="2705100"/>
            <a:ext cx="146242" cy="3257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93800" y="2654300"/>
            <a:ext cx="444500" cy="880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62100" y="1485899"/>
            <a:ext cx="446087" cy="2982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74800" y="1397000"/>
            <a:ext cx="430986" cy="2472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27100" y="2590800"/>
            <a:ext cx="146764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2000" y="2527300"/>
            <a:ext cx="446088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84812" y="1557337"/>
            <a:ext cx="3346450" cy="2821305"/>
          </a:xfrm>
          <a:custGeom>
            <a:avLst/>
            <a:gdLst/>
            <a:ahLst/>
            <a:cxnLst/>
            <a:rect l="l" t="t" r="r" b="b"/>
            <a:pathLst>
              <a:path w="3346450" h="2821304">
                <a:moveTo>
                  <a:pt x="0" y="0"/>
                </a:moveTo>
                <a:lnTo>
                  <a:pt x="3346450" y="0"/>
                </a:lnTo>
                <a:lnTo>
                  <a:pt x="3346450" y="2820987"/>
                </a:lnTo>
                <a:lnTo>
                  <a:pt x="0" y="2820987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38787" y="1403350"/>
            <a:ext cx="1913255" cy="281305"/>
          </a:xfrm>
          <a:custGeom>
            <a:avLst/>
            <a:gdLst/>
            <a:ahLst/>
            <a:cxnLst/>
            <a:rect l="l" t="t" r="r" b="b"/>
            <a:pathLst>
              <a:path w="1913254" h="281305">
                <a:moveTo>
                  <a:pt x="0" y="0"/>
                </a:moveTo>
                <a:lnTo>
                  <a:pt x="1912937" y="0"/>
                </a:lnTo>
                <a:lnTo>
                  <a:pt x="1912937" y="280988"/>
                </a:lnTo>
                <a:lnTo>
                  <a:pt x="0" y="2809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685790" y="1361256"/>
            <a:ext cx="1667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wireless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15940" y="1753524"/>
            <a:ext cx="2973070" cy="270764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50825" marR="427990" indent="-238125">
              <a:lnSpc>
                <a:spcPts val="2160"/>
              </a:lnSpc>
              <a:spcBef>
                <a:spcPts val="37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50825" algn="l"/>
              </a:tabLst>
            </a:pPr>
            <a:r>
              <a:rPr dirty="0" sz="2000" spc="-5">
                <a:latin typeface="Arial"/>
                <a:cs typeface="Arial"/>
              </a:rPr>
              <a:t>typically used to  </a:t>
            </a:r>
            <a:r>
              <a:rPr dirty="0" sz="2000">
                <a:latin typeface="Arial"/>
                <a:cs typeface="Arial"/>
              </a:rPr>
              <a:t>connect mobile(s)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 base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station</a:t>
            </a:r>
            <a:endParaRPr sz="2000">
              <a:latin typeface="Arial"/>
              <a:cs typeface="Arial"/>
            </a:endParaRPr>
          </a:p>
          <a:p>
            <a:pPr marL="250825" marR="117475" indent="-238125">
              <a:lnSpc>
                <a:spcPts val="2160"/>
              </a:lnSpc>
              <a:spcBef>
                <a:spcPts val="48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50825" algn="l"/>
              </a:tabLst>
            </a:pPr>
            <a:r>
              <a:rPr dirty="0" sz="2000" spc="-5">
                <a:latin typeface="Arial"/>
                <a:cs typeface="Arial"/>
              </a:rPr>
              <a:t>also used as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backbone  link</a:t>
            </a:r>
            <a:endParaRPr sz="2000">
              <a:latin typeface="Arial"/>
              <a:cs typeface="Arial"/>
            </a:endParaRPr>
          </a:p>
          <a:p>
            <a:pPr marL="250825" marR="5080" indent="-238125">
              <a:lnSpc>
                <a:spcPts val="2160"/>
              </a:lnSpc>
              <a:spcBef>
                <a:spcPts val="48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50825" algn="l"/>
              </a:tabLst>
            </a:pPr>
            <a:r>
              <a:rPr dirty="0" sz="2000">
                <a:latin typeface="Arial"/>
                <a:cs typeface="Arial"/>
              </a:rPr>
              <a:t>multiple </a:t>
            </a:r>
            <a:r>
              <a:rPr dirty="0" sz="2000" spc="-5">
                <a:latin typeface="Arial"/>
                <a:cs typeface="Arial"/>
              </a:rPr>
              <a:t>access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protocol  </a:t>
            </a:r>
            <a:r>
              <a:rPr dirty="0" sz="2000">
                <a:latin typeface="Arial"/>
                <a:cs typeface="Arial"/>
              </a:rPr>
              <a:t>coordinates </a:t>
            </a:r>
            <a:r>
              <a:rPr dirty="0" sz="2000" spc="-5">
                <a:latin typeface="Arial"/>
                <a:cs typeface="Arial"/>
              </a:rPr>
              <a:t>link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250825" marR="276860" indent="-238125">
              <a:lnSpc>
                <a:spcPts val="2160"/>
              </a:lnSpc>
              <a:spcBef>
                <a:spcPts val="48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50825" algn="l"/>
              </a:tabLst>
            </a:pPr>
            <a:r>
              <a:rPr dirty="0" sz="2000">
                <a:latin typeface="Arial"/>
                <a:cs typeface="Arial"/>
              </a:rPr>
              <a:t>various </a:t>
            </a:r>
            <a:r>
              <a:rPr dirty="0" sz="2000" spc="-5">
                <a:latin typeface="Arial"/>
                <a:cs typeface="Arial"/>
              </a:rPr>
              <a:t>data </a:t>
            </a:r>
            <a:r>
              <a:rPr dirty="0" sz="2000">
                <a:latin typeface="Arial"/>
                <a:cs typeface="Arial"/>
              </a:rPr>
              <a:t>rates,  </a:t>
            </a:r>
            <a:r>
              <a:rPr dirty="0" sz="2000" spc="-5">
                <a:latin typeface="Arial"/>
                <a:cs typeface="Arial"/>
              </a:rPr>
              <a:t>transmission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distance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184206" y="4377117"/>
            <a:ext cx="135890" cy="550545"/>
          </a:xfrm>
          <a:custGeom>
            <a:avLst/>
            <a:gdLst/>
            <a:ahLst/>
            <a:cxnLst/>
            <a:rect l="l" t="t" r="r" b="b"/>
            <a:pathLst>
              <a:path w="135889" h="550545">
                <a:moveTo>
                  <a:pt x="43540" y="477395"/>
                </a:moveTo>
                <a:lnTo>
                  <a:pt x="135515" y="2414"/>
                </a:lnTo>
                <a:lnTo>
                  <a:pt x="123047" y="0"/>
                </a:lnTo>
                <a:lnTo>
                  <a:pt x="31101" y="474833"/>
                </a:lnTo>
                <a:lnTo>
                  <a:pt x="43540" y="477395"/>
                </a:lnTo>
                <a:close/>
              </a:path>
              <a:path w="135889" h="550545">
                <a:moveTo>
                  <a:pt x="13853" y="518027"/>
                </a:moveTo>
                <a:lnTo>
                  <a:pt x="35673" y="518027"/>
                </a:lnTo>
                <a:lnTo>
                  <a:pt x="23204" y="515612"/>
                </a:lnTo>
                <a:lnTo>
                  <a:pt x="31101" y="474833"/>
                </a:lnTo>
                <a:lnTo>
                  <a:pt x="0" y="468428"/>
                </a:lnTo>
                <a:lnTo>
                  <a:pt x="13853" y="518027"/>
                </a:lnTo>
                <a:close/>
              </a:path>
              <a:path w="135889" h="550545">
                <a:moveTo>
                  <a:pt x="35673" y="518027"/>
                </a:moveTo>
                <a:lnTo>
                  <a:pt x="43540" y="477395"/>
                </a:lnTo>
                <a:lnTo>
                  <a:pt x="31101" y="474833"/>
                </a:lnTo>
                <a:lnTo>
                  <a:pt x="23204" y="515612"/>
                </a:lnTo>
                <a:lnTo>
                  <a:pt x="35673" y="518027"/>
                </a:lnTo>
                <a:close/>
              </a:path>
              <a:path w="135889" h="550545">
                <a:moveTo>
                  <a:pt x="22918" y="550482"/>
                </a:moveTo>
                <a:lnTo>
                  <a:pt x="70341" y="482915"/>
                </a:lnTo>
                <a:lnTo>
                  <a:pt x="43540" y="477395"/>
                </a:lnTo>
                <a:lnTo>
                  <a:pt x="35673" y="518027"/>
                </a:lnTo>
                <a:lnTo>
                  <a:pt x="13853" y="518027"/>
                </a:lnTo>
                <a:lnTo>
                  <a:pt x="22918" y="5504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800975" y="1347787"/>
            <a:ext cx="738889" cy="3032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Elements </a:t>
            </a:r>
            <a:r>
              <a:rPr dirty="0" spc="-5"/>
              <a:t>of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5"/>
              <a:t>wireless  network</a:t>
            </a:r>
          </a:p>
        </p:txBody>
      </p:sp>
      <p:sp>
        <p:nvSpPr>
          <p:cNvPr id="88" name="object 88"/>
          <p:cNvSpPr/>
          <p:nvPr/>
        </p:nvSpPr>
        <p:spPr>
          <a:xfrm>
            <a:off x="546100" y="876300"/>
            <a:ext cx="7313610" cy="1730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058725" y="2619494"/>
            <a:ext cx="2286000" cy="1656714"/>
          </a:xfrm>
          <a:custGeom>
            <a:avLst/>
            <a:gdLst/>
            <a:ahLst/>
            <a:cxnLst/>
            <a:rect l="l" t="t" r="r" b="b"/>
            <a:pathLst>
              <a:path w="2286000" h="1656714">
                <a:moveTo>
                  <a:pt x="1544069" y="1656426"/>
                </a:moveTo>
                <a:lnTo>
                  <a:pt x="1491137" y="1655359"/>
                </a:lnTo>
                <a:lnTo>
                  <a:pt x="1436616" y="1652148"/>
                </a:lnTo>
                <a:lnTo>
                  <a:pt x="1381052" y="1647038"/>
                </a:lnTo>
                <a:lnTo>
                  <a:pt x="1324992" y="1640272"/>
                </a:lnTo>
                <a:lnTo>
                  <a:pt x="1268981" y="1632097"/>
                </a:lnTo>
                <a:lnTo>
                  <a:pt x="1213566" y="1622756"/>
                </a:lnTo>
                <a:lnTo>
                  <a:pt x="1159291" y="1612494"/>
                </a:lnTo>
                <a:lnTo>
                  <a:pt x="1106704" y="1601557"/>
                </a:lnTo>
                <a:lnTo>
                  <a:pt x="1056351" y="1590188"/>
                </a:lnTo>
                <a:lnTo>
                  <a:pt x="1008776" y="1578633"/>
                </a:lnTo>
                <a:lnTo>
                  <a:pt x="964527" y="1567137"/>
                </a:lnTo>
                <a:lnTo>
                  <a:pt x="924149" y="1555943"/>
                </a:lnTo>
                <a:lnTo>
                  <a:pt x="830983" y="1525971"/>
                </a:lnTo>
                <a:lnTo>
                  <a:pt x="783096" y="1503413"/>
                </a:lnTo>
                <a:lnTo>
                  <a:pt x="742849" y="1478273"/>
                </a:lnTo>
                <a:lnTo>
                  <a:pt x="708564" y="1451198"/>
                </a:lnTo>
                <a:lnTo>
                  <a:pt x="678562" y="1422839"/>
                </a:lnTo>
                <a:lnTo>
                  <a:pt x="651165" y="1393843"/>
                </a:lnTo>
                <a:lnTo>
                  <a:pt x="624695" y="1364861"/>
                </a:lnTo>
                <a:lnTo>
                  <a:pt x="597474" y="1336539"/>
                </a:lnTo>
                <a:lnTo>
                  <a:pt x="567822" y="1309529"/>
                </a:lnTo>
                <a:lnTo>
                  <a:pt x="534063" y="1284477"/>
                </a:lnTo>
                <a:lnTo>
                  <a:pt x="489528" y="1256832"/>
                </a:lnTo>
                <a:lnTo>
                  <a:pt x="443578" y="1232492"/>
                </a:lnTo>
                <a:lnTo>
                  <a:pt x="350581" y="1187465"/>
                </a:lnTo>
                <a:lnTo>
                  <a:pt x="305107" y="1163647"/>
                </a:lnTo>
                <a:lnTo>
                  <a:pt x="261364" y="1136871"/>
                </a:lnTo>
                <a:lnTo>
                  <a:pt x="220141" y="1105573"/>
                </a:lnTo>
                <a:lnTo>
                  <a:pt x="182223" y="1068187"/>
                </a:lnTo>
                <a:lnTo>
                  <a:pt x="156090" y="1034141"/>
                </a:lnTo>
                <a:lnTo>
                  <a:pt x="130495" y="997600"/>
                </a:lnTo>
                <a:lnTo>
                  <a:pt x="105976" y="958681"/>
                </a:lnTo>
                <a:lnTo>
                  <a:pt x="83070" y="917497"/>
                </a:lnTo>
                <a:lnTo>
                  <a:pt x="62315" y="874163"/>
                </a:lnTo>
                <a:lnTo>
                  <a:pt x="44248" y="828793"/>
                </a:lnTo>
                <a:lnTo>
                  <a:pt x="29408" y="781502"/>
                </a:lnTo>
                <a:lnTo>
                  <a:pt x="18331" y="732404"/>
                </a:lnTo>
                <a:lnTo>
                  <a:pt x="11557" y="681614"/>
                </a:lnTo>
                <a:lnTo>
                  <a:pt x="9622" y="629246"/>
                </a:lnTo>
                <a:lnTo>
                  <a:pt x="6343" y="586715"/>
                </a:lnTo>
                <a:lnTo>
                  <a:pt x="3388" y="539001"/>
                </a:lnTo>
                <a:lnTo>
                  <a:pt x="1119" y="487316"/>
                </a:lnTo>
                <a:lnTo>
                  <a:pt x="88" y="441330"/>
                </a:lnTo>
                <a:lnTo>
                  <a:pt x="0" y="403007"/>
                </a:lnTo>
                <a:lnTo>
                  <a:pt x="88" y="376878"/>
                </a:lnTo>
                <a:lnTo>
                  <a:pt x="2052" y="320547"/>
                </a:lnTo>
                <a:lnTo>
                  <a:pt x="6153" y="265091"/>
                </a:lnTo>
                <a:lnTo>
                  <a:pt x="12752" y="211720"/>
                </a:lnTo>
                <a:lnTo>
                  <a:pt x="22213" y="161647"/>
                </a:lnTo>
                <a:lnTo>
                  <a:pt x="34897" y="116081"/>
                </a:lnTo>
                <a:lnTo>
                  <a:pt x="51169" y="76235"/>
                </a:lnTo>
                <a:lnTo>
                  <a:pt x="71390" y="43319"/>
                </a:lnTo>
                <a:lnTo>
                  <a:pt x="123397" y="5452"/>
                </a:lnTo>
                <a:lnTo>
                  <a:pt x="155649" y="0"/>
                </a:lnTo>
                <a:lnTo>
                  <a:pt x="192107" y="1131"/>
                </a:lnTo>
                <a:lnTo>
                  <a:pt x="232195" y="7789"/>
                </a:lnTo>
                <a:lnTo>
                  <a:pt x="275342" y="18917"/>
                </a:lnTo>
                <a:lnTo>
                  <a:pt x="320973" y="33457"/>
                </a:lnTo>
                <a:lnTo>
                  <a:pt x="368640" y="50400"/>
                </a:lnTo>
                <a:lnTo>
                  <a:pt x="467041" y="86983"/>
                </a:lnTo>
                <a:lnTo>
                  <a:pt x="516877" y="104602"/>
                </a:lnTo>
                <a:lnTo>
                  <a:pt x="566330" y="120348"/>
                </a:lnTo>
                <a:lnTo>
                  <a:pt x="614828" y="133164"/>
                </a:lnTo>
                <a:lnTo>
                  <a:pt x="661797" y="141992"/>
                </a:lnTo>
                <a:lnTo>
                  <a:pt x="706664" y="145775"/>
                </a:lnTo>
                <a:lnTo>
                  <a:pt x="1780360" y="145901"/>
                </a:lnTo>
                <a:lnTo>
                  <a:pt x="1823277" y="159530"/>
                </a:lnTo>
                <a:lnTo>
                  <a:pt x="1875239" y="177629"/>
                </a:lnTo>
                <a:lnTo>
                  <a:pt x="1925587" y="196973"/>
                </a:lnTo>
                <a:lnTo>
                  <a:pt x="1973855" y="217577"/>
                </a:lnTo>
                <a:lnTo>
                  <a:pt x="2019577" y="239454"/>
                </a:lnTo>
                <a:lnTo>
                  <a:pt x="2062287" y="262618"/>
                </a:lnTo>
                <a:lnTo>
                  <a:pt x="2101519" y="287083"/>
                </a:lnTo>
                <a:lnTo>
                  <a:pt x="2136807" y="312864"/>
                </a:lnTo>
                <a:lnTo>
                  <a:pt x="2167686" y="339974"/>
                </a:lnTo>
                <a:lnTo>
                  <a:pt x="2193688" y="368426"/>
                </a:lnTo>
                <a:lnTo>
                  <a:pt x="2217754" y="403007"/>
                </a:lnTo>
                <a:lnTo>
                  <a:pt x="2237773" y="441330"/>
                </a:lnTo>
                <a:lnTo>
                  <a:pt x="2253974" y="482933"/>
                </a:lnTo>
                <a:lnTo>
                  <a:pt x="2266584" y="527353"/>
                </a:lnTo>
                <a:lnTo>
                  <a:pt x="2275829" y="574128"/>
                </a:lnTo>
                <a:lnTo>
                  <a:pt x="2281936" y="622797"/>
                </a:lnTo>
                <a:lnTo>
                  <a:pt x="2285133" y="672896"/>
                </a:lnTo>
                <a:lnTo>
                  <a:pt x="2285647" y="723964"/>
                </a:lnTo>
                <a:lnTo>
                  <a:pt x="2283704" y="775538"/>
                </a:lnTo>
                <a:lnTo>
                  <a:pt x="2279531" y="827156"/>
                </a:lnTo>
                <a:lnTo>
                  <a:pt x="2273356" y="878356"/>
                </a:lnTo>
                <a:lnTo>
                  <a:pt x="2265405" y="928675"/>
                </a:lnTo>
                <a:lnTo>
                  <a:pt x="2255906" y="977652"/>
                </a:lnTo>
                <a:lnTo>
                  <a:pt x="2245086" y="1024824"/>
                </a:lnTo>
                <a:lnTo>
                  <a:pt x="2233171" y="1069728"/>
                </a:lnTo>
                <a:lnTo>
                  <a:pt x="2220388" y="1111903"/>
                </a:lnTo>
                <a:lnTo>
                  <a:pt x="2206966" y="1150886"/>
                </a:lnTo>
                <a:lnTo>
                  <a:pt x="2188833" y="1195983"/>
                </a:lnTo>
                <a:lnTo>
                  <a:pt x="2167715" y="1240652"/>
                </a:lnTo>
                <a:lnTo>
                  <a:pt x="2143743" y="1284592"/>
                </a:lnTo>
                <a:lnTo>
                  <a:pt x="2117046" y="1327505"/>
                </a:lnTo>
                <a:lnTo>
                  <a:pt x="2087756" y="1369092"/>
                </a:lnTo>
                <a:lnTo>
                  <a:pt x="2056002" y="1409054"/>
                </a:lnTo>
                <a:lnTo>
                  <a:pt x="2021917" y="1447092"/>
                </a:lnTo>
                <a:lnTo>
                  <a:pt x="1985630" y="1482906"/>
                </a:lnTo>
                <a:lnTo>
                  <a:pt x="1947273" y="1516198"/>
                </a:lnTo>
                <a:lnTo>
                  <a:pt x="1906975" y="1546669"/>
                </a:lnTo>
                <a:lnTo>
                  <a:pt x="1864867" y="1574020"/>
                </a:lnTo>
                <a:lnTo>
                  <a:pt x="1821081" y="1597950"/>
                </a:lnTo>
                <a:lnTo>
                  <a:pt x="1775746" y="1618163"/>
                </a:lnTo>
                <a:lnTo>
                  <a:pt x="1728993" y="1634357"/>
                </a:lnTo>
                <a:lnTo>
                  <a:pt x="1687875" y="1644314"/>
                </a:lnTo>
                <a:lnTo>
                  <a:pt x="1642984" y="1651149"/>
                </a:lnTo>
                <a:lnTo>
                  <a:pt x="1594867" y="1655104"/>
                </a:lnTo>
                <a:lnTo>
                  <a:pt x="1544069" y="1656426"/>
                </a:lnTo>
                <a:close/>
              </a:path>
              <a:path w="2286000" h="1656714">
                <a:moveTo>
                  <a:pt x="1780360" y="145901"/>
                </a:moveTo>
                <a:lnTo>
                  <a:pt x="753036" y="145901"/>
                </a:lnTo>
                <a:lnTo>
                  <a:pt x="798395" y="141173"/>
                </a:lnTo>
                <a:lnTo>
                  <a:pt x="843045" y="132554"/>
                </a:lnTo>
                <a:lnTo>
                  <a:pt x="887290" y="121006"/>
                </a:lnTo>
                <a:lnTo>
                  <a:pt x="931433" y="107492"/>
                </a:lnTo>
                <a:lnTo>
                  <a:pt x="1020632" y="78409"/>
                </a:lnTo>
                <a:lnTo>
                  <a:pt x="1066295" y="64764"/>
                </a:lnTo>
                <a:lnTo>
                  <a:pt x="1113072" y="53001"/>
                </a:lnTo>
                <a:lnTo>
                  <a:pt x="1161268" y="44080"/>
                </a:lnTo>
                <a:lnTo>
                  <a:pt x="1211187" y="38963"/>
                </a:lnTo>
                <a:lnTo>
                  <a:pt x="1263131" y="38613"/>
                </a:lnTo>
                <a:lnTo>
                  <a:pt x="1317406" y="43992"/>
                </a:lnTo>
                <a:lnTo>
                  <a:pt x="1359879" y="50400"/>
                </a:lnTo>
                <a:lnTo>
                  <a:pt x="1405397" y="57914"/>
                </a:lnTo>
                <a:lnTo>
                  <a:pt x="1453496" y="66549"/>
                </a:lnTo>
                <a:lnTo>
                  <a:pt x="1503708" y="76318"/>
                </a:lnTo>
                <a:lnTo>
                  <a:pt x="1555568" y="87235"/>
                </a:lnTo>
                <a:lnTo>
                  <a:pt x="1608610" y="99314"/>
                </a:lnTo>
                <a:lnTo>
                  <a:pt x="1662368" y="112569"/>
                </a:lnTo>
                <a:lnTo>
                  <a:pt x="1716375" y="127015"/>
                </a:lnTo>
                <a:lnTo>
                  <a:pt x="1770167" y="142664"/>
                </a:lnTo>
                <a:lnTo>
                  <a:pt x="1780360" y="14590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3612356" y="3049306"/>
            <a:ext cx="1358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49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network  infrastructure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92" name="object 9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014" y="2556916"/>
            <a:ext cx="1260475" cy="781685"/>
          </a:xfrm>
          <a:custGeom>
            <a:avLst/>
            <a:gdLst/>
            <a:ahLst/>
            <a:cxnLst/>
            <a:rect l="l" t="t" r="r" b="b"/>
            <a:pathLst>
              <a:path w="1260475" h="781685">
                <a:moveTo>
                  <a:pt x="942415" y="781501"/>
                </a:moveTo>
                <a:lnTo>
                  <a:pt x="897882" y="780328"/>
                </a:lnTo>
                <a:lnTo>
                  <a:pt x="848677" y="776439"/>
                </a:lnTo>
                <a:lnTo>
                  <a:pt x="796132" y="770439"/>
                </a:lnTo>
                <a:lnTo>
                  <a:pt x="741578" y="762928"/>
                </a:lnTo>
                <a:lnTo>
                  <a:pt x="529927" y="729851"/>
                </a:lnTo>
                <a:lnTo>
                  <a:pt x="485318" y="723838"/>
                </a:lnTo>
                <a:lnTo>
                  <a:pt x="426331" y="717806"/>
                </a:lnTo>
                <a:lnTo>
                  <a:pt x="315300" y="709676"/>
                </a:lnTo>
                <a:lnTo>
                  <a:pt x="264757" y="705414"/>
                </a:lnTo>
                <a:lnTo>
                  <a:pt x="218531" y="699579"/>
                </a:lnTo>
                <a:lnTo>
                  <a:pt x="177371" y="691089"/>
                </a:lnTo>
                <a:lnTo>
                  <a:pt x="96771" y="648127"/>
                </a:lnTo>
                <a:lnTo>
                  <a:pt x="68812" y="609025"/>
                </a:lnTo>
                <a:lnTo>
                  <a:pt x="50910" y="565311"/>
                </a:lnTo>
                <a:lnTo>
                  <a:pt x="35824" y="520741"/>
                </a:lnTo>
                <a:lnTo>
                  <a:pt x="23370" y="475921"/>
                </a:lnTo>
                <a:lnTo>
                  <a:pt x="16648" y="429403"/>
                </a:lnTo>
                <a:lnTo>
                  <a:pt x="13346" y="381860"/>
                </a:lnTo>
                <a:lnTo>
                  <a:pt x="11150" y="333967"/>
                </a:lnTo>
                <a:lnTo>
                  <a:pt x="8383" y="284348"/>
                </a:lnTo>
                <a:lnTo>
                  <a:pt x="3178" y="231825"/>
                </a:lnTo>
                <a:lnTo>
                  <a:pt x="0" y="180202"/>
                </a:lnTo>
                <a:lnTo>
                  <a:pt x="3314" y="133283"/>
                </a:lnTo>
                <a:lnTo>
                  <a:pt x="17587" y="94872"/>
                </a:lnTo>
                <a:lnTo>
                  <a:pt x="40956" y="64698"/>
                </a:lnTo>
                <a:lnTo>
                  <a:pt x="70402" y="39517"/>
                </a:lnTo>
                <a:lnTo>
                  <a:pt x="108653" y="19935"/>
                </a:lnTo>
                <a:lnTo>
                  <a:pt x="158438" y="6560"/>
                </a:lnTo>
                <a:lnTo>
                  <a:pt x="222488" y="0"/>
                </a:lnTo>
                <a:lnTo>
                  <a:pt x="261436" y="296"/>
                </a:lnTo>
                <a:lnTo>
                  <a:pt x="306087" y="3384"/>
                </a:lnTo>
                <a:lnTo>
                  <a:pt x="355321" y="8766"/>
                </a:lnTo>
                <a:lnTo>
                  <a:pt x="408018" y="15944"/>
                </a:lnTo>
                <a:lnTo>
                  <a:pt x="463058" y="24420"/>
                </a:lnTo>
                <a:lnTo>
                  <a:pt x="684247" y="61363"/>
                </a:lnTo>
                <a:lnTo>
                  <a:pt x="734202" y="68870"/>
                </a:lnTo>
                <a:lnTo>
                  <a:pt x="789114" y="75546"/>
                </a:lnTo>
                <a:lnTo>
                  <a:pt x="846339" y="81315"/>
                </a:lnTo>
                <a:lnTo>
                  <a:pt x="1017679" y="97105"/>
                </a:lnTo>
                <a:lnTo>
                  <a:pt x="1069942" y="103174"/>
                </a:lnTo>
                <a:lnTo>
                  <a:pt x="1117411" y="110302"/>
                </a:lnTo>
                <a:lnTo>
                  <a:pt x="1158663" y="118882"/>
                </a:lnTo>
                <a:lnTo>
                  <a:pt x="1239313" y="155243"/>
                </a:lnTo>
                <a:lnTo>
                  <a:pt x="1260165" y="223190"/>
                </a:lnTo>
                <a:lnTo>
                  <a:pt x="1257718" y="277588"/>
                </a:lnTo>
                <a:lnTo>
                  <a:pt x="1255819" y="320399"/>
                </a:lnTo>
                <a:lnTo>
                  <a:pt x="1251069" y="372761"/>
                </a:lnTo>
                <a:lnTo>
                  <a:pt x="1243503" y="430803"/>
                </a:lnTo>
                <a:lnTo>
                  <a:pt x="1233160" y="490652"/>
                </a:lnTo>
                <a:lnTo>
                  <a:pt x="1220077" y="548436"/>
                </a:lnTo>
                <a:lnTo>
                  <a:pt x="1204292" y="600282"/>
                </a:lnTo>
                <a:lnTo>
                  <a:pt x="1185842" y="642318"/>
                </a:lnTo>
                <a:lnTo>
                  <a:pt x="1158044" y="687401"/>
                </a:lnTo>
                <a:lnTo>
                  <a:pt x="1127465" y="722837"/>
                </a:lnTo>
                <a:lnTo>
                  <a:pt x="1090296" y="749435"/>
                </a:lnTo>
                <a:lnTo>
                  <a:pt x="1042725" y="768004"/>
                </a:lnTo>
                <a:lnTo>
                  <a:pt x="980941" y="779355"/>
                </a:lnTo>
                <a:lnTo>
                  <a:pt x="942415" y="781501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8002" y="2268071"/>
            <a:ext cx="1141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home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837" y="2647950"/>
            <a:ext cx="609600" cy="495300"/>
          </a:xfrm>
          <a:custGeom>
            <a:avLst/>
            <a:gdLst/>
            <a:ahLst/>
            <a:cxnLst/>
            <a:rect l="l" t="t" r="r" b="b"/>
            <a:pathLst>
              <a:path w="609600" h="495300">
                <a:moveTo>
                  <a:pt x="0" y="0"/>
                </a:moveTo>
                <a:lnTo>
                  <a:pt x="609600" y="0"/>
                </a:lnTo>
                <a:lnTo>
                  <a:pt x="609600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4837" y="2647950"/>
            <a:ext cx="609600" cy="495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108585" marR="57785" indent="-39370">
              <a:lnSpc>
                <a:spcPct val="100000"/>
              </a:lnSpc>
              <a:spcBef>
                <a:spcPts val="254"/>
              </a:spcBef>
            </a:pPr>
            <a:r>
              <a:rPr dirty="0" sz="1400" spc="-5">
                <a:latin typeface="Arial"/>
                <a:cs typeface="Arial"/>
              </a:rPr>
              <a:t>Home  </a:t>
            </a: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6490" y="2942705"/>
            <a:ext cx="1396365" cy="1589405"/>
          </a:xfrm>
          <a:custGeom>
            <a:avLst/>
            <a:gdLst/>
            <a:ahLst/>
            <a:cxnLst/>
            <a:rect l="l" t="t" r="r" b="b"/>
            <a:pathLst>
              <a:path w="1396364" h="1589404">
                <a:moveTo>
                  <a:pt x="87225" y="1093777"/>
                </a:moveTo>
                <a:lnTo>
                  <a:pt x="38545" y="1059554"/>
                </a:lnTo>
                <a:lnTo>
                  <a:pt x="17956" y="986832"/>
                </a:lnTo>
                <a:lnTo>
                  <a:pt x="13388" y="940457"/>
                </a:lnTo>
                <a:lnTo>
                  <a:pt x="11440" y="889606"/>
                </a:lnTo>
                <a:lnTo>
                  <a:pt x="11212" y="835929"/>
                </a:lnTo>
                <a:lnTo>
                  <a:pt x="11805" y="781074"/>
                </a:lnTo>
                <a:lnTo>
                  <a:pt x="12320" y="726693"/>
                </a:lnTo>
                <a:lnTo>
                  <a:pt x="11857" y="674435"/>
                </a:lnTo>
                <a:lnTo>
                  <a:pt x="10190" y="626616"/>
                </a:lnTo>
                <a:lnTo>
                  <a:pt x="7593" y="576035"/>
                </a:lnTo>
                <a:lnTo>
                  <a:pt x="4670" y="523705"/>
                </a:lnTo>
                <a:lnTo>
                  <a:pt x="2028" y="470637"/>
                </a:lnTo>
                <a:lnTo>
                  <a:pt x="269" y="417842"/>
                </a:lnTo>
                <a:lnTo>
                  <a:pt x="0" y="366331"/>
                </a:lnTo>
                <a:lnTo>
                  <a:pt x="1824" y="317117"/>
                </a:lnTo>
                <a:lnTo>
                  <a:pt x="6346" y="271210"/>
                </a:lnTo>
                <a:lnTo>
                  <a:pt x="14171" y="229621"/>
                </a:lnTo>
                <a:lnTo>
                  <a:pt x="25905" y="193364"/>
                </a:lnTo>
                <a:lnTo>
                  <a:pt x="41050" y="148223"/>
                </a:lnTo>
                <a:lnTo>
                  <a:pt x="60062" y="108133"/>
                </a:lnTo>
                <a:lnTo>
                  <a:pt x="83862" y="73568"/>
                </a:lnTo>
                <a:lnTo>
                  <a:pt x="113372" y="45000"/>
                </a:lnTo>
                <a:lnTo>
                  <a:pt x="149513" y="22903"/>
                </a:lnTo>
                <a:lnTo>
                  <a:pt x="193207" y="7751"/>
                </a:lnTo>
                <a:lnTo>
                  <a:pt x="245374" y="17"/>
                </a:lnTo>
                <a:lnTo>
                  <a:pt x="280954" y="0"/>
                </a:lnTo>
                <a:lnTo>
                  <a:pt x="321051" y="4063"/>
                </a:lnTo>
                <a:lnTo>
                  <a:pt x="364948" y="11618"/>
                </a:lnTo>
                <a:lnTo>
                  <a:pt x="411925" y="22073"/>
                </a:lnTo>
                <a:lnTo>
                  <a:pt x="461266" y="34838"/>
                </a:lnTo>
                <a:lnTo>
                  <a:pt x="512251" y="49321"/>
                </a:lnTo>
                <a:lnTo>
                  <a:pt x="718278" y="112624"/>
                </a:lnTo>
                <a:lnTo>
                  <a:pt x="766715" y="126838"/>
                </a:lnTo>
                <a:lnTo>
                  <a:pt x="812488" y="139227"/>
                </a:lnTo>
                <a:lnTo>
                  <a:pt x="861969" y="150679"/>
                </a:lnTo>
                <a:lnTo>
                  <a:pt x="913389" y="160731"/>
                </a:lnTo>
                <a:lnTo>
                  <a:pt x="965877" y="169837"/>
                </a:lnTo>
                <a:lnTo>
                  <a:pt x="1070568" y="187018"/>
                </a:lnTo>
                <a:lnTo>
                  <a:pt x="1121026" y="196001"/>
                </a:lnTo>
                <a:lnTo>
                  <a:pt x="1169063" y="205850"/>
                </a:lnTo>
                <a:lnTo>
                  <a:pt x="1213806" y="217018"/>
                </a:lnTo>
                <a:lnTo>
                  <a:pt x="1254384" y="229958"/>
                </a:lnTo>
                <a:lnTo>
                  <a:pt x="1289924" y="245124"/>
                </a:lnTo>
                <a:lnTo>
                  <a:pt x="1354140" y="292866"/>
                </a:lnTo>
                <a:lnTo>
                  <a:pt x="1389405" y="356654"/>
                </a:lnTo>
                <a:lnTo>
                  <a:pt x="1394988" y="395143"/>
                </a:lnTo>
                <a:lnTo>
                  <a:pt x="1395805" y="441095"/>
                </a:lnTo>
                <a:lnTo>
                  <a:pt x="1394307" y="496810"/>
                </a:lnTo>
                <a:lnTo>
                  <a:pt x="1392946" y="564588"/>
                </a:lnTo>
                <a:lnTo>
                  <a:pt x="1391656" y="645082"/>
                </a:lnTo>
                <a:lnTo>
                  <a:pt x="1390287" y="692290"/>
                </a:lnTo>
                <a:lnTo>
                  <a:pt x="1388356" y="743065"/>
                </a:lnTo>
                <a:lnTo>
                  <a:pt x="1385803" y="796604"/>
                </a:lnTo>
                <a:lnTo>
                  <a:pt x="1382567" y="852102"/>
                </a:lnTo>
                <a:lnTo>
                  <a:pt x="1378590" y="908755"/>
                </a:lnTo>
                <a:lnTo>
                  <a:pt x="1373811" y="965758"/>
                </a:lnTo>
                <a:lnTo>
                  <a:pt x="1368171" y="1022308"/>
                </a:lnTo>
                <a:lnTo>
                  <a:pt x="1361609" y="1077600"/>
                </a:lnTo>
                <a:lnTo>
                  <a:pt x="1360098" y="1088266"/>
                </a:lnTo>
                <a:lnTo>
                  <a:pt x="156662" y="1088266"/>
                </a:lnTo>
                <a:lnTo>
                  <a:pt x="119025" y="1091571"/>
                </a:lnTo>
                <a:lnTo>
                  <a:pt x="87225" y="1093777"/>
                </a:lnTo>
                <a:close/>
              </a:path>
              <a:path w="1396364" h="1589404">
                <a:moveTo>
                  <a:pt x="1052354" y="1589381"/>
                </a:moveTo>
                <a:lnTo>
                  <a:pt x="974432" y="1577149"/>
                </a:lnTo>
                <a:lnTo>
                  <a:pt x="931382" y="1562838"/>
                </a:lnTo>
                <a:lnTo>
                  <a:pt x="886402" y="1544294"/>
                </a:lnTo>
                <a:lnTo>
                  <a:pt x="840084" y="1522439"/>
                </a:lnTo>
                <a:lnTo>
                  <a:pt x="793026" y="1498198"/>
                </a:lnTo>
                <a:lnTo>
                  <a:pt x="745821" y="1472493"/>
                </a:lnTo>
                <a:lnTo>
                  <a:pt x="699065" y="1446247"/>
                </a:lnTo>
                <a:lnTo>
                  <a:pt x="659806" y="1422232"/>
                </a:lnTo>
                <a:lnTo>
                  <a:pt x="618285" y="1393783"/>
                </a:lnTo>
                <a:lnTo>
                  <a:pt x="575166" y="1361965"/>
                </a:lnTo>
                <a:lnTo>
                  <a:pt x="531109" y="1327839"/>
                </a:lnTo>
                <a:lnTo>
                  <a:pt x="486777" y="1292470"/>
                </a:lnTo>
                <a:lnTo>
                  <a:pt x="399932" y="1222256"/>
                </a:lnTo>
                <a:lnTo>
                  <a:pt x="358742" y="1189536"/>
                </a:lnTo>
                <a:lnTo>
                  <a:pt x="319924" y="1159827"/>
                </a:lnTo>
                <a:lnTo>
                  <a:pt x="284138" y="1134191"/>
                </a:lnTo>
                <a:lnTo>
                  <a:pt x="200787" y="1092695"/>
                </a:lnTo>
                <a:lnTo>
                  <a:pt x="156662" y="1088266"/>
                </a:lnTo>
                <a:lnTo>
                  <a:pt x="1360098" y="1088266"/>
                </a:lnTo>
                <a:lnTo>
                  <a:pt x="1354066" y="1130830"/>
                </a:lnTo>
                <a:lnTo>
                  <a:pt x="1345481" y="1181192"/>
                </a:lnTo>
                <a:lnTo>
                  <a:pt x="1335796" y="1227884"/>
                </a:lnTo>
                <a:lnTo>
                  <a:pt x="1324950" y="1270101"/>
                </a:lnTo>
                <a:lnTo>
                  <a:pt x="1312883" y="1307038"/>
                </a:lnTo>
                <a:lnTo>
                  <a:pt x="1292645" y="1367644"/>
                </a:lnTo>
                <a:lnTo>
                  <a:pt x="1270245" y="1420151"/>
                </a:lnTo>
                <a:lnTo>
                  <a:pt x="1245603" y="1464923"/>
                </a:lnTo>
                <a:lnTo>
                  <a:pt x="1218642" y="1502322"/>
                </a:lnTo>
                <a:lnTo>
                  <a:pt x="1189283" y="1532712"/>
                </a:lnTo>
                <a:lnTo>
                  <a:pt x="1157448" y="1556456"/>
                </a:lnTo>
                <a:lnTo>
                  <a:pt x="1123059" y="1573916"/>
                </a:lnTo>
                <a:lnTo>
                  <a:pt x="1086037" y="1585456"/>
                </a:lnTo>
                <a:lnTo>
                  <a:pt x="1052354" y="1589381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94903" y="3557121"/>
            <a:ext cx="49910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PSTN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8944" y="5130800"/>
            <a:ext cx="1076665" cy="34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80483" y="523588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 h="0">
                <a:moveTo>
                  <a:pt x="1945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09738" y="5178990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 h="0">
                <a:moveTo>
                  <a:pt x="31835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65500" y="2755900"/>
            <a:ext cx="411162" cy="477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12403" y="2483972"/>
            <a:ext cx="11626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correspondent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4437" y="2978150"/>
            <a:ext cx="2234565" cy="447675"/>
          </a:xfrm>
          <a:custGeom>
            <a:avLst/>
            <a:gdLst/>
            <a:ahLst/>
            <a:cxnLst/>
            <a:rect l="l" t="t" r="r" b="b"/>
            <a:pathLst>
              <a:path w="2234565" h="447675">
                <a:moveTo>
                  <a:pt x="54854" y="78593"/>
                </a:moveTo>
                <a:lnTo>
                  <a:pt x="0" y="0"/>
                </a:lnTo>
                <a:lnTo>
                  <a:pt x="95787" y="3273"/>
                </a:lnTo>
                <a:lnTo>
                  <a:pt x="84367" y="24286"/>
                </a:lnTo>
                <a:lnTo>
                  <a:pt x="74610" y="24286"/>
                </a:lnTo>
                <a:lnTo>
                  <a:pt x="60966" y="49393"/>
                </a:lnTo>
                <a:lnTo>
                  <a:pt x="68498" y="53487"/>
                </a:lnTo>
                <a:lnTo>
                  <a:pt x="54854" y="78593"/>
                </a:lnTo>
                <a:close/>
              </a:path>
              <a:path w="2234565" h="447675">
                <a:moveTo>
                  <a:pt x="68498" y="53487"/>
                </a:moveTo>
                <a:lnTo>
                  <a:pt x="60966" y="49393"/>
                </a:lnTo>
                <a:lnTo>
                  <a:pt x="74610" y="24286"/>
                </a:lnTo>
                <a:lnTo>
                  <a:pt x="82142" y="28380"/>
                </a:lnTo>
                <a:lnTo>
                  <a:pt x="68498" y="53487"/>
                </a:lnTo>
                <a:close/>
              </a:path>
              <a:path w="2234565" h="447675">
                <a:moveTo>
                  <a:pt x="82142" y="28380"/>
                </a:moveTo>
                <a:lnTo>
                  <a:pt x="74610" y="24286"/>
                </a:lnTo>
                <a:lnTo>
                  <a:pt x="84367" y="24286"/>
                </a:lnTo>
                <a:lnTo>
                  <a:pt x="82142" y="28380"/>
                </a:lnTo>
                <a:close/>
              </a:path>
              <a:path w="2234565" h="447675">
                <a:moveTo>
                  <a:pt x="1359634" y="447645"/>
                </a:moveTo>
                <a:lnTo>
                  <a:pt x="1256141" y="446042"/>
                </a:lnTo>
                <a:lnTo>
                  <a:pt x="1156104" y="436544"/>
                </a:lnTo>
                <a:lnTo>
                  <a:pt x="1054711" y="419988"/>
                </a:lnTo>
                <a:lnTo>
                  <a:pt x="853048" y="371637"/>
                </a:lnTo>
                <a:lnTo>
                  <a:pt x="661569" y="312726"/>
                </a:lnTo>
                <a:lnTo>
                  <a:pt x="489979" y="254560"/>
                </a:lnTo>
                <a:lnTo>
                  <a:pt x="337828" y="193482"/>
                </a:lnTo>
                <a:lnTo>
                  <a:pt x="200941" y="125464"/>
                </a:lnTo>
                <a:lnTo>
                  <a:pt x="68498" y="53487"/>
                </a:lnTo>
                <a:lnTo>
                  <a:pt x="82142" y="28380"/>
                </a:lnTo>
                <a:lnTo>
                  <a:pt x="214141" y="100115"/>
                </a:lnTo>
                <a:lnTo>
                  <a:pt x="349437" y="167343"/>
                </a:lnTo>
                <a:lnTo>
                  <a:pt x="350373" y="167807"/>
                </a:lnTo>
                <a:lnTo>
                  <a:pt x="350533" y="167807"/>
                </a:lnTo>
                <a:lnTo>
                  <a:pt x="504941" y="227768"/>
                </a:lnTo>
                <a:lnTo>
                  <a:pt x="499885" y="227768"/>
                </a:lnTo>
                <a:lnTo>
                  <a:pt x="670373" y="285538"/>
                </a:lnTo>
                <a:lnTo>
                  <a:pt x="860676" y="344087"/>
                </a:lnTo>
                <a:lnTo>
                  <a:pt x="861451" y="344325"/>
                </a:lnTo>
                <a:lnTo>
                  <a:pt x="1060334" y="391951"/>
                </a:lnTo>
                <a:lnTo>
                  <a:pt x="1060169" y="391951"/>
                </a:lnTo>
                <a:lnTo>
                  <a:pt x="1061199" y="392159"/>
                </a:lnTo>
                <a:lnTo>
                  <a:pt x="1061468" y="392159"/>
                </a:lnTo>
                <a:lnTo>
                  <a:pt x="1162099" y="408218"/>
                </a:lnTo>
                <a:lnTo>
                  <a:pt x="1159749" y="408218"/>
                </a:lnTo>
                <a:lnTo>
                  <a:pt x="1257990" y="417514"/>
                </a:lnTo>
                <a:lnTo>
                  <a:pt x="1257517" y="417514"/>
                </a:lnTo>
                <a:lnTo>
                  <a:pt x="1258645" y="417576"/>
                </a:lnTo>
                <a:lnTo>
                  <a:pt x="1261594" y="417576"/>
                </a:lnTo>
                <a:lnTo>
                  <a:pt x="1360069" y="419074"/>
                </a:lnTo>
                <a:lnTo>
                  <a:pt x="1359181" y="419088"/>
                </a:lnTo>
                <a:lnTo>
                  <a:pt x="1468932" y="424570"/>
                </a:lnTo>
                <a:lnTo>
                  <a:pt x="1468016" y="425295"/>
                </a:lnTo>
                <a:lnTo>
                  <a:pt x="1624158" y="425295"/>
                </a:lnTo>
                <a:lnTo>
                  <a:pt x="1470273" y="442475"/>
                </a:lnTo>
                <a:lnTo>
                  <a:pt x="1359634" y="447645"/>
                </a:lnTo>
                <a:close/>
              </a:path>
              <a:path w="2234565" h="447675">
                <a:moveTo>
                  <a:pt x="2228164" y="181862"/>
                </a:moveTo>
                <a:lnTo>
                  <a:pt x="2200176" y="181862"/>
                </a:lnTo>
                <a:lnTo>
                  <a:pt x="2200423" y="176401"/>
                </a:lnTo>
                <a:lnTo>
                  <a:pt x="2200704" y="171416"/>
                </a:lnTo>
                <a:lnTo>
                  <a:pt x="2200985" y="170887"/>
                </a:lnTo>
                <a:lnTo>
                  <a:pt x="2201299" y="170377"/>
                </a:lnTo>
                <a:lnTo>
                  <a:pt x="2210822" y="156868"/>
                </a:lnTo>
                <a:lnTo>
                  <a:pt x="2234177" y="173332"/>
                </a:lnTo>
                <a:lnTo>
                  <a:pt x="2228164" y="181862"/>
                </a:lnTo>
                <a:close/>
              </a:path>
              <a:path w="2234565" h="447675">
                <a:moveTo>
                  <a:pt x="350373" y="167807"/>
                </a:moveTo>
                <a:lnTo>
                  <a:pt x="349336" y="167343"/>
                </a:lnTo>
                <a:lnTo>
                  <a:pt x="349801" y="167523"/>
                </a:lnTo>
                <a:lnTo>
                  <a:pt x="350373" y="167807"/>
                </a:lnTo>
                <a:close/>
              </a:path>
              <a:path w="2234565" h="447675">
                <a:moveTo>
                  <a:pt x="349801" y="167523"/>
                </a:moveTo>
                <a:lnTo>
                  <a:pt x="349336" y="167343"/>
                </a:lnTo>
                <a:lnTo>
                  <a:pt x="349801" y="167523"/>
                </a:lnTo>
                <a:close/>
              </a:path>
              <a:path w="2234565" h="447675">
                <a:moveTo>
                  <a:pt x="350533" y="167807"/>
                </a:moveTo>
                <a:lnTo>
                  <a:pt x="350373" y="167807"/>
                </a:lnTo>
                <a:lnTo>
                  <a:pt x="349801" y="167523"/>
                </a:lnTo>
                <a:lnTo>
                  <a:pt x="350533" y="167807"/>
                </a:lnTo>
                <a:close/>
              </a:path>
              <a:path w="2234565" h="447675">
                <a:moveTo>
                  <a:pt x="2177753" y="237246"/>
                </a:moveTo>
                <a:lnTo>
                  <a:pt x="2193233" y="190793"/>
                </a:lnTo>
                <a:lnTo>
                  <a:pt x="2199964" y="173050"/>
                </a:lnTo>
                <a:lnTo>
                  <a:pt x="2200176" y="181862"/>
                </a:lnTo>
                <a:lnTo>
                  <a:pt x="2228164" y="181862"/>
                </a:lnTo>
                <a:lnTo>
                  <a:pt x="2227229" y="183188"/>
                </a:lnTo>
                <a:lnTo>
                  <a:pt x="2226680" y="183188"/>
                </a:lnTo>
                <a:lnTo>
                  <a:pt x="2224999" y="186351"/>
                </a:lnTo>
                <a:lnTo>
                  <a:pt x="2225479" y="186351"/>
                </a:lnTo>
                <a:lnTo>
                  <a:pt x="2219818" y="201269"/>
                </a:lnTo>
                <a:lnTo>
                  <a:pt x="2208533" y="233068"/>
                </a:lnTo>
                <a:lnTo>
                  <a:pt x="2181345" y="233068"/>
                </a:lnTo>
                <a:lnTo>
                  <a:pt x="2177753" y="237246"/>
                </a:lnTo>
                <a:close/>
              </a:path>
              <a:path w="2234565" h="447675">
                <a:moveTo>
                  <a:pt x="2224999" y="186351"/>
                </a:moveTo>
                <a:lnTo>
                  <a:pt x="2226680" y="183188"/>
                </a:lnTo>
                <a:lnTo>
                  <a:pt x="2226039" y="184876"/>
                </a:lnTo>
                <a:lnTo>
                  <a:pt x="2224999" y="186351"/>
                </a:lnTo>
                <a:close/>
              </a:path>
              <a:path w="2234565" h="447675">
                <a:moveTo>
                  <a:pt x="2226039" y="184876"/>
                </a:moveTo>
                <a:lnTo>
                  <a:pt x="2226680" y="183188"/>
                </a:lnTo>
                <a:lnTo>
                  <a:pt x="2227229" y="183188"/>
                </a:lnTo>
                <a:lnTo>
                  <a:pt x="2226039" y="184876"/>
                </a:lnTo>
                <a:close/>
              </a:path>
              <a:path w="2234565" h="447675">
                <a:moveTo>
                  <a:pt x="2225479" y="186351"/>
                </a:moveTo>
                <a:lnTo>
                  <a:pt x="2224999" y="186351"/>
                </a:lnTo>
                <a:lnTo>
                  <a:pt x="2226039" y="184876"/>
                </a:lnTo>
                <a:lnTo>
                  <a:pt x="2225479" y="186351"/>
                </a:lnTo>
                <a:close/>
              </a:path>
              <a:path w="2234565" h="447675">
                <a:moveTo>
                  <a:pt x="2193167" y="190962"/>
                </a:moveTo>
                <a:lnTo>
                  <a:pt x="2193231" y="190793"/>
                </a:lnTo>
                <a:lnTo>
                  <a:pt x="2193167" y="190962"/>
                </a:lnTo>
                <a:close/>
              </a:path>
              <a:path w="2234565" h="447675">
                <a:moveTo>
                  <a:pt x="505641" y="228040"/>
                </a:moveTo>
                <a:lnTo>
                  <a:pt x="499885" y="227768"/>
                </a:lnTo>
                <a:lnTo>
                  <a:pt x="504941" y="227768"/>
                </a:lnTo>
                <a:lnTo>
                  <a:pt x="505641" y="228040"/>
                </a:lnTo>
                <a:close/>
              </a:path>
              <a:path w="2234565" h="447675">
                <a:moveTo>
                  <a:pt x="2175473" y="244088"/>
                </a:moveTo>
                <a:lnTo>
                  <a:pt x="2177753" y="237246"/>
                </a:lnTo>
                <a:lnTo>
                  <a:pt x="2181345" y="233068"/>
                </a:lnTo>
                <a:lnTo>
                  <a:pt x="2175473" y="244088"/>
                </a:lnTo>
                <a:close/>
              </a:path>
              <a:path w="2234565" h="447675">
                <a:moveTo>
                  <a:pt x="2204622" y="244088"/>
                </a:moveTo>
                <a:lnTo>
                  <a:pt x="2175473" y="244088"/>
                </a:lnTo>
                <a:lnTo>
                  <a:pt x="2181345" y="233068"/>
                </a:lnTo>
                <a:lnTo>
                  <a:pt x="2208533" y="233068"/>
                </a:lnTo>
                <a:lnTo>
                  <a:pt x="2204622" y="244088"/>
                </a:lnTo>
                <a:close/>
              </a:path>
              <a:path w="2234565" h="447675">
                <a:moveTo>
                  <a:pt x="2195812" y="257510"/>
                </a:moveTo>
                <a:lnTo>
                  <a:pt x="2160331" y="257510"/>
                </a:lnTo>
                <a:lnTo>
                  <a:pt x="2177753" y="237246"/>
                </a:lnTo>
                <a:lnTo>
                  <a:pt x="2175473" y="244088"/>
                </a:lnTo>
                <a:lnTo>
                  <a:pt x="2204622" y="244088"/>
                </a:lnTo>
                <a:lnTo>
                  <a:pt x="2203823" y="246340"/>
                </a:lnTo>
                <a:lnTo>
                  <a:pt x="2201864" y="246831"/>
                </a:lnTo>
                <a:lnTo>
                  <a:pt x="2201643" y="247311"/>
                </a:lnTo>
                <a:lnTo>
                  <a:pt x="2201397" y="248936"/>
                </a:lnTo>
                <a:lnTo>
                  <a:pt x="2201386" y="249135"/>
                </a:lnTo>
                <a:lnTo>
                  <a:pt x="2200580" y="249135"/>
                </a:lnTo>
                <a:lnTo>
                  <a:pt x="2195812" y="257510"/>
                </a:lnTo>
                <a:close/>
              </a:path>
              <a:path w="2234565" h="447675">
                <a:moveTo>
                  <a:pt x="2200877" y="258137"/>
                </a:moveTo>
                <a:lnTo>
                  <a:pt x="2200580" y="249135"/>
                </a:lnTo>
                <a:lnTo>
                  <a:pt x="2201386" y="249135"/>
                </a:lnTo>
                <a:lnTo>
                  <a:pt x="2200877" y="258137"/>
                </a:lnTo>
                <a:close/>
              </a:path>
              <a:path w="2234565" h="447675">
                <a:moveTo>
                  <a:pt x="2136836" y="279012"/>
                </a:moveTo>
                <a:lnTo>
                  <a:pt x="2162385" y="255110"/>
                </a:lnTo>
                <a:lnTo>
                  <a:pt x="2160331" y="257510"/>
                </a:lnTo>
                <a:lnTo>
                  <a:pt x="2195812" y="257510"/>
                </a:lnTo>
                <a:lnTo>
                  <a:pt x="2186177" y="274433"/>
                </a:lnTo>
                <a:lnTo>
                  <a:pt x="2183344" y="274433"/>
                </a:lnTo>
                <a:lnTo>
                  <a:pt x="2182657" y="275235"/>
                </a:lnTo>
                <a:lnTo>
                  <a:pt x="2182292" y="275616"/>
                </a:lnTo>
                <a:lnTo>
                  <a:pt x="2180664" y="277140"/>
                </a:lnTo>
                <a:lnTo>
                  <a:pt x="2148128" y="277140"/>
                </a:lnTo>
                <a:lnTo>
                  <a:pt x="2136836" y="279012"/>
                </a:lnTo>
                <a:close/>
              </a:path>
              <a:path w="2234565" h="447675">
                <a:moveTo>
                  <a:pt x="2183664" y="282688"/>
                </a:moveTo>
                <a:lnTo>
                  <a:pt x="2183344" y="274433"/>
                </a:lnTo>
                <a:lnTo>
                  <a:pt x="2186177" y="274433"/>
                </a:lnTo>
                <a:lnTo>
                  <a:pt x="2183961" y="278324"/>
                </a:lnTo>
                <a:lnTo>
                  <a:pt x="2183664" y="282688"/>
                </a:lnTo>
                <a:close/>
              </a:path>
              <a:path w="2234565" h="447675">
                <a:moveTo>
                  <a:pt x="2147674" y="305399"/>
                </a:moveTo>
                <a:lnTo>
                  <a:pt x="2102032" y="305399"/>
                </a:lnTo>
                <a:lnTo>
                  <a:pt x="2148128" y="277140"/>
                </a:lnTo>
                <a:lnTo>
                  <a:pt x="2180664" y="277140"/>
                </a:lnTo>
                <a:lnTo>
                  <a:pt x="2155977" y="300236"/>
                </a:lnTo>
                <a:lnTo>
                  <a:pt x="2155576" y="300571"/>
                </a:lnTo>
                <a:lnTo>
                  <a:pt x="2154740" y="301197"/>
                </a:lnTo>
                <a:lnTo>
                  <a:pt x="2154306" y="301487"/>
                </a:lnTo>
                <a:lnTo>
                  <a:pt x="2147674" y="305399"/>
                </a:lnTo>
                <a:close/>
              </a:path>
              <a:path w="2234565" h="447675">
                <a:moveTo>
                  <a:pt x="2053219" y="316519"/>
                </a:moveTo>
                <a:lnTo>
                  <a:pt x="2104436" y="298013"/>
                </a:lnTo>
                <a:lnTo>
                  <a:pt x="2102032" y="305399"/>
                </a:lnTo>
                <a:lnTo>
                  <a:pt x="2147674" y="305399"/>
                </a:lnTo>
                <a:lnTo>
                  <a:pt x="2129208" y="316291"/>
                </a:lnTo>
                <a:lnTo>
                  <a:pt x="2054134" y="316291"/>
                </a:lnTo>
                <a:lnTo>
                  <a:pt x="2053219" y="316519"/>
                </a:lnTo>
                <a:close/>
              </a:path>
              <a:path w="2234565" h="447675">
                <a:moveTo>
                  <a:pt x="2052544" y="316763"/>
                </a:moveTo>
                <a:lnTo>
                  <a:pt x="2053219" y="316519"/>
                </a:lnTo>
                <a:lnTo>
                  <a:pt x="2054134" y="316291"/>
                </a:lnTo>
                <a:lnTo>
                  <a:pt x="2052544" y="316763"/>
                </a:lnTo>
                <a:close/>
              </a:path>
              <a:path w="2234565" h="447675">
                <a:moveTo>
                  <a:pt x="2128407" y="316763"/>
                </a:moveTo>
                <a:lnTo>
                  <a:pt x="2052544" y="316763"/>
                </a:lnTo>
                <a:lnTo>
                  <a:pt x="2054134" y="316291"/>
                </a:lnTo>
                <a:lnTo>
                  <a:pt x="2129208" y="316291"/>
                </a:lnTo>
                <a:lnTo>
                  <a:pt x="2128407" y="316763"/>
                </a:lnTo>
                <a:close/>
              </a:path>
              <a:path w="2234565" h="447675">
                <a:moveTo>
                  <a:pt x="2023082" y="352927"/>
                </a:moveTo>
                <a:lnTo>
                  <a:pt x="1907321" y="352927"/>
                </a:lnTo>
                <a:lnTo>
                  <a:pt x="2053219" y="316519"/>
                </a:lnTo>
                <a:lnTo>
                  <a:pt x="2052544" y="316763"/>
                </a:lnTo>
                <a:lnTo>
                  <a:pt x="2128407" y="316763"/>
                </a:lnTo>
                <a:lnTo>
                  <a:pt x="2116550" y="323757"/>
                </a:lnTo>
                <a:lnTo>
                  <a:pt x="2116168" y="325175"/>
                </a:lnTo>
                <a:lnTo>
                  <a:pt x="2115775" y="327249"/>
                </a:lnTo>
                <a:lnTo>
                  <a:pt x="2114973" y="331027"/>
                </a:lnTo>
                <a:lnTo>
                  <a:pt x="2114563" y="332725"/>
                </a:lnTo>
                <a:lnTo>
                  <a:pt x="2124806" y="334233"/>
                </a:lnTo>
                <a:lnTo>
                  <a:pt x="2062255" y="343637"/>
                </a:lnTo>
                <a:lnTo>
                  <a:pt x="2060934" y="344046"/>
                </a:lnTo>
                <a:lnTo>
                  <a:pt x="2023082" y="352927"/>
                </a:lnTo>
                <a:close/>
              </a:path>
              <a:path w="2234565" h="447675">
                <a:moveTo>
                  <a:pt x="861451" y="344325"/>
                </a:moveTo>
                <a:lnTo>
                  <a:pt x="860579" y="344087"/>
                </a:lnTo>
                <a:lnTo>
                  <a:pt x="861018" y="344192"/>
                </a:lnTo>
                <a:lnTo>
                  <a:pt x="861451" y="344325"/>
                </a:lnTo>
                <a:close/>
              </a:path>
              <a:path w="2234565" h="447675">
                <a:moveTo>
                  <a:pt x="861018" y="344192"/>
                </a:moveTo>
                <a:lnTo>
                  <a:pt x="860579" y="344087"/>
                </a:lnTo>
                <a:lnTo>
                  <a:pt x="861018" y="344192"/>
                </a:lnTo>
                <a:close/>
              </a:path>
              <a:path w="2234565" h="447675">
                <a:moveTo>
                  <a:pt x="861574" y="344325"/>
                </a:moveTo>
                <a:lnTo>
                  <a:pt x="861018" y="344192"/>
                </a:lnTo>
                <a:lnTo>
                  <a:pt x="861574" y="344325"/>
                </a:lnTo>
                <a:close/>
              </a:path>
              <a:path w="2234565" h="447675">
                <a:moveTo>
                  <a:pt x="1692388" y="388953"/>
                </a:moveTo>
                <a:lnTo>
                  <a:pt x="1898887" y="352763"/>
                </a:lnTo>
                <a:lnTo>
                  <a:pt x="1907321" y="352927"/>
                </a:lnTo>
                <a:lnTo>
                  <a:pt x="2023082" y="352927"/>
                </a:lnTo>
                <a:lnTo>
                  <a:pt x="1903820" y="380910"/>
                </a:lnTo>
                <a:lnTo>
                  <a:pt x="1858606" y="388827"/>
                </a:lnTo>
                <a:lnTo>
                  <a:pt x="1693267" y="388827"/>
                </a:lnTo>
                <a:lnTo>
                  <a:pt x="1692388" y="388953"/>
                </a:lnTo>
                <a:close/>
              </a:path>
              <a:path w="2234565" h="447675">
                <a:moveTo>
                  <a:pt x="1624158" y="425295"/>
                </a:moveTo>
                <a:lnTo>
                  <a:pt x="1468016" y="425295"/>
                </a:lnTo>
                <a:lnTo>
                  <a:pt x="1693267" y="388827"/>
                </a:lnTo>
                <a:lnTo>
                  <a:pt x="1858606" y="388827"/>
                </a:lnTo>
                <a:lnTo>
                  <a:pt x="1696441" y="417226"/>
                </a:lnTo>
                <a:lnTo>
                  <a:pt x="1624158" y="425295"/>
                </a:lnTo>
                <a:close/>
              </a:path>
              <a:path w="2234565" h="447675">
                <a:moveTo>
                  <a:pt x="1061199" y="392159"/>
                </a:moveTo>
                <a:lnTo>
                  <a:pt x="1060169" y="391951"/>
                </a:lnTo>
                <a:lnTo>
                  <a:pt x="1060663" y="392030"/>
                </a:lnTo>
                <a:lnTo>
                  <a:pt x="1061199" y="392159"/>
                </a:lnTo>
                <a:close/>
              </a:path>
              <a:path w="2234565" h="447675">
                <a:moveTo>
                  <a:pt x="1060663" y="392030"/>
                </a:moveTo>
                <a:lnTo>
                  <a:pt x="1060169" y="391951"/>
                </a:lnTo>
                <a:lnTo>
                  <a:pt x="1060334" y="391951"/>
                </a:lnTo>
                <a:lnTo>
                  <a:pt x="1060663" y="392030"/>
                </a:lnTo>
                <a:close/>
              </a:path>
              <a:path w="2234565" h="447675">
                <a:moveTo>
                  <a:pt x="1061468" y="392159"/>
                </a:moveTo>
                <a:lnTo>
                  <a:pt x="1061199" y="392159"/>
                </a:lnTo>
                <a:lnTo>
                  <a:pt x="1060663" y="392030"/>
                </a:lnTo>
                <a:lnTo>
                  <a:pt x="1061468" y="392159"/>
                </a:lnTo>
                <a:close/>
              </a:path>
              <a:path w="2234565" h="447675">
                <a:moveTo>
                  <a:pt x="1162867" y="408341"/>
                </a:moveTo>
                <a:lnTo>
                  <a:pt x="1159749" y="408218"/>
                </a:lnTo>
                <a:lnTo>
                  <a:pt x="1162099" y="408218"/>
                </a:lnTo>
                <a:lnTo>
                  <a:pt x="1162867" y="408341"/>
                </a:lnTo>
                <a:close/>
              </a:path>
              <a:path w="2234565" h="447675">
                <a:moveTo>
                  <a:pt x="1258645" y="417576"/>
                </a:moveTo>
                <a:lnTo>
                  <a:pt x="1257517" y="417514"/>
                </a:lnTo>
                <a:lnTo>
                  <a:pt x="1258081" y="417523"/>
                </a:lnTo>
                <a:lnTo>
                  <a:pt x="1258645" y="417576"/>
                </a:lnTo>
                <a:close/>
              </a:path>
              <a:path w="2234565" h="447675">
                <a:moveTo>
                  <a:pt x="1261594" y="417576"/>
                </a:moveTo>
                <a:lnTo>
                  <a:pt x="1258645" y="417576"/>
                </a:lnTo>
                <a:lnTo>
                  <a:pt x="1258081" y="417523"/>
                </a:lnTo>
                <a:lnTo>
                  <a:pt x="1261594" y="417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4868" y="2991017"/>
            <a:ext cx="1073150" cy="911860"/>
          </a:xfrm>
          <a:custGeom>
            <a:avLst/>
            <a:gdLst/>
            <a:ahLst/>
            <a:cxnLst/>
            <a:rect l="l" t="t" r="r" b="b"/>
            <a:pathLst>
              <a:path w="1073150" h="911860">
                <a:moveTo>
                  <a:pt x="497906" y="271127"/>
                </a:moveTo>
                <a:lnTo>
                  <a:pt x="439768" y="271127"/>
                </a:lnTo>
                <a:lnTo>
                  <a:pt x="0" y="25064"/>
                </a:lnTo>
                <a:lnTo>
                  <a:pt x="4030" y="0"/>
                </a:lnTo>
                <a:lnTo>
                  <a:pt x="453651" y="246152"/>
                </a:lnTo>
                <a:lnTo>
                  <a:pt x="497906" y="271127"/>
                </a:lnTo>
                <a:close/>
              </a:path>
              <a:path w="1073150" h="911860">
                <a:moveTo>
                  <a:pt x="765527" y="423685"/>
                </a:moveTo>
                <a:lnTo>
                  <a:pt x="710102" y="423685"/>
                </a:lnTo>
                <a:lnTo>
                  <a:pt x="439608" y="271037"/>
                </a:lnTo>
                <a:lnTo>
                  <a:pt x="439768" y="271127"/>
                </a:lnTo>
                <a:lnTo>
                  <a:pt x="497906" y="271127"/>
                </a:lnTo>
                <a:lnTo>
                  <a:pt x="724488" y="398999"/>
                </a:lnTo>
                <a:lnTo>
                  <a:pt x="765527" y="423685"/>
                </a:lnTo>
                <a:close/>
              </a:path>
              <a:path w="1073150" h="911860">
                <a:moveTo>
                  <a:pt x="948954" y="545143"/>
                </a:moveTo>
                <a:lnTo>
                  <a:pt x="908320" y="545143"/>
                </a:lnTo>
                <a:lnTo>
                  <a:pt x="820957" y="490343"/>
                </a:lnTo>
                <a:lnTo>
                  <a:pt x="709937" y="423592"/>
                </a:lnTo>
                <a:lnTo>
                  <a:pt x="710102" y="423685"/>
                </a:lnTo>
                <a:lnTo>
                  <a:pt x="765527" y="423685"/>
                </a:lnTo>
                <a:lnTo>
                  <a:pt x="836738" y="466521"/>
                </a:lnTo>
                <a:lnTo>
                  <a:pt x="920266" y="521897"/>
                </a:lnTo>
                <a:lnTo>
                  <a:pt x="948954" y="545143"/>
                </a:lnTo>
                <a:close/>
              </a:path>
              <a:path w="1073150" h="911860">
                <a:moveTo>
                  <a:pt x="821484" y="490676"/>
                </a:moveTo>
                <a:lnTo>
                  <a:pt x="820931" y="490343"/>
                </a:lnTo>
                <a:lnTo>
                  <a:pt x="821484" y="490676"/>
                </a:lnTo>
                <a:close/>
              </a:path>
              <a:path w="1073150" h="911860">
                <a:moveTo>
                  <a:pt x="999996" y="587923"/>
                </a:moveTo>
                <a:lnTo>
                  <a:pt x="959376" y="587923"/>
                </a:lnTo>
                <a:lnTo>
                  <a:pt x="958535" y="587225"/>
                </a:lnTo>
                <a:lnTo>
                  <a:pt x="902871" y="544567"/>
                </a:lnTo>
                <a:lnTo>
                  <a:pt x="908320" y="545143"/>
                </a:lnTo>
                <a:lnTo>
                  <a:pt x="948954" y="545143"/>
                </a:lnTo>
                <a:lnTo>
                  <a:pt x="976771" y="567683"/>
                </a:lnTo>
                <a:lnTo>
                  <a:pt x="977612" y="574663"/>
                </a:lnTo>
                <a:lnTo>
                  <a:pt x="999996" y="587923"/>
                </a:lnTo>
                <a:close/>
              </a:path>
              <a:path w="1073150" h="911860">
                <a:moveTo>
                  <a:pt x="958942" y="587590"/>
                </a:moveTo>
                <a:lnTo>
                  <a:pt x="958466" y="587225"/>
                </a:lnTo>
                <a:lnTo>
                  <a:pt x="958942" y="587590"/>
                </a:lnTo>
                <a:close/>
              </a:path>
              <a:path w="1073150" h="911860">
                <a:moveTo>
                  <a:pt x="959376" y="587923"/>
                </a:moveTo>
                <a:lnTo>
                  <a:pt x="958942" y="587590"/>
                </a:lnTo>
                <a:lnTo>
                  <a:pt x="958535" y="587225"/>
                </a:lnTo>
                <a:lnTo>
                  <a:pt x="959376" y="587923"/>
                </a:lnTo>
                <a:close/>
              </a:path>
              <a:path w="1073150" h="911860">
                <a:moveTo>
                  <a:pt x="998758" y="623292"/>
                </a:moveTo>
                <a:lnTo>
                  <a:pt x="958942" y="587590"/>
                </a:lnTo>
                <a:lnTo>
                  <a:pt x="959376" y="587923"/>
                </a:lnTo>
                <a:lnTo>
                  <a:pt x="999996" y="587923"/>
                </a:lnTo>
                <a:lnTo>
                  <a:pt x="1025008" y="602738"/>
                </a:lnTo>
                <a:lnTo>
                  <a:pt x="1027149" y="602930"/>
                </a:lnTo>
                <a:lnTo>
                  <a:pt x="1028296" y="605597"/>
                </a:lnTo>
                <a:lnTo>
                  <a:pt x="1019263" y="605597"/>
                </a:lnTo>
                <a:lnTo>
                  <a:pt x="1019850" y="611911"/>
                </a:lnTo>
                <a:lnTo>
                  <a:pt x="1032598" y="622787"/>
                </a:lnTo>
                <a:lnTo>
                  <a:pt x="998350" y="622787"/>
                </a:lnTo>
                <a:lnTo>
                  <a:pt x="998758" y="623292"/>
                </a:lnTo>
                <a:close/>
              </a:path>
              <a:path w="1073150" h="911860">
                <a:moveTo>
                  <a:pt x="1029230" y="607772"/>
                </a:moveTo>
                <a:lnTo>
                  <a:pt x="1019263" y="605597"/>
                </a:lnTo>
                <a:lnTo>
                  <a:pt x="1028296" y="605597"/>
                </a:lnTo>
                <a:lnTo>
                  <a:pt x="1029230" y="607772"/>
                </a:lnTo>
                <a:close/>
              </a:path>
              <a:path w="1073150" h="911860">
                <a:moveTo>
                  <a:pt x="999562" y="624013"/>
                </a:moveTo>
                <a:lnTo>
                  <a:pt x="998758" y="623292"/>
                </a:lnTo>
                <a:lnTo>
                  <a:pt x="998350" y="622787"/>
                </a:lnTo>
                <a:lnTo>
                  <a:pt x="999562" y="624013"/>
                </a:lnTo>
                <a:close/>
              </a:path>
              <a:path w="1073150" h="911860">
                <a:moveTo>
                  <a:pt x="1034036" y="624013"/>
                </a:moveTo>
                <a:lnTo>
                  <a:pt x="999562" y="624013"/>
                </a:lnTo>
                <a:lnTo>
                  <a:pt x="998350" y="622787"/>
                </a:lnTo>
                <a:lnTo>
                  <a:pt x="1032598" y="622787"/>
                </a:lnTo>
                <a:lnTo>
                  <a:pt x="1034036" y="624013"/>
                </a:lnTo>
                <a:close/>
              </a:path>
              <a:path w="1073150" h="911860">
                <a:moveTo>
                  <a:pt x="1025834" y="656866"/>
                </a:moveTo>
                <a:lnTo>
                  <a:pt x="998758" y="623292"/>
                </a:lnTo>
                <a:lnTo>
                  <a:pt x="999562" y="624013"/>
                </a:lnTo>
                <a:lnTo>
                  <a:pt x="1034036" y="624013"/>
                </a:lnTo>
                <a:lnTo>
                  <a:pt x="1057342" y="651977"/>
                </a:lnTo>
                <a:lnTo>
                  <a:pt x="1024247" y="651977"/>
                </a:lnTo>
                <a:lnTo>
                  <a:pt x="1025834" y="656866"/>
                </a:lnTo>
                <a:close/>
              </a:path>
              <a:path w="1073150" h="911860">
                <a:moveTo>
                  <a:pt x="1039117" y="677427"/>
                </a:moveTo>
                <a:lnTo>
                  <a:pt x="1024247" y="651977"/>
                </a:lnTo>
                <a:lnTo>
                  <a:pt x="1057342" y="651977"/>
                </a:lnTo>
                <a:lnTo>
                  <a:pt x="1066042" y="675497"/>
                </a:lnTo>
                <a:lnTo>
                  <a:pt x="1038621" y="675497"/>
                </a:lnTo>
                <a:lnTo>
                  <a:pt x="1039117" y="677427"/>
                </a:lnTo>
                <a:close/>
              </a:path>
              <a:path w="1073150" h="911860">
                <a:moveTo>
                  <a:pt x="1068408" y="678190"/>
                </a:moveTo>
                <a:lnTo>
                  <a:pt x="1066132" y="678190"/>
                </a:lnTo>
                <a:lnTo>
                  <a:pt x="1066296" y="668382"/>
                </a:lnTo>
                <a:lnTo>
                  <a:pt x="1068408" y="678190"/>
                </a:lnTo>
                <a:close/>
              </a:path>
              <a:path w="1073150" h="911860">
                <a:moveTo>
                  <a:pt x="1040122" y="679147"/>
                </a:moveTo>
                <a:lnTo>
                  <a:pt x="1039117" y="677427"/>
                </a:lnTo>
                <a:lnTo>
                  <a:pt x="1038621" y="675497"/>
                </a:lnTo>
                <a:lnTo>
                  <a:pt x="1040122" y="679147"/>
                </a:lnTo>
                <a:close/>
              </a:path>
              <a:path w="1073150" h="911860">
                <a:moveTo>
                  <a:pt x="1068614" y="679147"/>
                </a:moveTo>
                <a:lnTo>
                  <a:pt x="1040122" y="679147"/>
                </a:lnTo>
                <a:lnTo>
                  <a:pt x="1038621" y="675497"/>
                </a:lnTo>
                <a:lnTo>
                  <a:pt x="1066042" y="675497"/>
                </a:lnTo>
                <a:lnTo>
                  <a:pt x="1066132" y="678190"/>
                </a:lnTo>
                <a:lnTo>
                  <a:pt x="1068408" y="678190"/>
                </a:lnTo>
                <a:lnTo>
                  <a:pt x="1068614" y="679147"/>
                </a:lnTo>
                <a:close/>
              </a:path>
              <a:path w="1073150" h="911860">
                <a:moveTo>
                  <a:pt x="1044822" y="699617"/>
                </a:moveTo>
                <a:lnTo>
                  <a:pt x="1039117" y="677427"/>
                </a:lnTo>
                <a:lnTo>
                  <a:pt x="1040122" y="679147"/>
                </a:lnTo>
                <a:lnTo>
                  <a:pt x="1068614" y="679147"/>
                </a:lnTo>
                <a:lnTo>
                  <a:pt x="1072044" y="695074"/>
                </a:lnTo>
                <a:lnTo>
                  <a:pt x="1054088" y="695074"/>
                </a:lnTo>
                <a:lnTo>
                  <a:pt x="1044822" y="699617"/>
                </a:lnTo>
                <a:close/>
              </a:path>
              <a:path w="1073150" h="911860">
                <a:moveTo>
                  <a:pt x="1072752" y="699381"/>
                </a:moveTo>
                <a:lnTo>
                  <a:pt x="1072818" y="693996"/>
                </a:lnTo>
                <a:lnTo>
                  <a:pt x="1072917" y="695074"/>
                </a:lnTo>
                <a:lnTo>
                  <a:pt x="1072904" y="697179"/>
                </a:lnTo>
                <a:lnTo>
                  <a:pt x="1072752" y="699381"/>
                </a:lnTo>
                <a:close/>
              </a:path>
              <a:path w="1073150" h="911860">
                <a:moveTo>
                  <a:pt x="1042869" y="717314"/>
                </a:moveTo>
                <a:lnTo>
                  <a:pt x="1054088" y="695074"/>
                </a:lnTo>
                <a:lnTo>
                  <a:pt x="1072044" y="695074"/>
                </a:lnTo>
                <a:lnTo>
                  <a:pt x="1072497" y="697179"/>
                </a:lnTo>
                <a:lnTo>
                  <a:pt x="1072608" y="701465"/>
                </a:lnTo>
                <a:lnTo>
                  <a:pt x="1071831" y="712698"/>
                </a:lnTo>
                <a:lnTo>
                  <a:pt x="1049807" y="712698"/>
                </a:lnTo>
                <a:lnTo>
                  <a:pt x="1042869" y="717314"/>
                </a:lnTo>
                <a:close/>
              </a:path>
              <a:path w="1073150" h="911860">
                <a:moveTo>
                  <a:pt x="1072688" y="704578"/>
                </a:moveTo>
                <a:lnTo>
                  <a:pt x="1072608" y="701465"/>
                </a:lnTo>
                <a:lnTo>
                  <a:pt x="1072752" y="699381"/>
                </a:lnTo>
                <a:lnTo>
                  <a:pt x="1072688" y="704578"/>
                </a:lnTo>
                <a:close/>
              </a:path>
              <a:path w="1073150" h="911860">
                <a:moveTo>
                  <a:pt x="1053618" y="762962"/>
                </a:moveTo>
                <a:lnTo>
                  <a:pt x="1025425" y="762962"/>
                </a:lnTo>
                <a:lnTo>
                  <a:pt x="1049807" y="712698"/>
                </a:lnTo>
                <a:lnTo>
                  <a:pt x="1071831" y="712698"/>
                </a:lnTo>
                <a:lnTo>
                  <a:pt x="1071321" y="720079"/>
                </a:lnTo>
                <a:lnTo>
                  <a:pt x="1071200" y="720867"/>
                </a:lnTo>
                <a:lnTo>
                  <a:pt x="1070828" y="722413"/>
                </a:lnTo>
                <a:lnTo>
                  <a:pt x="1070577" y="723170"/>
                </a:lnTo>
                <a:lnTo>
                  <a:pt x="1053618" y="762962"/>
                </a:lnTo>
                <a:close/>
              </a:path>
              <a:path w="1073150" h="911860">
                <a:moveTo>
                  <a:pt x="1008659" y="772456"/>
                </a:moveTo>
                <a:lnTo>
                  <a:pt x="1028237" y="751962"/>
                </a:lnTo>
                <a:lnTo>
                  <a:pt x="1025425" y="762962"/>
                </a:lnTo>
                <a:lnTo>
                  <a:pt x="1053618" y="762962"/>
                </a:lnTo>
                <a:lnTo>
                  <a:pt x="1051712" y="767434"/>
                </a:lnTo>
                <a:lnTo>
                  <a:pt x="1051553" y="769694"/>
                </a:lnTo>
                <a:lnTo>
                  <a:pt x="1050498" y="769694"/>
                </a:lnTo>
                <a:lnTo>
                  <a:pt x="1050026" y="770410"/>
                </a:lnTo>
                <a:lnTo>
                  <a:pt x="1049491" y="771082"/>
                </a:lnTo>
                <a:lnTo>
                  <a:pt x="1049146" y="771443"/>
                </a:lnTo>
                <a:lnTo>
                  <a:pt x="1010390" y="771443"/>
                </a:lnTo>
                <a:lnTo>
                  <a:pt x="1008659" y="772456"/>
                </a:lnTo>
                <a:close/>
              </a:path>
              <a:path w="1073150" h="911860">
                <a:moveTo>
                  <a:pt x="1050969" y="776150"/>
                </a:moveTo>
                <a:lnTo>
                  <a:pt x="1050498" y="769694"/>
                </a:lnTo>
                <a:lnTo>
                  <a:pt x="1051553" y="769694"/>
                </a:lnTo>
                <a:lnTo>
                  <a:pt x="1051351" y="772456"/>
                </a:lnTo>
                <a:lnTo>
                  <a:pt x="1050969" y="776150"/>
                </a:lnTo>
                <a:close/>
              </a:path>
              <a:path w="1073150" h="911860">
                <a:moveTo>
                  <a:pt x="1007274" y="773905"/>
                </a:moveTo>
                <a:lnTo>
                  <a:pt x="1008659" y="772456"/>
                </a:lnTo>
                <a:lnTo>
                  <a:pt x="1010390" y="771443"/>
                </a:lnTo>
                <a:lnTo>
                  <a:pt x="1007274" y="773905"/>
                </a:lnTo>
                <a:close/>
              </a:path>
              <a:path w="1073150" h="911860">
                <a:moveTo>
                  <a:pt x="1047256" y="773905"/>
                </a:moveTo>
                <a:lnTo>
                  <a:pt x="1007274" y="773905"/>
                </a:lnTo>
                <a:lnTo>
                  <a:pt x="1010390" y="771443"/>
                </a:lnTo>
                <a:lnTo>
                  <a:pt x="1049146" y="771443"/>
                </a:lnTo>
                <a:lnTo>
                  <a:pt x="1048899" y="771701"/>
                </a:lnTo>
                <a:lnTo>
                  <a:pt x="1047256" y="773905"/>
                </a:lnTo>
                <a:close/>
              </a:path>
              <a:path w="1073150" h="911860">
                <a:moveTo>
                  <a:pt x="976289" y="791394"/>
                </a:moveTo>
                <a:lnTo>
                  <a:pt x="1008659" y="772456"/>
                </a:lnTo>
                <a:lnTo>
                  <a:pt x="1007274" y="773905"/>
                </a:lnTo>
                <a:lnTo>
                  <a:pt x="1047256" y="773905"/>
                </a:lnTo>
                <a:lnTo>
                  <a:pt x="1034532" y="790974"/>
                </a:lnTo>
                <a:lnTo>
                  <a:pt x="977390" y="790974"/>
                </a:lnTo>
                <a:lnTo>
                  <a:pt x="976289" y="791394"/>
                </a:lnTo>
                <a:close/>
              </a:path>
              <a:path w="1073150" h="911860">
                <a:moveTo>
                  <a:pt x="975270" y="791990"/>
                </a:moveTo>
                <a:lnTo>
                  <a:pt x="976289" y="791394"/>
                </a:lnTo>
                <a:lnTo>
                  <a:pt x="977390" y="790974"/>
                </a:lnTo>
                <a:lnTo>
                  <a:pt x="975270" y="791990"/>
                </a:lnTo>
                <a:close/>
              </a:path>
              <a:path w="1073150" h="911860">
                <a:moveTo>
                  <a:pt x="1033774" y="791990"/>
                </a:moveTo>
                <a:lnTo>
                  <a:pt x="975270" y="791990"/>
                </a:lnTo>
                <a:lnTo>
                  <a:pt x="977390" y="790974"/>
                </a:lnTo>
                <a:lnTo>
                  <a:pt x="1034532" y="790974"/>
                </a:lnTo>
                <a:lnTo>
                  <a:pt x="1033774" y="791990"/>
                </a:lnTo>
                <a:close/>
              </a:path>
              <a:path w="1073150" h="911860">
                <a:moveTo>
                  <a:pt x="962702" y="827660"/>
                </a:moveTo>
                <a:lnTo>
                  <a:pt x="881272" y="827660"/>
                </a:lnTo>
                <a:lnTo>
                  <a:pt x="882240" y="827330"/>
                </a:lnTo>
                <a:lnTo>
                  <a:pt x="976289" y="791394"/>
                </a:lnTo>
                <a:lnTo>
                  <a:pt x="975270" y="791990"/>
                </a:lnTo>
                <a:lnTo>
                  <a:pt x="1033774" y="791990"/>
                </a:lnTo>
                <a:lnTo>
                  <a:pt x="1031542" y="794984"/>
                </a:lnTo>
                <a:lnTo>
                  <a:pt x="1026464" y="794984"/>
                </a:lnTo>
                <a:lnTo>
                  <a:pt x="1025943" y="795396"/>
                </a:lnTo>
                <a:lnTo>
                  <a:pt x="1025393" y="795771"/>
                </a:lnTo>
                <a:lnTo>
                  <a:pt x="989361" y="816853"/>
                </a:lnTo>
                <a:lnTo>
                  <a:pt x="988307" y="817376"/>
                </a:lnTo>
                <a:lnTo>
                  <a:pt x="962702" y="827660"/>
                </a:lnTo>
                <a:close/>
              </a:path>
              <a:path w="1073150" h="911860">
                <a:moveTo>
                  <a:pt x="1026985" y="803488"/>
                </a:moveTo>
                <a:lnTo>
                  <a:pt x="1026464" y="794984"/>
                </a:lnTo>
                <a:lnTo>
                  <a:pt x="1031542" y="794984"/>
                </a:lnTo>
                <a:lnTo>
                  <a:pt x="1028543" y="799008"/>
                </a:lnTo>
                <a:lnTo>
                  <a:pt x="1027477" y="799008"/>
                </a:lnTo>
                <a:lnTo>
                  <a:pt x="1026985" y="803488"/>
                </a:lnTo>
                <a:close/>
              </a:path>
              <a:path w="1073150" h="911860">
                <a:moveTo>
                  <a:pt x="1027936" y="799822"/>
                </a:moveTo>
                <a:lnTo>
                  <a:pt x="1027477" y="799008"/>
                </a:lnTo>
                <a:lnTo>
                  <a:pt x="1028543" y="799008"/>
                </a:lnTo>
                <a:lnTo>
                  <a:pt x="1027936" y="799822"/>
                </a:lnTo>
                <a:close/>
              </a:path>
              <a:path w="1073150" h="911860">
                <a:moveTo>
                  <a:pt x="881748" y="827478"/>
                </a:moveTo>
                <a:lnTo>
                  <a:pt x="882137" y="827330"/>
                </a:lnTo>
                <a:lnTo>
                  <a:pt x="881748" y="827478"/>
                </a:lnTo>
                <a:close/>
              </a:path>
              <a:path w="1073150" h="911860">
                <a:moveTo>
                  <a:pt x="881272" y="827660"/>
                </a:moveTo>
                <a:lnTo>
                  <a:pt x="881748" y="827478"/>
                </a:lnTo>
                <a:lnTo>
                  <a:pt x="882240" y="827330"/>
                </a:lnTo>
                <a:lnTo>
                  <a:pt x="881272" y="827660"/>
                </a:lnTo>
                <a:close/>
              </a:path>
              <a:path w="1073150" h="911860">
                <a:moveTo>
                  <a:pt x="792979" y="884103"/>
                </a:moveTo>
                <a:lnTo>
                  <a:pt x="784727" y="856745"/>
                </a:lnTo>
                <a:lnTo>
                  <a:pt x="881748" y="827478"/>
                </a:lnTo>
                <a:lnTo>
                  <a:pt x="881272" y="827660"/>
                </a:lnTo>
                <a:lnTo>
                  <a:pt x="962702" y="827660"/>
                </a:lnTo>
                <a:lnTo>
                  <a:pt x="896237" y="854357"/>
                </a:lnTo>
                <a:lnTo>
                  <a:pt x="894644" y="854418"/>
                </a:lnTo>
                <a:lnTo>
                  <a:pt x="891142" y="854475"/>
                </a:lnTo>
                <a:lnTo>
                  <a:pt x="895872" y="854530"/>
                </a:lnTo>
                <a:lnTo>
                  <a:pt x="890819" y="854586"/>
                </a:lnTo>
                <a:lnTo>
                  <a:pt x="792979" y="884103"/>
                </a:lnTo>
                <a:close/>
              </a:path>
              <a:path w="1073150" h="911860">
                <a:moveTo>
                  <a:pt x="801232" y="911460"/>
                </a:moveTo>
                <a:lnTo>
                  <a:pt x="706781" y="895182"/>
                </a:lnTo>
                <a:lnTo>
                  <a:pt x="776474" y="829388"/>
                </a:lnTo>
                <a:lnTo>
                  <a:pt x="784727" y="856745"/>
                </a:lnTo>
                <a:lnTo>
                  <a:pt x="776519" y="859221"/>
                </a:lnTo>
                <a:lnTo>
                  <a:pt x="784772" y="886579"/>
                </a:lnTo>
                <a:lnTo>
                  <a:pt x="793726" y="886579"/>
                </a:lnTo>
                <a:lnTo>
                  <a:pt x="801232" y="911460"/>
                </a:lnTo>
                <a:close/>
              </a:path>
              <a:path w="1073150" h="911860">
                <a:moveTo>
                  <a:pt x="784772" y="886579"/>
                </a:moveTo>
                <a:lnTo>
                  <a:pt x="776519" y="859221"/>
                </a:lnTo>
                <a:lnTo>
                  <a:pt x="784727" y="856745"/>
                </a:lnTo>
                <a:lnTo>
                  <a:pt x="792979" y="884103"/>
                </a:lnTo>
                <a:lnTo>
                  <a:pt x="784772" y="886579"/>
                </a:lnTo>
                <a:close/>
              </a:path>
              <a:path w="1073150" h="911860">
                <a:moveTo>
                  <a:pt x="793726" y="886579"/>
                </a:moveTo>
                <a:lnTo>
                  <a:pt x="784772" y="886579"/>
                </a:lnTo>
                <a:lnTo>
                  <a:pt x="792979" y="884103"/>
                </a:lnTo>
                <a:lnTo>
                  <a:pt x="793726" y="886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76337" y="3702050"/>
            <a:ext cx="609600" cy="330200"/>
          </a:xfrm>
          <a:custGeom>
            <a:avLst/>
            <a:gdLst/>
            <a:ahLst/>
            <a:cxnLst/>
            <a:rect l="l" t="t" r="r" b="b"/>
            <a:pathLst>
              <a:path w="609600" h="330200">
                <a:moveTo>
                  <a:pt x="0" y="0"/>
                </a:moveTo>
                <a:lnTo>
                  <a:pt x="609599" y="0"/>
                </a:lnTo>
                <a:lnTo>
                  <a:pt x="609599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76337" y="3702050"/>
            <a:ext cx="609600" cy="330200"/>
          </a:xfrm>
          <a:custGeom>
            <a:avLst/>
            <a:gdLst/>
            <a:ahLst/>
            <a:cxnLst/>
            <a:rect l="l" t="t" r="r" b="b"/>
            <a:pathLst>
              <a:path w="609600" h="330200">
                <a:moveTo>
                  <a:pt x="0" y="0"/>
                </a:moveTo>
                <a:lnTo>
                  <a:pt x="609599" y="0"/>
                </a:lnTo>
                <a:lnTo>
                  <a:pt x="609599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272381" y="3747621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6102" y="3461871"/>
            <a:ext cx="1013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anchor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38518" y="4132263"/>
            <a:ext cx="609600" cy="330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295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95178" y="3891505"/>
            <a:ext cx="615950" cy="1366520"/>
          </a:xfrm>
          <a:custGeom>
            <a:avLst/>
            <a:gdLst/>
            <a:ahLst/>
            <a:cxnLst/>
            <a:rect l="l" t="t" r="r" b="b"/>
            <a:pathLst>
              <a:path w="615950" h="1366520">
                <a:moveTo>
                  <a:pt x="6918" y="91106"/>
                </a:moveTo>
                <a:lnTo>
                  <a:pt x="0" y="63382"/>
                </a:lnTo>
                <a:lnTo>
                  <a:pt x="127869" y="32673"/>
                </a:lnTo>
                <a:lnTo>
                  <a:pt x="134654" y="32522"/>
                </a:lnTo>
                <a:lnTo>
                  <a:pt x="241504" y="9159"/>
                </a:lnTo>
                <a:lnTo>
                  <a:pt x="242550" y="9033"/>
                </a:lnTo>
                <a:lnTo>
                  <a:pt x="347955" y="24"/>
                </a:lnTo>
                <a:lnTo>
                  <a:pt x="349031" y="0"/>
                </a:lnTo>
                <a:lnTo>
                  <a:pt x="349748" y="33"/>
                </a:lnTo>
                <a:lnTo>
                  <a:pt x="396068" y="3065"/>
                </a:lnTo>
                <a:lnTo>
                  <a:pt x="438814" y="12600"/>
                </a:lnTo>
                <a:lnTo>
                  <a:pt x="440014" y="12965"/>
                </a:lnTo>
                <a:lnTo>
                  <a:pt x="447728" y="13271"/>
                </a:lnTo>
                <a:lnTo>
                  <a:pt x="476079" y="28092"/>
                </a:lnTo>
                <a:lnTo>
                  <a:pt x="476798" y="28412"/>
                </a:lnTo>
                <a:lnTo>
                  <a:pt x="477009" y="28525"/>
                </a:lnTo>
                <a:lnTo>
                  <a:pt x="350031" y="28525"/>
                </a:lnTo>
                <a:lnTo>
                  <a:pt x="347881" y="28547"/>
                </a:lnTo>
                <a:lnTo>
                  <a:pt x="348958" y="28617"/>
                </a:lnTo>
                <a:lnTo>
                  <a:pt x="247572" y="37283"/>
                </a:lnTo>
                <a:lnTo>
                  <a:pt x="246547" y="37283"/>
                </a:lnTo>
                <a:lnTo>
                  <a:pt x="244983" y="37505"/>
                </a:lnTo>
                <a:lnTo>
                  <a:pt x="245432" y="37505"/>
                </a:lnTo>
                <a:lnTo>
                  <a:pt x="130061" y="60398"/>
                </a:lnTo>
                <a:lnTo>
                  <a:pt x="129296" y="60550"/>
                </a:lnTo>
                <a:lnTo>
                  <a:pt x="6918" y="91106"/>
                </a:lnTo>
                <a:close/>
              </a:path>
              <a:path w="615950" h="1366520">
                <a:moveTo>
                  <a:pt x="348958" y="28617"/>
                </a:moveTo>
                <a:lnTo>
                  <a:pt x="347881" y="28547"/>
                </a:lnTo>
                <a:lnTo>
                  <a:pt x="350031" y="28525"/>
                </a:lnTo>
                <a:lnTo>
                  <a:pt x="348958" y="28617"/>
                </a:lnTo>
                <a:close/>
              </a:path>
              <a:path w="615950" h="1366520">
                <a:moveTo>
                  <a:pt x="392709" y="31481"/>
                </a:moveTo>
                <a:lnTo>
                  <a:pt x="348958" y="28617"/>
                </a:lnTo>
                <a:lnTo>
                  <a:pt x="350031" y="28525"/>
                </a:lnTo>
                <a:lnTo>
                  <a:pt x="477009" y="28525"/>
                </a:lnTo>
                <a:lnTo>
                  <a:pt x="477838" y="28972"/>
                </a:lnTo>
                <a:lnTo>
                  <a:pt x="483179" y="29182"/>
                </a:lnTo>
                <a:lnTo>
                  <a:pt x="485903" y="31234"/>
                </a:lnTo>
                <a:lnTo>
                  <a:pt x="391614" y="31234"/>
                </a:lnTo>
                <a:lnTo>
                  <a:pt x="392709" y="31481"/>
                </a:lnTo>
                <a:close/>
              </a:path>
              <a:path w="615950" h="1366520">
                <a:moveTo>
                  <a:pt x="393829" y="31554"/>
                </a:moveTo>
                <a:lnTo>
                  <a:pt x="392709" y="31481"/>
                </a:lnTo>
                <a:lnTo>
                  <a:pt x="391614" y="31234"/>
                </a:lnTo>
                <a:lnTo>
                  <a:pt x="393829" y="31554"/>
                </a:lnTo>
                <a:close/>
              </a:path>
              <a:path w="615950" h="1366520">
                <a:moveTo>
                  <a:pt x="486329" y="31554"/>
                </a:moveTo>
                <a:lnTo>
                  <a:pt x="393829" y="31554"/>
                </a:lnTo>
                <a:lnTo>
                  <a:pt x="391614" y="31234"/>
                </a:lnTo>
                <a:lnTo>
                  <a:pt x="485903" y="31234"/>
                </a:lnTo>
                <a:lnTo>
                  <a:pt x="486329" y="31554"/>
                </a:lnTo>
                <a:close/>
              </a:path>
              <a:path w="615950" h="1366520">
                <a:moveTo>
                  <a:pt x="430884" y="40103"/>
                </a:moveTo>
                <a:lnTo>
                  <a:pt x="392709" y="31481"/>
                </a:lnTo>
                <a:lnTo>
                  <a:pt x="393829" y="31554"/>
                </a:lnTo>
                <a:lnTo>
                  <a:pt x="486329" y="31554"/>
                </a:lnTo>
                <a:lnTo>
                  <a:pt x="497037" y="39617"/>
                </a:lnTo>
                <a:lnTo>
                  <a:pt x="429726" y="39617"/>
                </a:lnTo>
                <a:lnTo>
                  <a:pt x="430884" y="40103"/>
                </a:lnTo>
                <a:close/>
              </a:path>
              <a:path w="615950" h="1366520">
                <a:moveTo>
                  <a:pt x="244983" y="37505"/>
                </a:moveTo>
                <a:lnTo>
                  <a:pt x="246547" y="37283"/>
                </a:lnTo>
                <a:lnTo>
                  <a:pt x="245772" y="37437"/>
                </a:lnTo>
                <a:lnTo>
                  <a:pt x="244983" y="37505"/>
                </a:lnTo>
                <a:close/>
              </a:path>
              <a:path w="615950" h="1366520">
                <a:moveTo>
                  <a:pt x="245772" y="37437"/>
                </a:moveTo>
                <a:lnTo>
                  <a:pt x="246547" y="37283"/>
                </a:lnTo>
                <a:lnTo>
                  <a:pt x="247572" y="37283"/>
                </a:lnTo>
                <a:lnTo>
                  <a:pt x="245772" y="37437"/>
                </a:lnTo>
                <a:close/>
              </a:path>
              <a:path w="615950" h="1366520">
                <a:moveTo>
                  <a:pt x="245432" y="37505"/>
                </a:moveTo>
                <a:lnTo>
                  <a:pt x="244983" y="37505"/>
                </a:lnTo>
                <a:lnTo>
                  <a:pt x="245772" y="37437"/>
                </a:lnTo>
                <a:lnTo>
                  <a:pt x="245432" y="37505"/>
                </a:lnTo>
                <a:close/>
              </a:path>
              <a:path w="615950" h="1366520">
                <a:moveTo>
                  <a:pt x="432111" y="40380"/>
                </a:moveTo>
                <a:lnTo>
                  <a:pt x="430884" y="40103"/>
                </a:lnTo>
                <a:lnTo>
                  <a:pt x="429726" y="39617"/>
                </a:lnTo>
                <a:lnTo>
                  <a:pt x="432111" y="40380"/>
                </a:lnTo>
                <a:close/>
              </a:path>
              <a:path w="615950" h="1366520">
                <a:moveTo>
                  <a:pt x="498051" y="40380"/>
                </a:moveTo>
                <a:lnTo>
                  <a:pt x="432111" y="40380"/>
                </a:lnTo>
                <a:lnTo>
                  <a:pt x="429726" y="39617"/>
                </a:lnTo>
                <a:lnTo>
                  <a:pt x="497037" y="39617"/>
                </a:lnTo>
                <a:lnTo>
                  <a:pt x="498051" y="40380"/>
                </a:lnTo>
                <a:close/>
              </a:path>
              <a:path w="615950" h="1366520">
                <a:moveTo>
                  <a:pt x="463922" y="53979"/>
                </a:moveTo>
                <a:lnTo>
                  <a:pt x="430884" y="40103"/>
                </a:lnTo>
                <a:lnTo>
                  <a:pt x="432111" y="40380"/>
                </a:lnTo>
                <a:lnTo>
                  <a:pt x="498051" y="40380"/>
                </a:lnTo>
                <a:lnTo>
                  <a:pt x="509087" y="48691"/>
                </a:lnTo>
                <a:lnTo>
                  <a:pt x="509786" y="49154"/>
                </a:lnTo>
                <a:lnTo>
                  <a:pt x="510775" y="49931"/>
                </a:lnTo>
                <a:lnTo>
                  <a:pt x="514526" y="53348"/>
                </a:lnTo>
                <a:lnTo>
                  <a:pt x="462922" y="53348"/>
                </a:lnTo>
                <a:lnTo>
                  <a:pt x="463922" y="53979"/>
                </a:lnTo>
                <a:close/>
              </a:path>
              <a:path w="615950" h="1366520">
                <a:moveTo>
                  <a:pt x="465014" y="54438"/>
                </a:moveTo>
                <a:lnTo>
                  <a:pt x="463922" y="53979"/>
                </a:lnTo>
                <a:lnTo>
                  <a:pt x="462922" y="53348"/>
                </a:lnTo>
                <a:lnTo>
                  <a:pt x="465014" y="54438"/>
                </a:lnTo>
                <a:close/>
              </a:path>
              <a:path w="615950" h="1366520">
                <a:moveTo>
                  <a:pt x="515722" y="54438"/>
                </a:moveTo>
                <a:lnTo>
                  <a:pt x="465014" y="54438"/>
                </a:lnTo>
                <a:lnTo>
                  <a:pt x="462922" y="53348"/>
                </a:lnTo>
                <a:lnTo>
                  <a:pt x="514526" y="53348"/>
                </a:lnTo>
                <a:lnTo>
                  <a:pt x="515722" y="54438"/>
                </a:lnTo>
                <a:close/>
              </a:path>
              <a:path w="615950" h="1366520">
                <a:moveTo>
                  <a:pt x="518477" y="95606"/>
                </a:moveTo>
                <a:lnTo>
                  <a:pt x="501010" y="75304"/>
                </a:lnTo>
                <a:lnTo>
                  <a:pt x="493838" y="72857"/>
                </a:lnTo>
                <a:lnTo>
                  <a:pt x="463922" y="53979"/>
                </a:lnTo>
                <a:lnTo>
                  <a:pt x="465014" y="54438"/>
                </a:lnTo>
                <a:lnTo>
                  <a:pt x="515722" y="54438"/>
                </a:lnTo>
                <a:lnTo>
                  <a:pt x="538030" y="74765"/>
                </a:lnTo>
                <a:lnTo>
                  <a:pt x="538890" y="75671"/>
                </a:lnTo>
                <a:lnTo>
                  <a:pt x="539413" y="76319"/>
                </a:lnTo>
                <a:lnTo>
                  <a:pt x="552873" y="93771"/>
                </a:lnTo>
                <a:lnTo>
                  <a:pt x="521877" y="93771"/>
                </a:lnTo>
                <a:lnTo>
                  <a:pt x="518477" y="95606"/>
                </a:lnTo>
                <a:close/>
              </a:path>
              <a:path w="615950" h="1366520">
                <a:moveTo>
                  <a:pt x="129636" y="60483"/>
                </a:moveTo>
                <a:lnTo>
                  <a:pt x="129974" y="60398"/>
                </a:lnTo>
                <a:lnTo>
                  <a:pt x="129636" y="60483"/>
                </a:lnTo>
                <a:close/>
              </a:path>
              <a:path w="615950" h="1366520">
                <a:moveTo>
                  <a:pt x="129365" y="60550"/>
                </a:moveTo>
                <a:lnTo>
                  <a:pt x="129636" y="60483"/>
                </a:lnTo>
                <a:lnTo>
                  <a:pt x="129365" y="60550"/>
                </a:lnTo>
                <a:close/>
              </a:path>
              <a:path w="615950" h="1366520">
                <a:moveTo>
                  <a:pt x="539238" y="133549"/>
                </a:moveTo>
                <a:lnTo>
                  <a:pt x="521877" y="93771"/>
                </a:lnTo>
                <a:lnTo>
                  <a:pt x="552873" y="93771"/>
                </a:lnTo>
                <a:lnTo>
                  <a:pt x="562100" y="105733"/>
                </a:lnTo>
                <a:lnTo>
                  <a:pt x="562744" y="106696"/>
                </a:lnTo>
                <a:lnTo>
                  <a:pt x="563124" y="107368"/>
                </a:lnTo>
                <a:lnTo>
                  <a:pt x="570442" y="120939"/>
                </a:lnTo>
                <a:lnTo>
                  <a:pt x="537978" y="120939"/>
                </a:lnTo>
                <a:lnTo>
                  <a:pt x="539238" y="133549"/>
                </a:lnTo>
                <a:close/>
              </a:path>
              <a:path w="615950" h="1366520">
                <a:moveTo>
                  <a:pt x="556336" y="154958"/>
                </a:moveTo>
                <a:lnTo>
                  <a:pt x="537978" y="120939"/>
                </a:lnTo>
                <a:lnTo>
                  <a:pt x="570442" y="120939"/>
                </a:lnTo>
                <a:lnTo>
                  <a:pt x="581794" y="141989"/>
                </a:lnTo>
                <a:lnTo>
                  <a:pt x="582200" y="142919"/>
                </a:lnTo>
                <a:lnTo>
                  <a:pt x="585951" y="153109"/>
                </a:lnTo>
                <a:lnTo>
                  <a:pt x="566130" y="153109"/>
                </a:lnTo>
                <a:lnTo>
                  <a:pt x="556336" y="154958"/>
                </a:lnTo>
                <a:close/>
              </a:path>
              <a:path w="615950" h="1366520">
                <a:moveTo>
                  <a:pt x="598698" y="192114"/>
                </a:moveTo>
                <a:lnTo>
                  <a:pt x="569860" y="192114"/>
                </a:lnTo>
                <a:lnTo>
                  <a:pt x="566130" y="153109"/>
                </a:lnTo>
                <a:lnTo>
                  <a:pt x="585951" y="153109"/>
                </a:lnTo>
                <a:lnTo>
                  <a:pt x="596817" y="182626"/>
                </a:lnTo>
                <a:lnTo>
                  <a:pt x="597157" y="183803"/>
                </a:lnTo>
                <a:lnTo>
                  <a:pt x="597322" y="184603"/>
                </a:lnTo>
                <a:lnTo>
                  <a:pt x="598698" y="192114"/>
                </a:lnTo>
                <a:close/>
              </a:path>
              <a:path w="615950" h="1366520">
                <a:moveTo>
                  <a:pt x="614685" y="283019"/>
                </a:moveTo>
                <a:lnTo>
                  <a:pt x="586305" y="283019"/>
                </a:lnTo>
                <a:lnTo>
                  <a:pt x="586073" y="280688"/>
                </a:lnTo>
                <a:lnTo>
                  <a:pt x="585878" y="280688"/>
                </a:lnTo>
                <a:lnTo>
                  <a:pt x="569215" y="189753"/>
                </a:lnTo>
                <a:lnTo>
                  <a:pt x="569860" y="192114"/>
                </a:lnTo>
                <a:lnTo>
                  <a:pt x="598698" y="192114"/>
                </a:lnTo>
                <a:lnTo>
                  <a:pt x="614483" y="278253"/>
                </a:lnTo>
                <a:lnTo>
                  <a:pt x="614615" y="279419"/>
                </a:lnTo>
                <a:lnTo>
                  <a:pt x="614651" y="280688"/>
                </a:lnTo>
                <a:lnTo>
                  <a:pt x="586073" y="280688"/>
                </a:lnTo>
                <a:lnTo>
                  <a:pt x="586093" y="281863"/>
                </a:lnTo>
                <a:lnTo>
                  <a:pt x="614668" y="281863"/>
                </a:lnTo>
                <a:lnTo>
                  <a:pt x="614685" y="283019"/>
                </a:lnTo>
                <a:close/>
              </a:path>
              <a:path w="615950" h="1366520">
                <a:moveTo>
                  <a:pt x="586305" y="283019"/>
                </a:moveTo>
                <a:lnTo>
                  <a:pt x="586093" y="281863"/>
                </a:lnTo>
                <a:lnTo>
                  <a:pt x="586073" y="280688"/>
                </a:lnTo>
                <a:lnTo>
                  <a:pt x="586305" y="283019"/>
                </a:lnTo>
                <a:close/>
              </a:path>
              <a:path w="615950" h="1366520">
                <a:moveTo>
                  <a:pt x="610240" y="407457"/>
                </a:moveTo>
                <a:lnTo>
                  <a:pt x="581601" y="407457"/>
                </a:lnTo>
                <a:lnTo>
                  <a:pt x="581726" y="406394"/>
                </a:lnTo>
                <a:lnTo>
                  <a:pt x="587050" y="341052"/>
                </a:lnTo>
                <a:lnTo>
                  <a:pt x="587067" y="338975"/>
                </a:lnTo>
                <a:lnTo>
                  <a:pt x="586093" y="281863"/>
                </a:lnTo>
                <a:lnTo>
                  <a:pt x="586305" y="283019"/>
                </a:lnTo>
                <a:lnTo>
                  <a:pt x="614685" y="283019"/>
                </a:lnTo>
                <a:lnTo>
                  <a:pt x="615526" y="341052"/>
                </a:lnTo>
                <a:lnTo>
                  <a:pt x="610240" y="407457"/>
                </a:lnTo>
                <a:close/>
              </a:path>
              <a:path w="615950" h="1366520">
                <a:moveTo>
                  <a:pt x="581647" y="406903"/>
                </a:moveTo>
                <a:lnTo>
                  <a:pt x="581689" y="406394"/>
                </a:lnTo>
                <a:lnTo>
                  <a:pt x="581647" y="406903"/>
                </a:lnTo>
                <a:close/>
              </a:path>
              <a:path w="615950" h="1366520">
                <a:moveTo>
                  <a:pt x="586166" y="564003"/>
                </a:moveTo>
                <a:lnTo>
                  <a:pt x="557268" y="564003"/>
                </a:lnTo>
                <a:lnTo>
                  <a:pt x="557404" y="563261"/>
                </a:lnTo>
                <a:lnTo>
                  <a:pt x="581647" y="406903"/>
                </a:lnTo>
                <a:lnTo>
                  <a:pt x="581601" y="407457"/>
                </a:lnTo>
                <a:lnTo>
                  <a:pt x="610240" y="407457"/>
                </a:lnTo>
                <a:lnTo>
                  <a:pt x="609990" y="410600"/>
                </a:lnTo>
                <a:lnTo>
                  <a:pt x="586166" y="564003"/>
                </a:lnTo>
                <a:close/>
              </a:path>
              <a:path w="615950" h="1366520">
                <a:moveTo>
                  <a:pt x="557326" y="563631"/>
                </a:moveTo>
                <a:lnTo>
                  <a:pt x="557384" y="563261"/>
                </a:lnTo>
                <a:lnTo>
                  <a:pt x="557326" y="563631"/>
                </a:lnTo>
                <a:close/>
              </a:path>
              <a:path w="615950" h="1366520">
                <a:moveTo>
                  <a:pt x="526650" y="849011"/>
                </a:moveTo>
                <a:lnTo>
                  <a:pt x="497476" y="849011"/>
                </a:lnTo>
                <a:lnTo>
                  <a:pt x="497660" y="848240"/>
                </a:lnTo>
                <a:lnTo>
                  <a:pt x="557326" y="563631"/>
                </a:lnTo>
                <a:lnTo>
                  <a:pt x="557268" y="564003"/>
                </a:lnTo>
                <a:lnTo>
                  <a:pt x="586166" y="564003"/>
                </a:lnTo>
                <a:lnTo>
                  <a:pt x="585370" y="569127"/>
                </a:lnTo>
                <a:lnTo>
                  <a:pt x="526650" y="849011"/>
                </a:lnTo>
                <a:close/>
              </a:path>
              <a:path w="615950" h="1366520">
                <a:moveTo>
                  <a:pt x="497507" y="848862"/>
                </a:moveTo>
                <a:lnTo>
                  <a:pt x="497637" y="848240"/>
                </a:lnTo>
                <a:lnTo>
                  <a:pt x="497507" y="848862"/>
                </a:lnTo>
                <a:close/>
              </a:path>
              <a:path w="615950" h="1366520">
                <a:moveTo>
                  <a:pt x="501705" y="943342"/>
                </a:moveTo>
                <a:lnTo>
                  <a:pt x="474269" y="943342"/>
                </a:lnTo>
                <a:lnTo>
                  <a:pt x="497507" y="848862"/>
                </a:lnTo>
                <a:lnTo>
                  <a:pt x="497476" y="849011"/>
                </a:lnTo>
                <a:lnTo>
                  <a:pt x="526650" y="849011"/>
                </a:lnTo>
                <a:lnTo>
                  <a:pt x="525258" y="855648"/>
                </a:lnTo>
                <a:lnTo>
                  <a:pt x="501705" y="943342"/>
                </a:lnTo>
                <a:close/>
              </a:path>
              <a:path w="615950" h="1366520">
                <a:moveTo>
                  <a:pt x="480920" y="997425"/>
                </a:moveTo>
                <a:lnTo>
                  <a:pt x="450301" y="997425"/>
                </a:lnTo>
                <a:lnTo>
                  <a:pt x="474734" y="933950"/>
                </a:lnTo>
                <a:lnTo>
                  <a:pt x="474269" y="943342"/>
                </a:lnTo>
                <a:lnTo>
                  <a:pt x="501705" y="943342"/>
                </a:lnTo>
                <a:lnTo>
                  <a:pt x="501402" y="944215"/>
                </a:lnTo>
                <a:lnTo>
                  <a:pt x="480920" y="997425"/>
                </a:lnTo>
                <a:close/>
              </a:path>
              <a:path w="615950" h="1366520">
                <a:moveTo>
                  <a:pt x="450321" y="997376"/>
                </a:moveTo>
                <a:close/>
              </a:path>
              <a:path w="615950" h="1366520">
                <a:moveTo>
                  <a:pt x="442919" y="1120704"/>
                </a:moveTo>
                <a:lnTo>
                  <a:pt x="421907" y="1120704"/>
                </a:lnTo>
                <a:lnTo>
                  <a:pt x="415962" y="1111933"/>
                </a:lnTo>
                <a:lnTo>
                  <a:pt x="416574" y="1111488"/>
                </a:lnTo>
                <a:lnTo>
                  <a:pt x="417396" y="1111046"/>
                </a:lnTo>
                <a:lnTo>
                  <a:pt x="418423" y="1110609"/>
                </a:lnTo>
                <a:lnTo>
                  <a:pt x="439804" y="1052938"/>
                </a:lnTo>
                <a:lnTo>
                  <a:pt x="428648" y="1052603"/>
                </a:lnTo>
                <a:lnTo>
                  <a:pt x="429059" y="1051289"/>
                </a:lnTo>
                <a:lnTo>
                  <a:pt x="450321" y="997376"/>
                </a:lnTo>
                <a:lnTo>
                  <a:pt x="480920" y="997425"/>
                </a:lnTo>
                <a:lnTo>
                  <a:pt x="476927" y="1007799"/>
                </a:lnTo>
                <a:lnTo>
                  <a:pt x="456545" y="1059482"/>
                </a:lnTo>
                <a:lnTo>
                  <a:pt x="456385" y="1059482"/>
                </a:lnTo>
                <a:lnTo>
                  <a:pt x="455768" y="1061452"/>
                </a:lnTo>
                <a:lnTo>
                  <a:pt x="455921" y="1061452"/>
                </a:lnTo>
                <a:lnTo>
                  <a:pt x="443444" y="1114488"/>
                </a:lnTo>
                <a:lnTo>
                  <a:pt x="443183" y="1114488"/>
                </a:lnTo>
                <a:lnTo>
                  <a:pt x="442817" y="1117153"/>
                </a:lnTo>
                <a:lnTo>
                  <a:pt x="443070" y="1117153"/>
                </a:lnTo>
                <a:lnTo>
                  <a:pt x="442919" y="1120704"/>
                </a:lnTo>
                <a:close/>
              </a:path>
              <a:path w="615950" h="1366520">
                <a:moveTo>
                  <a:pt x="455768" y="1061452"/>
                </a:moveTo>
                <a:lnTo>
                  <a:pt x="456385" y="1059482"/>
                </a:lnTo>
                <a:lnTo>
                  <a:pt x="456148" y="1060489"/>
                </a:lnTo>
                <a:lnTo>
                  <a:pt x="455768" y="1061452"/>
                </a:lnTo>
                <a:close/>
              </a:path>
              <a:path w="615950" h="1366520">
                <a:moveTo>
                  <a:pt x="456148" y="1060489"/>
                </a:moveTo>
                <a:lnTo>
                  <a:pt x="456385" y="1059482"/>
                </a:lnTo>
                <a:lnTo>
                  <a:pt x="456545" y="1059482"/>
                </a:lnTo>
                <a:lnTo>
                  <a:pt x="456148" y="1060489"/>
                </a:lnTo>
                <a:close/>
              </a:path>
              <a:path w="615950" h="1366520">
                <a:moveTo>
                  <a:pt x="455921" y="1061452"/>
                </a:moveTo>
                <a:lnTo>
                  <a:pt x="455768" y="1061452"/>
                </a:lnTo>
                <a:lnTo>
                  <a:pt x="456148" y="1060489"/>
                </a:lnTo>
                <a:lnTo>
                  <a:pt x="455921" y="1061452"/>
                </a:lnTo>
                <a:close/>
              </a:path>
              <a:path w="615950" h="1366520">
                <a:moveTo>
                  <a:pt x="442817" y="1117153"/>
                </a:moveTo>
                <a:lnTo>
                  <a:pt x="443183" y="1114488"/>
                </a:lnTo>
                <a:lnTo>
                  <a:pt x="443126" y="1115839"/>
                </a:lnTo>
                <a:lnTo>
                  <a:pt x="442817" y="1117153"/>
                </a:lnTo>
                <a:close/>
              </a:path>
              <a:path w="615950" h="1366520">
                <a:moveTo>
                  <a:pt x="443126" y="1115839"/>
                </a:moveTo>
                <a:lnTo>
                  <a:pt x="443183" y="1114488"/>
                </a:lnTo>
                <a:lnTo>
                  <a:pt x="443444" y="1114488"/>
                </a:lnTo>
                <a:lnTo>
                  <a:pt x="443126" y="1115839"/>
                </a:lnTo>
                <a:close/>
              </a:path>
              <a:path w="615950" h="1366520">
                <a:moveTo>
                  <a:pt x="443070" y="1117153"/>
                </a:moveTo>
                <a:lnTo>
                  <a:pt x="442817" y="1117153"/>
                </a:lnTo>
                <a:lnTo>
                  <a:pt x="443126" y="1115839"/>
                </a:lnTo>
                <a:lnTo>
                  <a:pt x="443070" y="1117153"/>
                </a:lnTo>
                <a:close/>
              </a:path>
              <a:path w="615950" h="1366520">
                <a:moveTo>
                  <a:pt x="418981" y="1282714"/>
                </a:moveTo>
                <a:lnTo>
                  <a:pt x="416439" y="1253537"/>
                </a:lnTo>
                <a:lnTo>
                  <a:pt x="411735" y="1182726"/>
                </a:lnTo>
                <a:lnTo>
                  <a:pt x="411757" y="1181170"/>
                </a:lnTo>
                <a:lnTo>
                  <a:pt x="415977" y="1122099"/>
                </a:lnTo>
                <a:lnTo>
                  <a:pt x="417876" y="1117611"/>
                </a:lnTo>
                <a:lnTo>
                  <a:pt x="421907" y="1120704"/>
                </a:lnTo>
                <a:lnTo>
                  <a:pt x="442919" y="1120704"/>
                </a:lnTo>
                <a:lnTo>
                  <a:pt x="440281" y="1182726"/>
                </a:lnTo>
                <a:lnTo>
                  <a:pt x="442495" y="1182726"/>
                </a:lnTo>
                <a:lnTo>
                  <a:pt x="444929" y="1251030"/>
                </a:lnTo>
                <a:lnTo>
                  <a:pt x="448025" y="1279521"/>
                </a:lnTo>
                <a:lnTo>
                  <a:pt x="418981" y="1282714"/>
                </a:lnTo>
                <a:close/>
              </a:path>
              <a:path w="615950" h="1366520">
                <a:moveTo>
                  <a:pt x="442495" y="1182726"/>
                </a:moveTo>
                <a:lnTo>
                  <a:pt x="440281" y="1182726"/>
                </a:lnTo>
                <a:lnTo>
                  <a:pt x="442439" y="1181170"/>
                </a:lnTo>
                <a:lnTo>
                  <a:pt x="442495" y="1182726"/>
                </a:lnTo>
                <a:close/>
              </a:path>
              <a:path w="615950" h="1366520">
                <a:moveTo>
                  <a:pt x="444944" y="1251460"/>
                </a:moveTo>
                <a:lnTo>
                  <a:pt x="444897" y="1251030"/>
                </a:lnTo>
                <a:lnTo>
                  <a:pt x="444944" y="1251460"/>
                </a:lnTo>
                <a:close/>
              </a:path>
              <a:path w="615950" h="1366520">
                <a:moveTo>
                  <a:pt x="444964" y="1251641"/>
                </a:moveTo>
                <a:lnTo>
                  <a:pt x="444944" y="1251460"/>
                </a:lnTo>
                <a:lnTo>
                  <a:pt x="444964" y="1251641"/>
                </a:lnTo>
                <a:close/>
              </a:path>
              <a:path w="615950" h="1366520">
                <a:moveTo>
                  <a:pt x="467417" y="1300783"/>
                </a:moveTo>
                <a:lnTo>
                  <a:pt x="420556" y="1300783"/>
                </a:lnTo>
                <a:lnTo>
                  <a:pt x="448960" y="1288044"/>
                </a:lnTo>
                <a:lnTo>
                  <a:pt x="448025" y="1279521"/>
                </a:lnTo>
                <a:lnTo>
                  <a:pt x="476433" y="1276398"/>
                </a:lnTo>
                <a:lnTo>
                  <a:pt x="467417" y="1300783"/>
                </a:lnTo>
                <a:close/>
              </a:path>
              <a:path w="615950" h="1366520">
                <a:moveTo>
                  <a:pt x="420556" y="1300783"/>
                </a:moveTo>
                <a:lnTo>
                  <a:pt x="418981" y="1282714"/>
                </a:lnTo>
                <a:lnTo>
                  <a:pt x="448025" y="1279521"/>
                </a:lnTo>
                <a:lnTo>
                  <a:pt x="448960" y="1288044"/>
                </a:lnTo>
                <a:lnTo>
                  <a:pt x="420556" y="1300783"/>
                </a:lnTo>
                <a:close/>
              </a:path>
              <a:path w="615950" h="1366520">
                <a:moveTo>
                  <a:pt x="443196" y="1366294"/>
                </a:moveTo>
                <a:lnTo>
                  <a:pt x="391222" y="1285766"/>
                </a:lnTo>
                <a:lnTo>
                  <a:pt x="418981" y="1282714"/>
                </a:lnTo>
                <a:lnTo>
                  <a:pt x="420556" y="1300783"/>
                </a:lnTo>
                <a:lnTo>
                  <a:pt x="467417" y="1300783"/>
                </a:lnTo>
                <a:lnTo>
                  <a:pt x="443196" y="13662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44687" y="4203700"/>
            <a:ext cx="609600" cy="330200"/>
          </a:xfrm>
          <a:custGeom>
            <a:avLst/>
            <a:gdLst/>
            <a:ahLst/>
            <a:cxnLst/>
            <a:rect l="l" t="t" r="r" b="b"/>
            <a:pathLst>
              <a:path w="609600" h="330200">
                <a:moveTo>
                  <a:pt x="0" y="0"/>
                </a:moveTo>
                <a:lnTo>
                  <a:pt x="609599" y="0"/>
                </a:lnTo>
                <a:lnTo>
                  <a:pt x="609599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44687" y="4203700"/>
            <a:ext cx="609600" cy="330200"/>
          </a:xfrm>
          <a:custGeom>
            <a:avLst/>
            <a:gdLst/>
            <a:ahLst/>
            <a:cxnLst/>
            <a:rect l="l" t="t" r="r" b="b"/>
            <a:pathLst>
              <a:path w="609600" h="330200">
                <a:moveTo>
                  <a:pt x="0" y="0"/>
                </a:moveTo>
                <a:lnTo>
                  <a:pt x="609599" y="0"/>
                </a:lnTo>
                <a:lnTo>
                  <a:pt x="609599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47875" y="4244509"/>
            <a:ext cx="421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1028" y="5668680"/>
            <a:ext cx="1842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(a) </a:t>
            </a:r>
            <a:r>
              <a:rPr dirty="0" sz="1800" spc="-5">
                <a:latin typeface="Arial"/>
                <a:cs typeface="Arial"/>
              </a:rPr>
              <a:t>before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handoff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54990" y="304922"/>
            <a:ext cx="74104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GSM: </a:t>
            </a:r>
            <a:r>
              <a:rPr dirty="0" spc="-5"/>
              <a:t>handoff between</a:t>
            </a:r>
            <a:r>
              <a:rPr dirty="0" spc="-90"/>
              <a:t> </a:t>
            </a:r>
            <a:r>
              <a:rPr dirty="0"/>
              <a:t>MSCs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46834" y="1572309"/>
            <a:ext cx="3891279" cy="341312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55600" marR="413384" indent="-342900">
              <a:lnSpc>
                <a:spcPts val="2480"/>
              </a:lnSpc>
              <a:spcBef>
                <a:spcPts val="51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anchor </a:t>
            </a:r>
            <a:r>
              <a:rPr dirty="0" sz="2400" i="1">
                <a:solidFill>
                  <a:srgbClr val="C00000"/>
                </a:solidFill>
                <a:latin typeface="Arial"/>
                <a:cs typeface="Arial"/>
              </a:rPr>
              <a:t>MSC: </a:t>
            </a:r>
            <a:r>
              <a:rPr dirty="0" sz="2400" spc="-5">
                <a:latin typeface="Arial"/>
                <a:cs typeface="Arial"/>
              </a:rPr>
              <a:t>first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MSC  visited </a:t>
            </a:r>
            <a:r>
              <a:rPr dirty="0" sz="2400" spc="-5">
                <a:latin typeface="Arial"/>
                <a:cs typeface="Arial"/>
              </a:rPr>
              <a:t>during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  <a:p>
            <a:pPr lvl="1" marL="755650" marR="319405" indent="-285750">
              <a:lnSpc>
                <a:spcPts val="2480"/>
              </a:lnSpc>
              <a:spcBef>
                <a:spcPts val="5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>
                <a:latin typeface="Arial"/>
                <a:cs typeface="Arial"/>
              </a:rPr>
              <a:t>call remains routed  </a:t>
            </a:r>
            <a:r>
              <a:rPr dirty="0" sz="2400" spc="-5">
                <a:latin typeface="Arial"/>
                <a:cs typeface="Arial"/>
              </a:rPr>
              <a:t>through anchor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MSC</a:t>
            </a:r>
            <a:endParaRPr sz="2400">
              <a:latin typeface="Arial"/>
              <a:cs typeface="Arial"/>
            </a:endParaRPr>
          </a:p>
          <a:p>
            <a:pPr marL="355600" marR="107950" indent="-342900">
              <a:lnSpc>
                <a:spcPts val="2450"/>
              </a:lnSpc>
              <a:spcBef>
                <a:spcPts val="53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new </a:t>
            </a:r>
            <a:r>
              <a:rPr dirty="0" sz="2400">
                <a:latin typeface="Arial"/>
                <a:cs typeface="Arial"/>
              </a:rPr>
              <a:t>MSCs </a:t>
            </a:r>
            <a:r>
              <a:rPr dirty="0" sz="2400" spc="-5">
                <a:latin typeface="Arial"/>
                <a:cs typeface="Arial"/>
              </a:rPr>
              <a:t>add on to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end  of </a:t>
            </a:r>
            <a:r>
              <a:rPr dirty="0" sz="2400">
                <a:latin typeface="Arial"/>
                <a:cs typeface="Arial"/>
              </a:rPr>
              <a:t>MSC chain </a:t>
            </a:r>
            <a:r>
              <a:rPr dirty="0" sz="2400" spc="-5">
                <a:latin typeface="Arial"/>
                <a:cs typeface="Arial"/>
              </a:rPr>
              <a:t>as </a:t>
            </a:r>
            <a:r>
              <a:rPr dirty="0" sz="2400">
                <a:latin typeface="Arial"/>
                <a:cs typeface="Arial"/>
              </a:rPr>
              <a:t>mobile  moves </a:t>
            </a:r>
            <a:r>
              <a:rPr dirty="0" sz="2400" spc="-5">
                <a:latin typeface="Arial"/>
                <a:cs typeface="Arial"/>
              </a:rPr>
              <a:t>to new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MSC</a:t>
            </a:r>
            <a:endParaRPr sz="2400">
              <a:latin typeface="Arial"/>
              <a:cs typeface="Arial"/>
            </a:endParaRPr>
          </a:p>
          <a:p>
            <a:pPr algn="just" marL="355600" marR="5080" indent="-34290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optional path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minimization  step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shorten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multi-MSC  chain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71500" y="939800"/>
            <a:ext cx="6856413" cy="173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7350" y="3778250"/>
            <a:ext cx="403860" cy="339725"/>
          </a:xfrm>
          <a:custGeom>
            <a:avLst/>
            <a:gdLst/>
            <a:ahLst/>
            <a:cxnLst/>
            <a:rect l="l" t="t" r="r" b="b"/>
            <a:pathLst>
              <a:path w="403859" h="339725">
                <a:moveTo>
                  <a:pt x="0" y="169772"/>
                </a:moveTo>
                <a:lnTo>
                  <a:pt x="98305" y="0"/>
                </a:lnTo>
                <a:lnTo>
                  <a:pt x="302118" y="0"/>
                </a:lnTo>
                <a:lnTo>
                  <a:pt x="403790" y="169772"/>
                </a:lnTo>
                <a:lnTo>
                  <a:pt x="302118" y="339545"/>
                </a:lnTo>
                <a:lnTo>
                  <a:pt x="98305" y="339545"/>
                </a:lnTo>
                <a:lnTo>
                  <a:pt x="0" y="169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2435" y="4281690"/>
            <a:ext cx="406400" cy="338455"/>
          </a:xfrm>
          <a:custGeom>
            <a:avLst/>
            <a:gdLst/>
            <a:ahLst/>
            <a:cxnLst/>
            <a:rect l="l" t="t" r="r" b="b"/>
            <a:pathLst>
              <a:path w="406400" h="338454">
                <a:moveTo>
                  <a:pt x="0" y="168161"/>
                </a:moveTo>
                <a:lnTo>
                  <a:pt x="98305" y="0"/>
                </a:lnTo>
                <a:lnTo>
                  <a:pt x="302118" y="0"/>
                </a:lnTo>
                <a:lnTo>
                  <a:pt x="406355" y="168161"/>
                </a:lnTo>
                <a:lnTo>
                  <a:pt x="302118" y="337934"/>
                </a:lnTo>
                <a:lnTo>
                  <a:pt x="98305" y="337934"/>
                </a:lnTo>
                <a:lnTo>
                  <a:pt x="0" y="168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7350" y="3947359"/>
            <a:ext cx="400685" cy="330835"/>
          </a:xfrm>
          <a:custGeom>
            <a:avLst/>
            <a:gdLst/>
            <a:ahLst/>
            <a:cxnLst/>
            <a:rect l="l" t="t" r="r" b="b"/>
            <a:pathLst>
              <a:path w="400684" h="330835">
                <a:moveTo>
                  <a:pt x="0" y="160449"/>
                </a:moveTo>
                <a:lnTo>
                  <a:pt x="98305" y="0"/>
                </a:lnTo>
                <a:lnTo>
                  <a:pt x="302118" y="0"/>
                </a:lnTo>
                <a:lnTo>
                  <a:pt x="400424" y="160449"/>
                </a:lnTo>
                <a:lnTo>
                  <a:pt x="302118" y="330222"/>
                </a:lnTo>
                <a:lnTo>
                  <a:pt x="98305" y="330222"/>
                </a:lnTo>
                <a:lnTo>
                  <a:pt x="0" y="1604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96240" y="4111554"/>
            <a:ext cx="395605" cy="339725"/>
          </a:xfrm>
          <a:custGeom>
            <a:avLst/>
            <a:gdLst/>
            <a:ahLst/>
            <a:cxnLst/>
            <a:rect l="l" t="t" r="r" b="b"/>
            <a:pathLst>
              <a:path w="395605" h="339725">
                <a:moveTo>
                  <a:pt x="0" y="169772"/>
                </a:moveTo>
                <a:lnTo>
                  <a:pt x="92916" y="0"/>
                </a:lnTo>
                <a:lnTo>
                  <a:pt x="297354" y="0"/>
                </a:lnTo>
                <a:lnTo>
                  <a:pt x="395347" y="169772"/>
                </a:lnTo>
                <a:lnTo>
                  <a:pt x="297354" y="339545"/>
                </a:lnTo>
                <a:lnTo>
                  <a:pt x="92916" y="339545"/>
                </a:lnTo>
                <a:lnTo>
                  <a:pt x="0" y="169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217434" y="3996707"/>
            <a:ext cx="191135" cy="311150"/>
          </a:xfrm>
          <a:custGeom>
            <a:avLst/>
            <a:gdLst/>
            <a:ahLst/>
            <a:cxnLst/>
            <a:rect l="l" t="t" r="r" b="b"/>
            <a:pathLst>
              <a:path w="191134" h="311150">
                <a:moveTo>
                  <a:pt x="0" y="310834"/>
                </a:moveTo>
                <a:lnTo>
                  <a:pt x="1906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21248" y="3996707"/>
            <a:ext cx="323215" cy="492125"/>
          </a:xfrm>
          <a:custGeom>
            <a:avLst/>
            <a:gdLst/>
            <a:ahLst/>
            <a:cxnLst/>
            <a:rect l="l" t="t" r="r" b="b"/>
            <a:pathLst>
              <a:path w="323215" h="492125">
                <a:moveTo>
                  <a:pt x="0" y="491842"/>
                </a:moveTo>
                <a:lnTo>
                  <a:pt x="3228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1078" y="3996708"/>
            <a:ext cx="311785" cy="171450"/>
          </a:xfrm>
          <a:custGeom>
            <a:avLst/>
            <a:gdLst/>
            <a:ahLst/>
            <a:cxnLst/>
            <a:rect l="l" t="t" r="r" b="b"/>
            <a:pathLst>
              <a:path w="311784" h="171450">
                <a:moveTo>
                  <a:pt x="0" y="171020"/>
                </a:moveTo>
                <a:lnTo>
                  <a:pt x="3114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8706" y="3925553"/>
            <a:ext cx="574675" cy="53975"/>
          </a:xfrm>
          <a:custGeom>
            <a:avLst/>
            <a:gdLst/>
            <a:ahLst/>
            <a:cxnLst/>
            <a:rect l="l" t="t" r="r" b="b"/>
            <a:pathLst>
              <a:path w="574675" h="53975">
                <a:moveTo>
                  <a:pt x="0" y="53635"/>
                </a:moveTo>
                <a:lnTo>
                  <a:pt x="5745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6053" y="3875989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5908" y="3875989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2127" y="403033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5908" y="403033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5908" y="3879450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2127" y="4014418"/>
            <a:ext cx="53975" cy="5715"/>
          </a:xfrm>
          <a:custGeom>
            <a:avLst/>
            <a:gdLst/>
            <a:ahLst/>
            <a:cxnLst/>
            <a:rect l="l" t="t" r="r" b="b"/>
            <a:pathLst>
              <a:path w="53975" h="5714">
                <a:moveTo>
                  <a:pt x="-1587" y="2822"/>
                </a:moveTo>
                <a:lnTo>
                  <a:pt x="55367" y="2822"/>
                </a:lnTo>
              </a:path>
            </a:pathLst>
          </a:custGeom>
          <a:ln w="88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5908" y="4014418"/>
            <a:ext cx="53975" cy="5080"/>
          </a:xfrm>
          <a:custGeom>
            <a:avLst/>
            <a:gdLst/>
            <a:ahLst/>
            <a:cxnLst/>
            <a:rect l="l" t="t" r="r" b="b"/>
            <a:pathLst>
              <a:path w="53975" h="5079">
                <a:moveTo>
                  <a:pt x="-1587" y="2476"/>
                </a:moveTo>
                <a:lnTo>
                  <a:pt x="55367" y="2476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4951" y="397501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5" h="12700">
                <a:moveTo>
                  <a:pt x="0" y="0"/>
                </a:moveTo>
                <a:lnTo>
                  <a:pt x="30956" y="125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5908" y="3952404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595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4720" y="3986271"/>
            <a:ext cx="43815" cy="17780"/>
          </a:xfrm>
          <a:custGeom>
            <a:avLst/>
            <a:gdLst/>
            <a:ahLst/>
            <a:cxnLst/>
            <a:rect l="l" t="t" r="r" b="b"/>
            <a:pathLst>
              <a:path w="43815" h="17779">
                <a:moveTo>
                  <a:pt x="0" y="0"/>
                </a:moveTo>
                <a:lnTo>
                  <a:pt x="43444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5908" y="398973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5908" y="3942584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5908" y="3908289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2822" y="393828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3840" y="390690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8000" y="3810000"/>
            <a:ext cx="164774" cy="122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6182" y="386381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6182" y="386381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4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17151" y="4024369"/>
            <a:ext cx="53975" cy="165100"/>
          </a:xfrm>
          <a:custGeom>
            <a:avLst/>
            <a:gdLst/>
            <a:ahLst/>
            <a:cxnLst/>
            <a:rect l="l" t="t" r="r" b="b"/>
            <a:pathLst>
              <a:path w="53975" h="165100">
                <a:moveTo>
                  <a:pt x="53780" y="0"/>
                </a:moveTo>
                <a:lnTo>
                  <a:pt x="0" y="1650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70932" y="4024369"/>
            <a:ext cx="53975" cy="158115"/>
          </a:xfrm>
          <a:custGeom>
            <a:avLst/>
            <a:gdLst/>
            <a:ahLst/>
            <a:cxnLst/>
            <a:rect l="l" t="t" r="r" b="b"/>
            <a:pathLst>
              <a:path w="53975" h="158114">
                <a:moveTo>
                  <a:pt x="0" y="0"/>
                </a:moveTo>
                <a:lnTo>
                  <a:pt x="53780" y="1581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17151" y="4182478"/>
            <a:ext cx="53975" cy="13335"/>
          </a:xfrm>
          <a:custGeom>
            <a:avLst/>
            <a:gdLst/>
            <a:ahLst/>
            <a:cxnLst/>
            <a:rect l="l" t="t" r="r" b="b"/>
            <a:pathLst>
              <a:path w="53975" h="13335">
                <a:moveTo>
                  <a:pt x="0" y="0"/>
                </a:moveTo>
                <a:lnTo>
                  <a:pt x="53780" y="130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70932" y="4182478"/>
            <a:ext cx="53975" cy="13335"/>
          </a:xfrm>
          <a:custGeom>
            <a:avLst/>
            <a:gdLst/>
            <a:ahLst/>
            <a:cxnLst/>
            <a:rect l="l" t="t" r="r" b="b"/>
            <a:pathLst>
              <a:path w="53975" h="13335">
                <a:moveTo>
                  <a:pt x="53780" y="0"/>
                </a:moveTo>
                <a:lnTo>
                  <a:pt x="0" y="130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70932" y="4027830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17151" y="4152808"/>
            <a:ext cx="53975" cy="26670"/>
          </a:xfrm>
          <a:custGeom>
            <a:avLst/>
            <a:gdLst/>
            <a:ahLst/>
            <a:cxnLst/>
            <a:rect l="l" t="t" r="r" b="b"/>
            <a:pathLst>
              <a:path w="53975" h="26670">
                <a:moveTo>
                  <a:pt x="0" y="2660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70932" y="4159038"/>
            <a:ext cx="53975" cy="19685"/>
          </a:xfrm>
          <a:custGeom>
            <a:avLst/>
            <a:gdLst/>
            <a:ahLst/>
            <a:cxnLst/>
            <a:rect l="l" t="t" r="r" b="b"/>
            <a:pathLst>
              <a:path w="53975" h="19685">
                <a:moveTo>
                  <a:pt x="53780" y="196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39975" y="411204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5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70932" y="411204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9744" y="4134651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5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70932" y="4134156"/>
            <a:ext cx="40640" cy="19685"/>
          </a:xfrm>
          <a:custGeom>
            <a:avLst/>
            <a:gdLst/>
            <a:ahLst/>
            <a:cxnLst/>
            <a:rect l="l" t="t" r="r" b="b"/>
            <a:pathLst>
              <a:path w="40640" h="19685">
                <a:moveTo>
                  <a:pt x="0" y="19182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70932" y="4088738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70932" y="4056669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47846" y="408666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8864" y="405528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87400" y="39624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61206" y="401219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18382"/>
                </a:move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8256"/>
                </a:lnTo>
                <a:lnTo>
                  <a:pt x="4213" y="18256"/>
                </a:lnTo>
                <a:lnTo>
                  <a:pt x="0" y="18382"/>
                </a:lnTo>
                <a:close/>
              </a:path>
              <a:path w="19050" h="18414">
                <a:moveTo>
                  <a:pt x="18880" y="18386"/>
                </a:moveTo>
                <a:lnTo>
                  <a:pt x="14653" y="18256"/>
                </a:lnTo>
                <a:lnTo>
                  <a:pt x="9440" y="18256"/>
                </a:lnTo>
                <a:lnTo>
                  <a:pt x="18880" y="18256"/>
                </a:lnTo>
                <a:lnTo>
                  <a:pt x="18880" y="18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61206" y="4012198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9128"/>
                </a:moveTo>
                <a:lnTo>
                  <a:pt x="6105" y="2673"/>
                </a:lnTo>
                <a:lnTo>
                  <a:pt x="9440" y="0"/>
                </a:lnTo>
                <a:lnTo>
                  <a:pt x="25311" y="2673"/>
                </a:lnTo>
                <a:lnTo>
                  <a:pt x="18880" y="9128"/>
                </a:lnTo>
                <a:lnTo>
                  <a:pt x="25311" y="15583"/>
                </a:lnTo>
                <a:lnTo>
                  <a:pt x="9440" y="18256"/>
                </a:lnTo>
                <a:lnTo>
                  <a:pt x="6105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130307" y="4222000"/>
            <a:ext cx="53975" cy="150495"/>
          </a:xfrm>
          <a:custGeom>
            <a:avLst/>
            <a:gdLst/>
            <a:ahLst/>
            <a:cxnLst/>
            <a:rect l="l" t="t" r="r" b="b"/>
            <a:pathLst>
              <a:path w="53975" h="150495">
                <a:moveTo>
                  <a:pt x="53780" y="0"/>
                </a:moveTo>
                <a:lnTo>
                  <a:pt x="0" y="1499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184088" y="4222000"/>
            <a:ext cx="53975" cy="149860"/>
          </a:xfrm>
          <a:custGeom>
            <a:avLst/>
            <a:gdLst/>
            <a:ahLst/>
            <a:cxnLst/>
            <a:rect l="l" t="t" r="r" b="b"/>
            <a:pathLst>
              <a:path w="53975" h="149860">
                <a:moveTo>
                  <a:pt x="0" y="0"/>
                </a:moveTo>
                <a:lnTo>
                  <a:pt x="53780" y="1493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130307" y="437130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184088" y="437130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84088" y="4220420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130307" y="435538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184088" y="4355388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153131" y="430463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5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184088" y="430463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142900" y="4327241"/>
            <a:ext cx="40005" cy="27940"/>
          </a:xfrm>
          <a:custGeom>
            <a:avLst/>
            <a:gdLst/>
            <a:ahLst/>
            <a:cxnLst/>
            <a:rect l="l" t="t" r="r" b="b"/>
            <a:pathLst>
              <a:path w="40005" h="27939">
                <a:moveTo>
                  <a:pt x="0" y="0"/>
                </a:moveTo>
                <a:lnTo>
                  <a:pt x="39876" y="276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184088" y="4330701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27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184088" y="4281328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184088" y="4249260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161002" y="4279253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172020" y="42478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1104900" y="41529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1174362" y="4208875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4653" y="14169"/>
                </a:moveTo>
                <a:lnTo>
                  <a:pt x="9440" y="14169"/>
                </a:lnTo>
                <a:lnTo>
                  <a:pt x="4226" y="14169"/>
                </a:lnTo>
                <a:lnTo>
                  <a:pt x="0" y="10082"/>
                </a:lnTo>
                <a:lnTo>
                  <a:pt x="0" y="0"/>
                </a:lnTo>
                <a:lnTo>
                  <a:pt x="4226" y="5711"/>
                </a:lnTo>
                <a:lnTo>
                  <a:pt x="18880" y="5711"/>
                </a:lnTo>
                <a:lnTo>
                  <a:pt x="18880" y="10082"/>
                </a:lnTo>
                <a:lnTo>
                  <a:pt x="14653" y="14169"/>
                </a:lnTo>
                <a:close/>
              </a:path>
              <a:path w="19050" h="14604">
                <a:moveTo>
                  <a:pt x="18880" y="5711"/>
                </a:moveTo>
                <a:lnTo>
                  <a:pt x="14653" y="5711"/>
                </a:lnTo>
                <a:lnTo>
                  <a:pt x="18880" y="0"/>
                </a:lnTo>
                <a:lnTo>
                  <a:pt x="18880" y="5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174362" y="4207462"/>
            <a:ext cx="19050" cy="15875"/>
          </a:xfrm>
          <a:custGeom>
            <a:avLst/>
            <a:gdLst/>
            <a:ahLst/>
            <a:cxnLst/>
            <a:rect l="l" t="t" r="r" b="b"/>
            <a:pathLst>
              <a:path w="19050" h="15875">
                <a:moveTo>
                  <a:pt x="0" y="6454"/>
                </a:moveTo>
                <a:lnTo>
                  <a:pt x="2764" y="0"/>
                </a:lnTo>
                <a:lnTo>
                  <a:pt x="9440" y="7124"/>
                </a:lnTo>
                <a:lnTo>
                  <a:pt x="16115" y="0"/>
                </a:lnTo>
                <a:lnTo>
                  <a:pt x="18880" y="6454"/>
                </a:lnTo>
                <a:lnTo>
                  <a:pt x="16115" y="12909"/>
                </a:lnTo>
                <a:lnTo>
                  <a:pt x="9440" y="15582"/>
                </a:lnTo>
                <a:lnTo>
                  <a:pt x="2764" y="12908"/>
                </a:lnTo>
                <a:lnTo>
                  <a:pt x="0" y="64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34328" y="4381417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78333" y="4381417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24552" y="4535765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78333" y="4535765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78333" y="4384877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824552" y="4519845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78333" y="4524442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47376" y="4469088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5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78333" y="4469088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37145" y="4491698"/>
            <a:ext cx="46990" cy="22225"/>
          </a:xfrm>
          <a:custGeom>
            <a:avLst/>
            <a:gdLst/>
            <a:ahLst/>
            <a:cxnLst/>
            <a:rect l="l" t="t" r="r" b="b"/>
            <a:pathLst>
              <a:path w="46990" h="22225">
                <a:moveTo>
                  <a:pt x="0" y="0"/>
                </a:moveTo>
                <a:lnTo>
                  <a:pt x="46368" y="218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78333" y="4506369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27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878333" y="4444937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5" h="1270">
                <a:moveTo>
                  <a:pt x="-1587" y="424"/>
                </a:moveTo>
                <a:lnTo>
                  <a:pt x="22050" y="424"/>
                </a:lnTo>
              </a:path>
            </a:pathLst>
          </a:custGeom>
          <a:ln w="40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78333" y="4413717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55247" y="4443710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66265" y="4412332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5" h="17779">
                <a:moveTo>
                  <a:pt x="0" y="0"/>
                </a:moveTo>
                <a:lnTo>
                  <a:pt x="14428" y="17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00100" y="43180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68607" y="4373257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4653" y="14245"/>
                </a:moveTo>
                <a:lnTo>
                  <a:pt x="9440" y="14245"/>
                </a:lnTo>
                <a:lnTo>
                  <a:pt x="4226" y="14244"/>
                </a:lnTo>
                <a:lnTo>
                  <a:pt x="0" y="10158"/>
                </a:lnTo>
                <a:lnTo>
                  <a:pt x="0" y="75"/>
                </a:lnTo>
                <a:lnTo>
                  <a:pt x="4226" y="0"/>
                </a:lnTo>
                <a:lnTo>
                  <a:pt x="14653" y="0"/>
                </a:lnTo>
                <a:lnTo>
                  <a:pt x="18880" y="75"/>
                </a:lnTo>
                <a:lnTo>
                  <a:pt x="18880" y="10158"/>
                </a:lnTo>
                <a:lnTo>
                  <a:pt x="14653" y="14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68607" y="4371919"/>
            <a:ext cx="19050" cy="15875"/>
          </a:xfrm>
          <a:custGeom>
            <a:avLst/>
            <a:gdLst/>
            <a:ahLst/>
            <a:cxnLst/>
            <a:rect l="l" t="t" r="r" b="b"/>
            <a:pathLst>
              <a:path w="19050" h="15875">
                <a:moveTo>
                  <a:pt x="0" y="6455"/>
                </a:moveTo>
                <a:lnTo>
                  <a:pt x="2764" y="0"/>
                </a:lnTo>
                <a:lnTo>
                  <a:pt x="9440" y="1337"/>
                </a:lnTo>
                <a:lnTo>
                  <a:pt x="16115" y="0"/>
                </a:lnTo>
                <a:lnTo>
                  <a:pt x="18880" y="6455"/>
                </a:lnTo>
                <a:lnTo>
                  <a:pt x="16115" y="12909"/>
                </a:lnTo>
                <a:lnTo>
                  <a:pt x="9440" y="15583"/>
                </a:lnTo>
                <a:lnTo>
                  <a:pt x="2764" y="12909"/>
                </a:lnTo>
                <a:lnTo>
                  <a:pt x="0" y="64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619250" y="451485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924050" y="501650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1919288" y="4675187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839913" y="4438650"/>
            <a:ext cx="374650" cy="504825"/>
          </a:xfrm>
          <a:custGeom>
            <a:avLst/>
            <a:gdLst/>
            <a:ahLst/>
            <a:cxnLst/>
            <a:rect l="l" t="t" r="r" b="b"/>
            <a:pathLst>
              <a:path w="374650" h="504825">
                <a:moveTo>
                  <a:pt x="0" y="504825"/>
                </a:moveTo>
                <a:lnTo>
                  <a:pt x="3746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152650" y="4445000"/>
            <a:ext cx="119380" cy="781050"/>
          </a:xfrm>
          <a:custGeom>
            <a:avLst/>
            <a:gdLst/>
            <a:ahLst/>
            <a:cxnLst/>
            <a:rect l="l" t="t" r="r" b="b"/>
            <a:pathLst>
              <a:path w="119380" h="781050">
                <a:moveTo>
                  <a:pt x="0" y="781050"/>
                </a:moveTo>
                <a:lnTo>
                  <a:pt x="1190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143125" y="4425950"/>
            <a:ext cx="92075" cy="479425"/>
          </a:xfrm>
          <a:custGeom>
            <a:avLst/>
            <a:gdLst/>
            <a:ahLst/>
            <a:cxnLst/>
            <a:rect l="l" t="t" r="r" b="b"/>
            <a:pathLst>
              <a:path w="92075" h="479425">
                <a:moveTo>
                  <a:pt x="0" y="479425"/>
                </a:moveTo>
                <a:lnTo>
                  <a:pt x="92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851025" y="4424362"/>
            <a:ext cx="358775" cy="303530"/>
          </a:xfrm>
          <a:custGeom>
            <a:avLst/>
            <a:gdLst/>
            <a:ahLst/>
            <a:cxnLst/>
            <a:rect l="l" t="t" r="r" b="b"/>
            <a:pathLst>
              <a:path w="358775" h="303529">
                <a:moveTo>
                  <a:pt x="0" y="303212"/>
                </a:moveTo>
                <a:lnTo>
                  <a:pt x="358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612900" y="485140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756620" y="4606159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810400" y="4606159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756619" y="476050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810400" y="476050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810400" y="4609620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756619" y="474458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810400" y="4744588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779443" y="469383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810400" y="4693830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769212" y="4716441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5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810400" y="471990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7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810400" y="4679200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810400" y="4638459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4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787314" y="466845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798332" y="46370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727200" y="45466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800674" y="459398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10169"/>
                </a:lnTo>
                <a:lnTo>
                  <a:pt x="4226" y="0"/>
                </a:lnTo>
                <a:lnTo>
                  <a:pt x="14653" y="0"/>
                </a:lnTo>
                <a:lnTo>
                  <a:pt x="18880" y="10170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  <a:path w="19050" h="18414">
                <a:moveTo>
                  <a:pt x="18880" y="10170"/>
                </a:moveTo>
                <a:lnTo>
                  <a:pt x="18880" y="9128"/>
                </a:lnTo>
                <a:lnTo>
                  <a:pt x="18880" y="10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800674" y="4593988"/>
            <a:ext cx="22860" cy="18415"/>
          </a:xfrm>
          <a:custGeom>
            <a:avLst/>
            <a:gdLst/>
            <a:ahLst/>
            <a:cxnLst/>
            <a:rect l="l" t="t" r="r" b="b"/>
            <a:pathLst>
              <a:path w="2286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22324" y="2673"/>
                </a:lnTo>
                <a:lnTo>
                  <a:pt x="18880" y="9128"/>
                </a:lnTo>
                <a:lnTo>
                  <a:pt x="22326" y="15583"/>
                </a:lnTo>
                <a:lnTo>
                  <a:pt x="9440" y="18256"/>
                </a:lnTo>
                <a:lnTo>
                  <a:pt x="6678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773861" y="4919321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818119" y="4919321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764338" y="5073670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818119" y="5073670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818119" y="4922782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764338" y="5057750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818119" y="5057750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787162" y="5006992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818119" y="5006993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776931" y="5033234"/>
            <a:ext cx="46355" cy="13970"/>
          </a:xfrm>
          <a:custGeom>
            <a:avLst/>
            <a:gdLst/>
            <a:ahLst/>
            <a:cxnLst/>
            <a:rect l="l" t="t" r="r" b="b"/>
            <a:pathLst>
              <a:path w="46355" h="13970">
                <a:moveTo>
                  <a:pt x="0" y="0"/>
                </a:moveTo>
                <a:lnTo>
                  <a:pt x="46241" y="13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1818119" y="5033064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1818119" y="4983691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1818119" y="4951622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4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1795033" y="4981614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806051" y="4950237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739900" y="4851400"/>
            <a:ext cx="164774" cy="122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808393" y="4907150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4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9128"/>
                </a:lnTo>
                <a:lnTo>
                  <a:pt x="18880" y="14169"/>
                </a:lnTo>
                <a:lnTo>
                  <a:pt x="14654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808393" y="4907150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5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2057400" y="4790388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111180" y="4790388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057399" y="4944736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2111180" y="4944736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2111180" y="4793849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2057399" y="4928817"/>
            <a:ext cx="53975" cy="5715"/>
          </a:xfrm>
          <a:custGeom>
            <a:avLst/>
            <a:gdLst/>
            <a:ahLst/>
            <a:cxnLst/>
            <a:rect l="l" t="t" r="r" b="b"/>
            <a:pathLst>
              <a:path w="53975" h="5714">
                <a:moveTo>
                  <a:pt x="-1587" y="2824"/>
                </a:moveTo>
                <a:lnTo>
                  <a:pt x="55367" y="2824"/>
                </a:lnTo>
              </a:path>
            </a:pathLst>
          </a:custGeom>
          <a:ln w="88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2111180" y="4928817"/>
            <a:ext cx="53975" cy="5080"/>
          </a:xfrm>
          <a:custGeom>
            <a:avLst/>
            <a:gdLst/>
            <a:ahLst/>
            <a:cxnLst/>
            <a:rect l="l" t="t" r="r" b="b"/>
            <a:pathLst>
              <a:path w="53975" h="5079">
                <a:moveTo>
                  <a:pt x="-1587" y="2477"/>
                </a:moveTo>
                <a:lnTo>
                  <a:pt x="55367" y="2477"/>
                </a:lnTo>
              </a:path>
            </a:pathLst>
          </a:custGeom>
          <a:ln w="8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080223" y="4889403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5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2111180" y="4866810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595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2069992" y="4900670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5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2111180" y="4904130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2111180" y="4856969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2111180" y="4822688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2088094" y="4852681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2099112" y="4821304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2032000" y="47244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2101454" y="477821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4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9128"/>
                </a:lnTo>
                <a:lnTo>
                  <a:pt x="18880" y="14169"/>
                </a:lnTo>
                <a:lnTo>
                  <a:pt x="14654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2101454" y="477821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5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2061099" y="5099532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2114880" y="5099532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2061099" y="5253879"/>
            <a:ext cx="53975" cy="19050"/>
          </a:xfrm>
          <a:custGeom>
            <a:avLst/>
            <a:gdLst/>
            <a:ahLst/>
            <a:cxnLst/>
            <a:rect l="l" t="t" r="r" b="b"/>
            <a:pathLst>
              <a:path w="53975" h="19050">
                <a:moveTo>
                  <a:pt x="0" y="0"/>
                </a:moveTo>
                <a:lnTo>
                  <a:pt x="53780" y="188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2114880" y="5253879"/>
            <a:ext cx="53975" cy="19050"/>
          </a:xfrm>
          <a:custGeom>
            <a:avLst/>
            <a:gdLst/>
            <a:ahLst/>
            <a:cxnLst/>
            <a:rect l="l" t="t" r="r" b="b"/>
            <a:pathLst>
              <a:path w="53975" h="19050">
                <a:moveTo>
                  <a:pt x="53780" y="0"/>
                </a:moveTo>
                <a:lnTo>
                  <a:pt x="0" y="188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2114880" y="5102992"/>
            <a:ext cx="0" cy="170180"/>
          </a:xfrm>
          <a:custGeom>
            <a:avLst/>
            <a:gdLst/>
            <a:ahLst/>
            <a:cxnLst/>
            <a:rect l="l" t="t" r="r" b="b"/>
            <a:pathLst>
              <a:path w="0" h="170179">
                <a:moveTo>
                  <a:pt x="0" y="0"/>
                </a:moveTo>
                <a:lnTo>
                  <a:pt x="0" y="1697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2061099" y="5237960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2114880" y="5237960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2094035" y="5187203"/>
            <a:ext cx="20955" cy="12700"/>
          </a:xfrm>
          <a:custGeom>
            <a:avLst/>
            <a:gdLst/>
            <a:ahLst/>
            <a:cxnLst/>
            <a:rect l="l" t="t" r="r" b="b"/>
            <a:pathLst>
              <a:path w="20955" h="12700">
                <a:moveTo>
                  <a:pt x="0" y="0"/>
                </a:moveTo>
                <a:lnTo>
                  <a:pt x="20844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114880" y="5187203"/>
            <a:ext cx="42545" cy="12700"/>
          </a:xfrm>
          <a:custGeom>
            <a:avLst/>
            <a:gdLst/>
            <a:ahLst/>
            <a:cxnLst/>
            <a:rect l="l" t="t" r="r" b="b"/>
            <a:pathLst>
              <a:path w="42544" h="12700">
                <a:moveTo>
                  <a:pt x="0" y="12689"/>
                </a:moveTo>
                <a:lnTo>
                  <a:pt x="425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073692" y="5209813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5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2114880" y="5213274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2114880" y="5152829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17300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2114880" y="5127387"/>
            <a:ext cx="13335" cy="4445"/>
          </a:xfrm>
          <a:custGeom>
            <a:avLst/>
            <a:gdLst/>
            <a:ahLst/>
            <a:cxnLst/>
            <a:rect l="l" t="t" r="r" b="b"/>
            <a:pathLst>
              <a:path w="13335" h="4445">
                <a:moveTo>
                  <a:pt x="0" y="0"/>
                </a:moveTo>
                <a:lnTo>
                  <a:pt x="12854" y="44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2091794" y="5161824"/>
            <a:ext cx="25400" cy="19685"/>
          </a:xfrm>
          <a:custGeom>
            <a:avLst/>
            <a:gdLst/>
            <a:ahLst/>
            <a:cxnLst/>
            <a:rect l="l" t="t" r="r" b="b"/>
            <a:pathLst>
              <a:path w="25400" h="19685">
                <a:moveTo>
                  <a:pt x="0" y="0"/>
                </a:moveTo>
                <a:lnTo>
                  <a:pt x="24922" y="193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2102812" y="5130447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2032000" y="5041900"/>
            <a:ext cx="164773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2105154" y="5087360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4698" y="42"/>
                </a:moveTo>
                <a:lnTo>
                  <a:pt x="14853" y="0"/>
                </a:lnTo>
                <a:lnTo>
                  <a:pt x="14698" y="42"/>
                </a:lnTo>
                <a:close/>
              </a:path>
              <a:path w="19050" h="20320">
                <a:moveTo>
                  <a:pt x="14700" y="20146"/>
                </a:moveTo>
                <a:lnTo>
                  <a:pt x="1" y="14169"/>
                </a:lnTo>
                <a:lnTo>
                  <a:pt x="0" y="4086"/>
                </a:lnTo>
                <a:lnTo>
                  <a:pt x="14698" y="42"/>
                </a:lnTo>
                <a:lnTo>
                  <a:pt x="18880" y="4086"/>
                </a:lnTo>
                <a:lnTo>
                  <a:pt x="18880" y="9128"/>
                </a:lnTo>
                <a:lnTo>
                  <a:pt x="18880" y="14169"/>
                </a:lnTo>
                <a:lnTo>
                  <a:pt x="14700" y="20146"/>
                </a:lnTo>
                <a:close/>
              </a:path>
              <a:path w="19050" h="20320">
                <a:moveTo>
                  <a:pt x="14855" y="20209"/>
                </a:moveTo>
                <a:lnTo>
                  <a:pt x="14656" y="20209"/>
                </a:lnTo>
                <a:lnTo>
                  <a:pt x="14855" y="20209"/>
                </a:lnTo>
                <a:close/>
              </a:path>
              <a:path w="19050" h="20320">
                <a:moveTo>
                  <a:pt x="14654" y="20213"/>
                </a:moveTo>
                <a:lnTo>
                  <a:pt x="9440" y="20213"/>
                </a:lnTo>
                <a:lnTo>
                  <a:pt x="14656" y="20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2105154" y="5087360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5" h="20320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9443" y="2673"/>
                </a:lnTo>
                <a:lnTo>
                  <a:pt x="18880" y="9128"/>
                </a:lnTo>
                <a:lnTo>
                  <a:pt x="19445" y="15583"/>
                </a:lnTo>
                <a:lnTo>
                  <a:pt x="9440" y="20213"/>
                </a:lnTo>
                <a:lnTo>
                  <a:pt x="2765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994150" y="443865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384550" y="4773612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683000" y="4600575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808412" y="4457700"/>
            <a:ext cx="406400" cy="409575"/>
          </a:xfrm>
          <a:custGeom>
            <a:avLst/>
            <a:gdLst/>
            <a:ahLst/>
            <a:cxnLst/>
            <a:rect l="l" t="t" r="r" b="b"/>
            <a:pathLst>
              <a:path w="406400" h="409575">
                <a:moveTo>
                  <a:pt x="406400" y="4095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575050" y="4454524"/>
            <a:ext cx="5080" cy="557530"/>
          </a:xfrm>
          <a:custGeom>
            <a:avLst/>
            <a:gdLst/>
            <a:ahLst/>
            <a:cxnLst/>
            <a:rect l="l" t="t" r="r" b="b"/>
            <a:pathLst>
              <a:path w="5079" h="557529">
                <a:moveTo>
                  <a:pt x="0" y="557212"/>
                </a:moveTo>
                <a:lnTo>
                  <a:pt x="47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648075" y="4464049"/>
            <a:ext cx="222250" cy="713105"/>
          </a:xfrm>
          <a:custGeom>
            <a:avLst/>
            <a:gdLst/>
            <a:ahLst/>
            <a:cxnLst/>
            <a:rect l="l" t="t" r="r" b="b"/>
            <a:pathLst>
              <a:path w="222250" h="713104">
                <a:moveTo>
                  <a:pt x="222250" y="7127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879850" y="4471987"/>
            <a:ext cx="346075" cy="179705"/>
          </a:xfrm>
          <a:custGeom>
            <a:avLst/>
            <a:gdLst/>
            <a:ahLst/>
            <a:cxnLst/>
            <a:rect l="l" t="t" r="r" b="b"/>
            <a:pathLst>
              <a:path w="346075" h="179704">
                <a:moveTo>
                  <a:pt x="346075" y="1793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987800" y="477520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732212" y="4476750"/>
            <a:ext cx="146050" cy="352425"/>
          </a:xfrm>
          <a:custGeom>
            <a:avLst/>
            <a:gdLst/>
            <a:ahLst/>
            <a:cxnLst/>
            <a:rect l="l" t="t" r="r" b="b"/>
            <a:pathLst>
              <a:path w="146050" h="352425">
                <a:moveTo>
                  <a:pt x="146050" y="3524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084513" y="4602162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49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689350" y="494030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279775" y="4464050"/>
            <a:ext cx="247650" cy="381000"/>
          </a:xfrm>
          <a:custGeom>
            <a:avLst/>
            <a:gdLst/>
            <a:ahLst/>
            <a:cxnLst/>
            <a:rect l="l" t="t" r="r" b="b"/>
            <a:pathLst>
              <a:path w="247650" h="381000">
                <a:moveTo>
                  <a:pt x="0" y="381000"/>
                </a:moveTo>
                <a:lnTo>
                  <a:pt x="2476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214206" y="4709359"/>
            <a:ext cx="44450" cy="158115"/>
          </a:xfrm>
          <a:custGeom>
            <a:avLst/>
            <a:gdLst/>
            <a:ahLst/>
            <a:cxnLst/>
            <a:rect l="l" t="t" r="r" b="b"/>
            <a:pathLst>
              <a:path w="44450" h="158114">
                <a:moveTo>
                  <a:pt x="43826" y="0"/>
                </a:moveTo>
                <a:lnTo>
                  <a:pt x="0" y="1577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267986" y="4709359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224159" y="4863708"/>
            <a:ext cx="44450" cy="17145"/>
          </a:xfrm>
          <a:custGeom>
            <a:avLst/>
            <a:gdLst/>
            <a:ahLst/>
            <a:cxnLst/>
            <a:rect l="l" t="t" r="r" b="b"/>
            <a:pathLst>
              <a:path w="44450" h="17145">
                <a:moveTo>
                  <a:pt x="0" y="0"/>
                </a:moveTo>
                <a:lnTo>
                  <a:pt x="43826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267986" y="486370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267986" y="4722904"/>
            <a:ext cx="0" cy="158115"/>
          </a:xfrm>
          <a:custGeom>
            <a:avLst/>
            <a:gdLst/>
            <a:ahLst/>
            <a:cxnLst/>
            <a:rect l="l" t="t" r="r" b="b"/>
            <a:pathLst>
              <a:path w="0" h="158114">
                <a:moveTo>
                  <a:pt x="0" y="0"/>
                </a:moveTo>
                <a:lnTo>
                  <a:pt x="0" y="1576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224159" y="4845088"/>
            <a:ext cx="44450" cy="19685"/>
          </a:xfrm>
          <a:custGeom>
            <a:avLst/>
            <a:gdLst/>
            <a:ahLst/>
            <a:cxnLst/>
            <a:rect l="l" t="t" r="r" b="b"/>
            <a:pathLst>
              <a:path w="44450" h="19685">
                <a:moveTo>
                  <a:pt x="0" y="19311"/>
                </a:moveTo>
                <a:lnTo>
                  <a:pt x="43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267986" y="4847788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237029" y="4797030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267986" y="479703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235781" y="4819641"/>
            <a:ext cx="31115" cy="17780"/>
          </a:xfrm>
          <a:custGeom>
            <a:avLst/>
            <a:gdLst/>
            <a:ahLst/>
            <a:cxnLst/>
            <a:rect l="l" t="t" r="r" b="b"/>
            <a:pathLst>
              <a:path w="31114" h="17779">
                <a:moveTo>
                  <a:pt x="0" y="0"/>
                </a:moveTo>
                <a:lnTo>
                  <a:pt x="30892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267986" y="482310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267986" y="4773729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267986" y="4741660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4"/>
                </a:moveTo>
                <a:lnTo>
                  <a:pt x="12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244899" y="477165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255918" y="47402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187700" y="4648200"/>
            <a:ext cx="164773" cy="1227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258260" y="4697188"/>
            <a:ext cx="24130" cy="18415"/>
          </a:xfrm>
          <a:custGeom>
            <a:avLst/>
            <a:gdLst/>
            <a:ahLst/>
            <a:cxnLst/>
            <a:rect l="l" t="t" r="r" b="b"/>
            <a:pathLst>
              <a:path w="24129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23746" y="4086"/>
                </a:lnTo>
                <a:lnTo>
                  <a:pt x="23746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258260" y="4697188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0" y="9128"/>
                </a:moveTo>
                <a:lnTo>
                  <a:pt x="2764" y="10438"/>
                </a:lnTo>
                <a:lnTo>
                  <a:pt x="9440" y="0"/>
                </a:lnTo>
                <a:lnTo>
                  <a:pt x="16115" y="10438"/>
                </a:lnTo>
                <a:lnTo>
                  <a:pt x="23746" y="9128"/>
                </a:lnTo>
                <a:lnTo>
                  <a:pt x="16115" y="25231"/>
                </a:lnTo>
                <a:lnTo>
                  <a:pt x="9440" y="18256"/>
                </a:lnTo>
                <a:lnTo>
                  <a:pt x="2764" y="25227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523342" y="4885875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577123" y="4885875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523342" y="5040222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577123" y="5040222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577123" y="4889335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523342" y="5024303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577123" y="5024303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546166" y="4973546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577123" y="4973546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535935" y="4996156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4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577123" y="4999616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7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577123" y="4956704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577123" y="4918174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5"/>
                </a:moveTo>
                <a:lnTo>
                  <a:pt x="12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554036" y="4948167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565055" y="4916790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492500" y="48260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567397" y="4873703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4" h="18414">
                <a:moveTo>
                  <a:pt x="2051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13002"/>
                </a:lnTo>
                <a:lnTo>
                  <a:pt x="4226" y="0"/>
                </a:lnTo>
                <a:lnTo>
                  <a:pt x="20513" y="0"/>
                </a:lnTo>
                <a:lnTo>
                  <a:pt x="19366" y="9128"/>
                </a:lnTo>
                <a:lnTo>
                  <a:pt x="18880" y="9128"/>
                </a:lnTo>
                <a:lnTo>
                  <a:pt x="18880" y="14169"/>
                </a:lnTo>
                <a:lnTo>
                  <a:pt x="20513" y="18256"/>
                </a:lnTo>
                <a:close/>
              </a:path>
              <a:path w="20954" h="18414">
                <a:moveTo>
                  <a:pt x="18880" y="13002"/>
                </a:moveTo>
                <a:lnTo>
                  <a:pt x="18880" y="9128"/>
                </a:lnTo>
                <a:lnTo>
                  <a:pt x="19366" y="9128"/>
                </a:lnTo>
                <a:lnTo>
                  <a:pt x="18880" y="13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567397" y="487370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4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826494" y="5018180"/>
            <a:ext cx="60325" cy="155575"/>
          </a:xfrm>
          <a:custGeom>
            <a:avLst/>
            <a:gdLst/>
            <a:ahLst/>
            <a:cxnLst/>
            <a:rect l="l" t="t" r="r" b="b"/>
            <a:pathLst>
              <a:path w="60325" h="155575">
                <a:moveTo>
                  <a:pt x="59766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892207" y="5018180"/>
            <a:ext cx="48260" cy="154940"/>
          </a:xfrm>
          <a:custGeom>
            <a:avLst/>
            <a:gdLst/>
            <a:ahLst/>
            <a:cxnLst/>
            <a:rect l="l" t="t" r="r" b="b"/>
            <a:pathLst>
              <a:path w="48260" h="154939">
                <a:moveTo>
                  <a:pt x="0" y="0"/>
                </a:moveTo>
                <a:lnTo>
                  <a:pt x="47833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832480" y="5172528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59766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886260" y="5172528"/>
            <a:ext cx="48260" cy="17145"/>
          </a:xfrm>
          <a:custGeom>
            <a:avLst/>
            <a:gdLst/>
            <a:ahLst/>
            <a:cxnLst/>
            <a:rect l="l" t="t" r="r" b="b"/>
            <a:pathLst>
              <a:path w="48260" h="17145">
                <a:moveTo>
                  <a:pt x="47833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892207" y="5021641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832480" y="5156609"/>
            <a:ext cx="60325" cy="13335"/>
          </a:xfrm>
          <a:custGeom>
            <a:avLst/>
            <a:gdLst/>
            <a:ahLst/>
            <a:cxnLst/>
            <a:rect l="l" t="t" r="r" b="b"/>
            <a:pathLst>
              <a:path w="60325" h="13335">
                <a:moveTo>
                  <a:pt x="0" y="12924"/>
                </a:moveTo>
                <a:lnTo>
                  <a:pt x="597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886260" y="515660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47833" y="122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855303" y="5109926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0" y="0"/>
                </a:moveTo>
                <a:lnTo>
                  <a:pt x="36903" y="125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892207" y="5109919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0" y="12591"/>
                </a:moveTo>
                <a:lnTo>
                  <a:pt x="265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845072" y="5128462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4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892207" y="5131923"/>
            <a:ext cx="34290" cy="5715"/>
          </a:xfrm>
          <a:custGeom>
            <a:avLst/>
            <a:gdLst/>
            <a:ahLst/>
            <a:cxnLst/>
            <a:rect l="l" t="t" r="r" b="b"/>
            <a:pathLst>
              <a:path w="34289" h="5714">
                <a:moveTo>
                  <a:pt x="0" y="5118"/>
                </a:moveTo>
                <a:lnTo>
                  <a:pt x="341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892207" y="5082550"/>
            <a:ext cx="14604" cy="635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6229"/>
                </a:moveTo>
                <a:lnTo>
                  <a:pt x="145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892207" y="5043944"/>
            <a:ext cx="8890" cy="11430"/>
          </a:xfrm>
          <a:custGeom>
            <a:avLst/>
            <a:gdLst/>
            <a:ahLst/>
            <a:cxnLst/>
            <a:rect l="l" t="t" r="r" b="b"/>
            <a:pathLst>
              <a:path w="8889" h="11429">
                <a:moveTo>
                  <a:pt x="0" y="11381"/>
                </a:moveTo>
                <a:lnTo>
                  <a:pt x="88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863174" y="5084736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0"/>
                </a:moveTo>
                <a:lnTo>
                  <a:pt x="24922" y="40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880425" y="504909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89">
                <a:moveTo>
                  <a:pt x="0" y="0"/>
                </a:moveTo>
                <a:lnTo>
                  <a:pt x="8195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810000" y="49530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3876534" y="5006009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3876534" y="5006009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4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133578" y="4881210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187359" y="4881210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133578" y="503555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187359" y="503555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187359" y="4884671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133578" y="5019639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187359" y="5019639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156402" y="4968882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187359" y="496888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146171" y="4995026"/>
            <a:ext cx="40005" cy="13970"/>
          </a:xfrm>
          <a:custGeom>
            <a:avLst/>
            <a:gdLst/>
            <a:ahLst/>
            <a:cxnLst/>
            <a:rect l="l" t="t" r="r" b="b"/>
            <a:pathLst>
              <a:path w="40004" h="13970">
                <a:moveTo>
                  <a:pt x="0" y="0"/>
                </a:moveTo>
                <a:lnTo>
                  <a:pt x="39876" y="137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187359" y="499495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187359" y="4945579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187359" y="4913510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5"/>
                </a:moveTo>
                <a:lnTo>
                  <a:pt x="12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164272" y="4943503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175291" y="4912126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102100" y="48133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177633" y="4869040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177633" y="4869040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4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131294" y="4543288"/>
            <a:ext cx="60325" cy="155575"/>
          </a:xfrm>
          <a:custGeom>
            <a:avLst/>
            <a:gdLst/>
            <a:ahLst/>
            <a:cxnLst/>
            <a:rect l="l" t="t" r="r" b="b"/>
            <a:pathLst>
              <a:path w="60325" h="155575">
                <a:moveTo>
                  <a:pt x="59766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197007" y="4543288"/>
            <a:ext cx="48260" cy="154940"/>
          </a:xfrm>
          <a:custGeom>
            <a:avLst/>
            <a:gdLst/>
            <a:ahLst/>
            <a:cxnLst/>
            <a:rect l="l" t="t" r="r" b="b"/>
            <a:pathLst>
              <a:path w="48260" h="154939">
                <a:moveTo>
                  <a:pt x="0" y="0"/>
                </a:moveTo>
                <a:lnTo>
                  <a:pt x="47833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137280" y="4697636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59766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191060" y="4697636"/>
            <a:ext cx="48260" cy="17145"/>
          </a:xfrm>
          <a:custGeom>
            <a:avLst/>
            <a:gdLst/>
            <a:ahLst/>
            <a:cxnLst/>
            <a:rect l="l" t="t" r="r" b="b"/>
            <a:pathLst>
              <a:path w="48260" h="17145">
                <a:moveTo>
                  <a:pt x="47833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197007" y="4548096"/>
            <a:ext cx="0" cy="167005"/>
          </a:xfrm>
          <a:custGeom>
            <a:avLst/>
            <a:gdLst/>
            <a:ahLst/>
            <a:cxnLst/>
            <a:rect l="l" t="t" r="r" b="b"/>
            <a:pathLst>
              <a:path w="0" h="167004">
                <a:moveTo>
                  <a:pt x="0" y="0"/>
                </a:moveTo>
                <a:lnTo>
                  <a:pt x="0" y="166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137280" y="4681717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16611"/>
                </a:moveTo>
                <a:lnTo>
                  <a:pt x="597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191060" y="4681717"/>
            <a:ext cx="48260" cy="16510"/>
          </a:xfrm>
          <a:custGeom>
            <a:avLst/>
            <a:gdLst/>
            <a:ahLst/>
            <a:cxnLst/>
            <a:rect l="l" t="t" r="r" b="b"/>
            <a:pathLst>
              <a:path w="48260" h="16510">
                <a:moveTo>
                  <a:pt x="47833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160103" y="4630960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0" y="0"/>
                </a:moveTo>
                <a:lnTo>
                  <a:pt x="36903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197007" y="4630959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0" y="12689"/>
                </a:moveTo>
                <a:lnTo>
                  <a:pt x="265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149872" y="4653570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4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197007" y="4657031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27"/>
                </a:moveTo>
                <a:lnTo>
                  <a:pt x="341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197007" y="4607657"/>
            <a:ext cx="14604" cy="635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6229"/>
                </a:moveTo>
                <a:lnTo>
                  <a:pt x="145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197007" y="4575588"/>
            <a:ext cx="8890" cy="5080"/>
          </a:xfrm>
          <a:custGeom>
            <a:avLst/>
            <a:gdLst/>
            <a:ahLst/>
            <a:cxnLst/>
            <a:rect l="l" t="t" r="r" b="b"/>
            <a:pathLst>
              <a:path w="8889" h="5079">
                <a:moveTo>
                  <a:pt x="0" y="4845"/>
                </a:moveTo>
                <a:lnTo>
                  <a:pt x="88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167974" y="4605581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185225" y="4574204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89">
                <a:moveTo>
                  <a:pt x="0" y="0"/>
                </a:moveTo>
                <a:lnTo>
                  <a:pt x="8195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114800" y="44831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181334" y="45311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181334" y="4531117"/>
            <a:ext cx="19050" cy="26034"/>
          </a:xfrm>
          <a:custGeom>
            <a:avLst/>
            <a:gdLst/>
            <a:ahLst/>
            <a:cxnLst/>
            <a:rect l="l" t="t" r="r" b="b"/>
            <a:pathLst>
              <a:path w="19050" h="26035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25597"/>
                </a:lnTo>
                <a:lnTo>
                  <a:pt x="9440" y="18256"/>
                </a:lnTo>
                <a:lnTo>
                  <a:pt x="2764" y="25558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826074" y="4695689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869230" y="4695689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815450" y="485003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869230" y="485003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869230" y="4700503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70">
                <a:moveTo>
                  <a:pt x="0" y="0"/>
                </a:moveTo>
                <a:lnTo>
                  <a:pt x="0" y="1663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815450" y="483411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869230" y="4834118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838273" y="478336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869230" y="478336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828042" y="4805971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4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869230" y="480943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869230" y="4760059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869230" y="4727989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846144" y="475798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857162" y="472660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784600" y="4635500"/>
            <a:ext cx="164774" cy="122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3859504" y="4683518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4" h="18414">
                <a:moveTo>
                  <a:pt x="20576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20576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20576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3859504" y="4683518"/>
            <a:ext cx="19050" cy="26034"/>
          </a:xfrm>
          <a:custGeom>
            <a:avLst/>
            <a:gdLst/>
            <a:ahLst/>
            <a:cxnLst/>
            <a:rect l="l" t="t" r="r" b="b"/>
            <a:pathLst>
              <a:path w="19050" h="26035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25674"/>
                </a:lnTo>
                <a:lnTo>
                  <a:pt x="9440" y="18256"/>
                </a:lnTo>
                <a:lnTo>
                  <a:pt x="2764" y="25635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09" name="object 30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250" y="451485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24050" y="501650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19288" y="4675187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39913" y="4438650"/>
            <a:ext cx="374650" cy="504825"/>
          </a:xfrm>
          <a:custGeom>
            <a:avLst/>
            <a:gdLst/>
            <a:ahLst/>
            <a:cxnLst/>
            <a:rect l="l" t="t" r="r" b="b"/>
            <a:pathLst>
              <a:path w="374650" h="504825">
                <a:moveTo>
                  <a:pt x="0" y="504825"/>
                </a:moveTo>
                <a:lnTo>
                  <a:pt x="3746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52650" y="4445000"/>
            <a:ext cx="119380" cy="781050"/>
          </a:xfrm>
          <a:custGeom>
            <a:avLst/>
            <a:gdLst/>
            <a:ahLst/>
            <a:cxnLst/>
            <a:rect l="l" t="t" r="r" b="b"/>
            <a:pathLst>
              <a:path w="119380" h="781050">
                <a:moveTo>
                  <a:pt x="0" y="781050"/>
                </a:moveTo>
                <a:lnTo>
                  <a:pt x="11906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43125" y="4425950"/>
            <a:ext cx="92075" cy="479425"/>
          </a:xfrm>
          <a:custGeom>
            <a:avLst/>
            <a:gdLst/>
            <a:ahLst/>
            <a:cxnLst/>
            <a:rect l="l" t="t" r="r" b="b"/>
            <a:pathLst>
              <a:path w="92075" h="479425">
                <a:moveTo>
                  <a:pt x="0" y="479425"/>
                </a:moveTo>
                <a:lnTo>
                  <a:pt x="92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51025" y="4424362"/>
            <a:ext cx="358775" cy="303530"/>
          </a:xfrm>
          <a:custGeom>
            <a:avLst/>
            <a:gdLst/>
            <a:ahLst/>
            <a:cxnLst/>
            <a:rect l="l" t="t" r="r" b="b"/>
            <a:pathLst>
              <a:path w="358775" h="303529">
                <a:moveTo>
                  <a:pt x="0" y="303212"/>
                </a:moveTo>
                <a:lnTo>
                  <a:pt x="358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2900" y="485140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6620" y="4606159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10400" y="4606159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56619" y="476050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10400" y="476050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10400" y="4609620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56619" y="474458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10400" y="4744588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79443" y="469383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10400" y="4693830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69212" y="4716441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5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10400" y="471990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7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10400" y="4679200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810400" y="4638459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4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87314" y="466845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98332" y="46370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27200" y="45466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00674" y="459398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10169"/>
                </a:lnTo>
                <a:lnTo>
                  <a:pt x="4226" y="0"/>
                </a:lnTo>
                <a:lnTo>
                  <a:pt x="14653" y="0"/>
                </a:lnTo>
                <a:lnTo>
                  <a:pt x="18880" y="10170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  <a:path w="19050" h="18414">
                <a:moveTo>
                  <a:pt x="18880" y="10170"/>
                </a:moveTo>
                <a:lnTo>
                  <a:pt x="18880" y="9128"/>
                </a:lnTo>
                <a:lnTo>
                  <a:pt x="18880" y="10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00674" y="4593988"/>
            <a:ext cx="22860" cy="18415"/>
          </a:xfrm>
          <a:custGeom>
            <a:avLst/>
            <a:gdLst/>
            <a:ahLst/>
            <a:cxnLst/>
            <a:rect l="l" t="t" r="r" b="b"/>
            <a:pathLst>
              <a:path w="2286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22324" y="2673"/>
                </a:lnTo>
                <a:lnTo>
                  <a:pt x="18880" y="9128"/>
                </a:lnTo>
                <a:lnTo>
                  <a:pt x="22326" y="15583"/>
                </a:lnTo>
                <a:lnTo>
                  <a:pt x="9440" y="18256"/>
                </a:lnTo>
                <a:lnTo>
                  <a:pt x="6678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773861" y="4919321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18119" y="4919321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764338" y="5073670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18119" y="5073670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18119" y="4922782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64338" y="5057750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18119" y="5057750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787162" y="5006992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18119" y="5006993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776931" y="5033234"/>
            <a:ext cx="46355" cy="13970"/>
          </a:xfrm>
          <a:custGeom>
            <a:avLst/>
            <a:gdLst/>
            <a:ahLst/>
            <a:cxnLst/>
            <a:rect l="l" t="t" r="r" b="b"/>
            <a:pathLst>
              <a:path w="46355" h="13970">
                <a:moveTo>
                  <a:pt x="0" y="0"/>
                </a:moveTo>
                <a:lnTo>
                  <a:pt x="46241" y="1367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18119" y="5033064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8119" y="4983691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18119" y="4951622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4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95033" y="4981614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06051" y="4950237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39900" y="4851400"/>
            <a:ext cx="164774" cy="122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08393" y="4907150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4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9128"/>
                </a:lnTo>
                <a:lnTo>
                  <a:pt x="18880" y="14169"/>
                </a:lnTo>
                <a:lnTo>
                  <a:pt x="14654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08393" y="4907150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5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057400" y="4790388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111180" y="4790388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57399" y="4944736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11180" y="4944736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11180" y="4793849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57399" y="4928817"/>
            <a:ext cx="53975" cy="5715"/>
          </a:xfrm>
          <a:custGeom>
            <a:avLst/>
            <a:gdLst/>
            <a:ahLst/>
            <a:cxnLst/>
            <a:rect l="l" t="t" r="r" b="b"/>
            <a:pathLst>
              <a:path w="53975" h="5714">
                <a:moveTo>
                  <a:pt x="-1587" y="2824"/>
                </a:moveTo>
                <a:lnTo>
                  <a:pt x="55367" y="2824"/>
                </a:lnTo>
              </a:path>
            </a:pathLst>
          </a:custGeom>
          <a:ln w="88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111180" y="4928817"/>
            <a:ext cx="53975" cy="5080"/>
          </a:xfrm>
          <a:custGeom>
            <a:avLst/>
            <a:gdLst/>
            <a:ahLst/>
            <a:cxnLst/>
            <a:rect l="l" t="t" r="r" b="b"/>
            <a:pathLst>
              <a:path w="53975" h="5079">
                <a:moveTo>
                  <a:pt x="-1587" y="2477"/>
                </a:moveTo>
                <a:lnTo>
                  <a:pt x="55367" y="2477"/>
                </a:lnTo>
              </a:path>
            </a:pathLst>
          </a:custGeom>
          <a:ln w="8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080223" y="4889403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5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111180" y="4866810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595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69992" y="4900670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5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111180" y="4904130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11180" y="4856969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11180" y="4822688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088094" y="4852681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099112" y="4821304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32000" y="47244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101454" y="477821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4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9128"/>
                </a:lnTo>
                <a:lnTo>
                  <a:pt x="18880" y="14169"/>
                </a:lnTo>
                <a:lnTo>
                  <a:pt x="14654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01454" y="477821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5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061099" y="5099532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14880" y="5099532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061099" y="5253879"/>
            <a:ext cx="53975" cy="19050"/>
          </a:xfrm>
          <a:custGeom>
            <a:avLst/>
            <a:gdLst/>
            <a:ahLst/>
            <a:cxnLst/>
            <a:rect l="l" t="t" r="r" b="b"/>
            <a:pathLst>
              <a:path w="53975" h="19050">
                <a:moveTo>
                  <a:pt x="0" y="0"/>
                </a:moveTo>
                <a:lnTo>
                  <a:pt x="53780" y="188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114880" y="5253879"/>
            <a:ext cx="53975" cy="19050"/>
          </a:xfrm>
          <a:custGeom>
            <a:avLst/>
            <a:gdLst/>
            <a:ahLst/>
            <a:cxnLst/>
            <a:rect l="l" t="t" r="r" b="b"/>
            <a:pathLst>
              <a:path w="53975" h="19050">
                <a:moveTo>
                  <a:pt x="53780" y="0"/>
                </a:moveTo>
                <a:lnTo>
                  <a:pt x="0" y="188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14880" y="5102992"/>
            <a:ext cx="0" cy="170180"/>
          </a:xfrm>
          <a:custGeom>
            <a:avLst/>
            <a:gdLst/>
            <a:ahLst/>
            <a:cxnLst/>
            <a:rect l="l" t="t" r="r" b="b"/>
            <a:pathLst>
              <a:path w="0" h="170179">
                <a:moveTo>
                  <a:pt x="0" y="0"/>
                </a:moveTo>
                <a:lnTo>
                  <a:pt x="0" y="1697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061099" y="5237960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14880" y="5237960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94035" y="5187203"/>
            <a:ext cx="20955" cy="12700"/>
          </a:xfrm>
          <a:custGeom>
            <a:avLst/>
            <a:gdLst/>
            <a:ahLst/>
            <a:cxnLst/>
            <a:rect l="l" t="t" r="r" b="b"/>
            <a:pathLst>
              <a:path w="20955" h="12700">
                <a:moveTo>
                  <a:pt x="0" y="0"/>
                </a:moveTo>
                <a:lnTo>
                  <a:pt x="20844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114880" y="5187203"/>
            <a:ext cx="42545" cy="12700"/>
          </a:xfrm>
          <a:custGeom>
            <a:avLst/>
            <a:gdLst/>
            <a:ahLst/>
            <a:cxnLst/>
            <a:rect l="l" t="t" r="r" b="b"/>
            <a:pathLst>
              <a:path w="42544" h="12700">
                <a:moveTo>
                  <a:pt x="0" y="12689"/>
                </a:moveTo>
                <a:lnTo>
                  <a:pt x="425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073692" y="5209813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5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114880" y="5213274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114880" y="5152829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5" h="17779">
                <a:moveTo>
                  <a:pt x="0" y="17300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114880" y="5127387"/>
            <a:ext cx="13335" cy="4445"/>
          </a:xfrm>
          <a:custGeom>
            <a:avLst/>
            <a:gdLst/>
            <a:ahLst/>
            <a:cxnLst/>
            <a:rect l="l" t="t" r="r" b="b"/>
            <a:pathLst>
              <a:path w="13335" h="4445">
                <a:moveTo>
                  <a:pt x="0" y="0"/>
                </a:moveTo>
                <a:lnTo>
                  <a:pt x="12854" y="44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091794" y="5161824"/>
            <a:ext cx="25400" cy="19685"/>
          </a:xfrm>
          <a:custGeom>
            <a:avLst/>
            <a:gdLst/>
            <a:ahLst/>
            <a:cxnLst/>
            <a:rect l="l" t="t" r="r" b="b"/>
            <a:pathLst>
              <a:path w="25400" h="19685">
                <a:moveTo>
                  <a:pt x="0" y="0"/>
                </a:moveTo>
                <a:lnTo>
                  <a:pt x="24922" y="1937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102812" y="5130447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32000" y="5041900"/>
            <a:ext cx="164773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105154" y="5087360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14698" y="42"/>
                </a:moveTo>
                <a:lnTo>
                  <a:pt x="14853" y="0"/>
                </a:lnTo>
                <a:lnTo>
                  <a:pt x="14698" y="42"/>
                </a:lnTo>
                <a:close/>
              </a:path>
              <a:path w="19050" h="20320">
                <a:moveTo>
                  <a:pt x="14700" y="20146"/>
                </a:moveTo>
                <a:lnTo>
                  <a:pt x="1" y="14169"/>
                </a:lnTo>
                <a:lnTo>
                  <a:pt x="0" y="4086"/>
                </a:lnTo>
                <a:lnTo>
                  <a:pt x="14698" y="42"/>
                </a:lnTo>
                <a:lnTo>
                  <a:pt x="18880" y="4086"/>
                </a:lnTo>
                <a:lnTo>
                  <a:pt x="18880" y="9128"/>
                </a:lnTo>
                <a:lnTo>
                  <a:pt x="18880" y="14169"/>
                </a:lnTo>
                <a:lnTo>
                  <a:pt x="14700" y="20146"/>
                </a:lnTo>
                <a:close/>
              </a:path>
              <a:path w="19050" h="20320">
                <a:moveTo>
                  <a:pt x="14855" y="20209"/>
                </a:moveTo>
                <a:lnTo>
                  <a:pt x="14656" y="20209"/>
                </a:lnTo>
                <a:lnTo>
                  <a:pt x="14855" y="20209"/>
                </a:lnTo>
                <a:close/>
              </a:path>
              <a:path w="19050" h="20320">
                <a:moveTo>
                  <a:pt x="14654" y="20213"/>
                </a:moveTo>
                <a:lnTo>
                  <a:pt x="9440" y="20213"/>
                </a:lnTo>
                <a:lnTo>
                  <a:pt x="14656" y="20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105154" y="5087360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5" h="20320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9443" y="2673"/>
                </a:lnTo>
                <a:lnTo>
                  <a:pt x="18880" y="9128"/>
                </a:lnTo>
                <a:lnTo>
                  <a:pt x="19445" y="15583"/>
                </a:lnTo>
                <a:lnTo>
                  <a:pt x="9440" y="20213"/>
                </a:lnTo>
                <a:lnTo>
                  <a:pt x="2765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7350" y="3778250"/>
            <a:ext cx="403860" cy="339725"/>
          </a:xfrm>
          <a:custGeom>
            <a:avLst/>
            <a:gdLst/>
            <a:ahLst/>
            <a:cxnLst/>
            <a:rect l="l" t="t" r="r" b="b"/>
            <a:pathLst>
              <a:path w="403859" h="339725">
                <a:moveTo>
                  <a:pt x="0" y="169772"/>
                </a:moveTo>
                <a:lnTo>
                  <a:pt x="98305" y="0"/>
                </a:lnTo>
                <a:lnTo>
                  <a:pt x="302118" y="0"/>
                </a:lnTo>
                <a:lnTo>
                  <a:pt x="403790" y="169772"/>
                </a:lnTo>
                <a:lnTo>
                  <a:pt x="302118" y="339545"/>
                </a:lnTo>
                <a:lnTo>
                  <a:pt x="98305" y="339545"/>
                </a:lnTo>
                <a:lnTo>
                  <a:pt x="0" y="169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92435" y="4281690"/>
            <a:ext cx="406400" cy="338455"/>
          </a:xfrm>
          <a:custGeom>
            <a:avLst/>
            <a:gdLst/>
            <a:ahLst/>
            <a:cxnLst/>
            <a:rect l="l" t="t" r="r" b="b"/>
            <a:pathLst>
              <a:path w="406400" h="338454">
                <a:moveTo>
                  <a:pt x="0" y="168161"/>
                </a:moveTo>
                <a:lnTo>
                  <a:pt x="98305" y="0"/>
                </a:lnTo>
                <a:lnTo>
                  <a:pt x="302118" y="0"/>
                </a:lnTo>
                <a:lnTo>
                  <a:pt x="406355" y="168161"/>
                </a:lnTo>
                <a:lnTo>
                  <a:pt x="302118" y="337934"/>
                </a:lnTo>
                <a:lnTo>
                  <a:pt x="98305" y="337934"/>
                </a:lnTo>
                <a:lnTo>
                  <a:pt x="0" y="1681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87350" y="3947359"/>
            <a:ext cx="400685" cy="330835"/>
          </a:xfrm>
          <a:custGeom>
            <a:avLst/>
            <a:gdLst/>
            <a:ahLst/>
            <a:cxnLst/>
            <a:rect l="l" t="t" r="r" b="b"/>
            <a:pathLst>
              <a:path w="400684" h="330835">
                <a:moveTo>
                  <a:pt x="0" y="160449"/>
                </a:moveTo>
                <a:lnTo>
                  <a:pt x="98305" y="0"/>
                </a:lnTo>
                <a:lnTo>
                  <a:pt x="302118" y="0"/>
                </a:lnTo>
                <a:lnTo>
                  <a:pt x="400424" y="160449"/>
                </a:lnTo>
                <a:lnTo>
                  <a:pt x="302118" y="330222"/>
                </a:lnTo>
                <a:lnTo>
                  <a:pt x="98305" y="330222"/>
                </a:lnTo>
                <a:lnTo>
                  <a:pt x="0" y="1604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996240" y="4111554"/>
            <a:ext cx="395605" cy="339725"/>
          </a:xfrm>
          <a:custGeom>
            <a:avLst/>
            <a:gdLst/>
            <a:ahLst/>
            <a:cxnLst/>
            <a:rect l="l" t="t" r="r" b="b"/>
            <a:pathLst>
              <a:path w="395605" h="339725">
                <a:moveTo>
                  <a:pt x="0" y="169772"/>
                </a:moveTo>
                <a:lnTo>
                  <a:pt x="92916" y="0"/>
                </a:lnTo>
                <a:lnTo>
                  <a:pt x="297354" y="0"/>
                </a:lnTo>
                <a:lnTo>
                  <a:pt x="395347" y="169772"/>
                </a:lnTo>
                <a:lnTo>
                  <a:pt x="297354" y="339545"/>
                </a:lnTo>
                <a:lnTo>
                  <a:pt x="92916" y="339545"/>
                </a:lnTo>
                <a:lnTo>
                  <a:pt x="0" y="1697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217434" y="3996707"/>
            <a:ext cx="191135" cy="311150"/>
          </a:xfrm>
          <a:custGeom>
            <a:avLst/>
            <a:gdLst/>
            <a:ahLst/>
            <a:cxnLst/>
            <a:rect l="l" t="t" r="r" b="b"/>
            <a:pathLst>
              <a:path w="191134" h="311150">
                <a:moveTo>
                  <a:pt x="0" y="310834"/>
                </a:moveTo>
                <a:lnTo>
                  <a:pt x="19067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21248" y="3996707"/>
            <a:ext cx="323215" cy="492125"/>
          </a:xfrm>
          <a:custGeom>
            <a:avLst/>
            <a:gdLst/>
            <a:ahLst/>
            <a:cxnLst/>
            <a:rect l="l" t="t" r="r" b="b"/>
            <a:pathLst>
              <a:path w="323215" h="492125">
                <a:moveTo>
                  <a:pt x="0" y="491842"/>
                </a:moveTo>
                <a:lnTo>
                  <a:pt x="3228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11078" y="3996708"/>
            <a:ext cx="311785" cy="171450"/>
          </a:xfrm>
          <a:custGeom>
            <a:avLst/>
            <a:gdLst/>
            <a:ahLst/>
            <a:cxnLst/>
            <a:rect l="l" t="t" r="r" b="b"/>
            <a:pathLst>
              <a:path w="311784" h="171450">
                <a:moveTo>
                  <a:pt x="0" y="171020"/>
                </a:moveTo>
                <a:lnTo>
                  <a:pt x="31144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18706" y="3925553"/>
            <a:ext cx="574675" cy="53975"/>
          </a:xfrm>
          <a:custGeom>
            <a:avLst/>
            <a:gdLst/>
            <a:ahLst/>
            <a:cxnLst/>
            <a:rect l="l" t="t" r="r" b="b"/>
            <a:pathLst>
              <a:path w="574675" h="53975">
                <a:moveTo>
                  <a:pt x="0" y="53635"/>
                </a:moveTo>
                <a:lnTo>
                  <a:pt x="57457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36053" y="3875989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85908" y="3875989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32127" y="403033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85908" y="403033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5908" y="3879450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32127" y="4014418"/>
            <a:ext cx="53975" cy="5715"/>
          </a:xfrm>
          <a:custGeom>
            <a:avLst/>
            <a:gdLst/>
            <a:ahLst/>
            <a:cxnLst/>
            <a:rect l="l" t="t" r="r" b="b"/>
            <a:pathLst>
              <a:path w="53975" h="5714">
                <a:moveTo>
                  <a:pt x="-1587" y="2822"/>
                </a:moveTo>
                <a:lnTo>
                  <a:pt x="55367" y="2822"/>
                </a:lnTo>
              </a:path>
            </a:pathLst>
          </a:custGeom>
          <a:ln w="88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5908" y="4014418"/>
            <a:ext cx="53975" cy="5080"/>
          </a:xfrm>
          <a:custGeom>
            <a:avLst/>
            <a:gdLst/>
            <a:ahLst/>
            <a:cxnLst/>
            <a:rect l="l" t="t" r="r" b="b"/>
            <a:pathLst>
              <a:path w="53975" h="5079">
                <a:moveTo>
                  <a:pt x="-1587" y="2476"/>
                </a:moveTo>
                <a:lnTo>
                  <a:pt x="55367" y="2476"/>
                </a:lnTo>
              </a:path>
            </a:pathLst>
          </a:custGeom>
          <a:ln w="81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54951" y="397501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5" h="12700">
                <a:moveTo>
                  <a:pt x="0" y="0"/>
                </a:moveTo>
                <a:lnTo>
                  <a:pt x="30956" y="125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85908" y="3952404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595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44720" y="3986271"/>
            <a:ext cx="43815" cy="17780"/>
          </a:xfrm>
          <a:custGeom>
            <a:avLst/>
            <a:gdLst/>
            <a:ahLst/>
            <a:cxnLst/>
            <a:rect l="l" t="t" r="r" b="b"/>
            <a:pathLst>
              <a:path w="43815" h="17779">
                <a:moveTo>
                  <a:pt x="0" y="0"/>
                </a:moveTo>
                <a:lnTo>
                  <a:pt x="43444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85908" y="398973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85908" y="3942584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85908" y="3908289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2822" y="393828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3840" y="390690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08000" y="3810000"/>
            <a:ext cx="164774" cy="122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76182" y="386381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76182" y="386381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4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17151" y="4024369"/>
            <a:ext cx="53975" cy="165100"/>
          </a:xfrm>
          <a:custGeom>
            <a:avLst/>
            <a:gdLst/>
            <a:ahLst/>
            <a:cxnLst/>
            <a:rect l="l" t="t" r="r" b="b"/>
            <a:pathLst>
              <a:path w="53975" h="165100">
                <a:moveTo>
                  <a:pt x="53780" y="0"/>
                </a:moveTo>
                <a:lnTo>
                  <a:pt x="0" y="1650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870932" y="4024369"/>
            <a:ext cx="53975" cy="158115"/>
          </a:xfrm>
          <a:custGeom>
            <a:avLst/>
            <a:gdLst/>
            <a:ahLst/>
            <a:cxnLst/>
            <a:rect l="l" t="t" r="r" b="b"/>
            <a:pathLst>
              <a:path w="53975" h="158114">
                <a:moveTo>
                  <a:pt x="0" y="0"/>
                </a:moveTo>
                <a:lnTo>
                  <a:pt x="53780" y="1581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17151" y="4182478"/>
            <a:ext cx="53975" cy="13335"/>
          </a:xfrm>
          <a:custGeom>
            <a:avLst/>
            <a:gdLst/>
            <a:ahLst/>
            <a:cxnLst/>
            <a:rect l="l" t="t" r="r" b="b"/>
            <a:pathLst>
              <a:path w="53975" h="13335">
                <a:moveTo>
                  <a:pt x="0" y="0"/>
                </a:moveTo>
                <a:lnTo>
                  <a:pt x="53780" y="130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870932" y="4182478"/>
            <a:ext cx="53975" cy="13335"/>
          </a:xfrm>
          <a:custGeom>
            <a:avLst/>
            <a:gdLst/>
            <a:ahLst/>
            <a:cxnLst/>
            <a:rect l="l" t="t" r="r" b="b"/>
            <a:pathLst>
              <a:path w="53975" h="13335">
                <a:moveTo>
                  <a:pt x="53780" y="0"/>
                </a:moveTo>
                <a:lnTo>
                  <a:pt x="0" y="130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70932" y="4027830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17151" y="4152808"/>
            <a:ext cx="53975" cy="26670"/>
          </a:xfrm>
          <a:custGeom>
            <a:avLst/>
            <a:gdLst/>
            <a:ahLst/>
            <a:cxnLst/>
            <a:rect l="l" t="t" r="r" b="b"/>
            <a:pathLst>
              <a:path w="53975" h="26670">
                <a:moveTo>
                  <a:pt x="0" y="2660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70932" y="4159038"/>
            <a:ext cx="53975" cy="19685"/>
          </a:xfrm>
          <a:custGeom>
            <a:avLst/>
            <a:gdLst/>
            <a:ahLst/>
            <a:cxnLst/>
            <a:rect l="l" t="t" r="r" b="b"/>
            <a:pathLst>
              <a:path w="53975" h="19685">
                <a:moveTo>
                  <a:pt x="53780" y="1967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39975" y="411204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5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70932" y="411204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29744" y="4134651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5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70932" y="4134156"/>
            <a:ext cx="40640" cy="19685"/>
          </a:xfrm>
          <a:custGeom>
            <a:avLst/>
            <a:gdLst/>
            <a:ahLst/>
            <a:cxnLst/>
            <a:rect l="l" t="t" r="r" b="b"/>
            <a:pathLst>
              <a:path w="40640" h="19685">
                <a:moveTo>
                  <a:pt x="0" y="19182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870932" y="4088738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70932" y="4056669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47846" y="408666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58864" y="405528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87400" y="39624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61206" y="4012198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18382"/>
                </a:move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8256"/>
                </a:lnTo>
                <a:lnTo>
                  <a:pt x="4213" y="18256"/>
                </a:lnTo>
                <a:lnTo>
                  <a:pt x="0" y="18382"/>
                </a:lnTo>
                <a:close/>
              </a:path>
              <a:path w="19050" h="18414">
                <a:moveTo>
                  <a:pt x="18880" y="18386"/>
                </a:moveTo>
                <a:lnTo>
                  <a:pt x="14653" y="18256"/>
                </a:lnTo>
                <a:lnTo>
                  <a:pt x="9440" y="18256"/>
                </a:lnTo>
                <a:lnTo>
                  <a:pt x="18880" y="18256"/>
                </a:lnTo>
                <a:lnTo>
                  <a:pt x="18880" y="18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61206" y="4012198"/>
            <a:ext cx="25400" cy="18415"/>
          </a:xfrm>
          <a:custGeom>
            <a:avLst/>
            <a:gdLst/>
            <a:ahLst/>
            <a:cxnLst/>
            <a:rect l="l" t="t" r="r" b="b"/>
            <a:pathLst>
              <a:path w="25400" h="18414">
                <a:moveTo>
                  <a:pt x="0" y="9128"/>
                </a:moveTo>
                <a:lnTo>
                  <a:pt x="6105" y="2673"/>
                </a:lnTo>
                <a:lnTo>
                  <a:pt x="9440" y="0"/>
                </a:lnTo>
                <a:lnTo>
                  <a:pt x="25311" y="2673"/>
                </a:lnTo>
                <a:lnTo>
                  <a:pt x="18880" y="9128"/>
                </a:lnTo>
                <a:lnTo>
                  <a:pt x="25311" y="15583"/>
                </a:lnTo>
                <a:lnTo>
                  <a:pt x="9440" y="18256"/>
                </a:lnTo>
                <a:lnTo>
                  <a:pt x="6105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130307" y="4222000"/>
            <a:ext cx="53975" cy="150495"/>
          </a:xfrm>
          <a:custGeom>
            <a:avLst/>
            <a:gdLst/>
            <a:ahLst/>
            <a:cxnLst/>
            <a:rect l="l" t="t" r="r" b="b"/>
            <a:pathLst>
              <a:path w="53975" h="150495">
                <a:moveTo>
                  <a:pt x="53780" y="0"/>
                </a:moveTo>
                <a:lnTo>
                  <a:pt x="0" y="1499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184088" y="4222000"/>
            <a:ext cx="53975" cy="149860"/>
          </a:xfrm>
          <a:custGeom>
            <a:avLst/>
            <a:gdLst/>
            <a:ahLst/>
            <a:cxnLst/>
            <a:rect l="l" t="t" r="r" b="b"/>
            <a:pathLst>
              <a:path w="53975" h="149860">
                <a:moveTo>
                  <a:pt x="0" y="0"/>
                </a:moveTo>
                <a:lnTo>
                  <a:pt x="53780" y="1493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1130307" y="437130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184088" y="437130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1184088" y="4220420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130307" y="435538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1184088" y="4355388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153131" y="430463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5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184088" y="430463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1142900" y="4327241"/>
            <a:ext cx="40005" cy="27940"/>
          </a:xfrm>
          <a:custGeom>
            <a:avLst/>
            <a:gdLst/>
            <a:ahLst/>
            <a:cxnLst/>
            <a:rect l="l" t="t" r="r" b="b"/>
            <a:pathLst>
              <a:path w="40005" h="27939">
                <a:moveTo>
                  <a:pt x="0" y="0"/>
                </a:moveTo>
                <a:lnTo>
                  <a:pt x="39876" y="276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184088" y="4330701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27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184088" y="4281328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5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1184088" y="4249260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1161002" y="4279253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1172020" y="42478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1104900" y="41529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1174362" y="4208875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4653" y="14169"/>
                </a:moveTo>
                <a:lnTo>
                  <a:pt x="9440" y="14169"/>
                </a:lnTo>
                <a:lnTo>
                  <a:pt x="4226" y="14169"/>
                </a:lnTo>
                <a:lnTo>
                  <a:pt x="0" y="10082"/>
                </a:lnTo>
                <a:lnTo>
                  <a:pt x="0" y="0"/>
                </a:lnTo>
                <a:lnTo>
                  <a:pt x="4226" y="5711"/>
                </a:lnTo>
                <a:lnTo>
                  <a:pt x="18880" y="5711"/>
                </a:lnTo>
                <a:lnTo>
                  <a:pt x="18880" y="10082"/>
                </a:lnTo>
                <a:lnTo>
                  <a:pt x="14653" y="14169"/>
                </a:lnTo>
                <a:close/>
              </a:path>
              <a:path w="19050" h="14604">
                <a:moveTo>
                  <a:pt x="18880" y="5711"/>
                </a:moveTo>
                <a:lnTo>
                  <a:pt x="14653" y="5711"/>
                </a:lnTo>
                <a:lnTo>
                  <a:pt x="18880" y="0"/>
                </a:lnTo>
                <a:lnTo>
                  <a:pt x="18880" y="5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1174362" y="4207462"/>
            <a:ext cx="19050" cy="15875"/>
          </a:xfrm>
          <a:custGeom>
            <a:avLst/>
            <a:gdLst/>
            <a:ahLst/>
            <a:cxnLst/>
            <a:rect l="l" t="t" r="r" b="b"/>
            <a:pathLst>
              <a:path w="19050" h="15875">
                <a:moveTo>
                  <a:pt x="0" y="6454"/>
                </a:moveTo>
                <a:lnTo>
                  <a:pt x="2764" y="0"/>
                </a:lnTo>
                <a:lnTo>
                  <a:pt x="9440" y="7124"/>
                </a:lnTo>
                <a:lnTo>
                  <a:pt x="16115" y="0"/>
                </a:lnTo>
                <a:lnTo>
                  <a:pt x="18880" y="6454"/>
                </a:lnTo>
                <a:lnTo>
                  <a:pt x="16115" y="12909"/>
                </a:lnTo>
                <a:lnTo>
                  <a:pt x="9440" y="15582"/>
                </a:lnTo>
                <a:lnTo>
                  <a:pt x="2764" y="12908"/>
                </a:lnTo>
                <a:lnTo>
                  <a:pt x="0" y="64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34328" y="4381417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78333" y="4381417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24552" y="4535765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78333" y="4535765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78333" y="4384877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24552" y="4519845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78333" y="4524442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47376" y="4469088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5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78333" y="4469088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19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37145" y="4491698"/>
            <a:ext cx="46990" cy="22225"/>
          </a:xfrm>
          <a:custGeom>
            <a:avLst/>
            <a:gdLst/>
            <a:ahLst/>
            <a:cxnLst/>
            <a:rect l="l" t="t" r="r" b="b"/>
            <a:pathLst>
              <a:path w="46990" h="22225">
                <a:moveTo>
                  <a:pt x="0" y="0"/>
                </a:moveTo>
                <a:lnTo>
                  <a:pt x="46368" y="218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78333" y="4506369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40" h="15239">
                <a:moveTo>
                  <a:pt x="0" y="15227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78333" y="4444937"/>
            <a:ext cx="20955" cy="1270"/>
          </a:xfrm>
          <a:custGeom>
            <a:avLst/>
            <a:gdLst/>
            <a:ahLst/>
            <a:cxnLst/>
            <a:rect l="l" t="t" r="r" b="b"/>
            <a:pathLst>
              <a:path w="20955" h="1270">
                <a:moveTo>
                  <a:pt x="-1587" y="424"/>
                </a:moveTo>
                <a:lnTo>
                  <a:pt x="22050" y="424"/>
                </a:lnTo>
              </a:path>
            </a:pathLst>
          </a:custGeom>
          <a:ln w="40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78333" y="4413717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4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55247" y="4443710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66265" y="4412332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5" h="17779">
                <a:moveTo>
                  <a:pt x="0" y="0"/>
                </a:moveTo>
                <a:lnTo>
                  <a:pt x="14428" y="176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0100" y="43180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68607" y="4373257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14653" y="14245"/>
                </a:moveTo>
                <a:lnTo>
                  <a:pt x="9440" y="14245"/>
                </a:lnTo>
                <a:lnTo>
                  <a:pt x="4226" y="14244"/>
                </a:lnTo>
                <a:lnTo>
                  <a:pt x="0" y="10158"/>
                </a:lnTo>
                <a:lnTo>
                  <a:pt x="0" y="75"/>
                </a:lnTo>
                <a:lnTo>
                  <a:pt x="4226" y="0"/>
                </a:lnTo>
                <a:lnTo>
                  <a:pt x="14653" y="0"/>
                </a:lnTo>
                <a:lnTo>
                  <a:pt x="18880" y="75"/>
                </a:lnTo>
                <a:lnTo>
                  <a:pt x="18880" y="10158"/>
                </a:lnTo>
                <a:lnTo>
                  <a:pt x="14653" y="14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68607" y="4371919"/>
            <a:ext cx="19050" cy="15875"/>
          </a:xfrm>
          <a:custGeom>
            <a:avLst/>
            <a:gdLst/>
            <a:ahLst/>
            <a:cxnLst/>
            <a:rect l="l" t="t" r="r" b="b"/>
            <a:pathLst>
              <a:path w="19050" h="15875">
                <a:moveTo>
                  <a:pt x="0" y="6455"/>
                </a:moveTo>
                <a:lnTo>
                  <a:pt x="2764" y="0"/>
                </a:lnTo>
                <a:lnTo>
                  <a:pt x="9440" y="1337"/>
                </a:lnTo>
                <a:lnTo>
                  <a:pt x="16115" y="0"/>
                </a:lnTo>
                <a:lnTo>
                  <a:pt x="18880" y="6455"/>
                </a:lnTo>
                <a:lnTo>
                  <a:pt x="16115" y="12909"/>
                </a:lnTo>
                <a:lnTo>
                  <a:pt x="9440" y="15583"/>
                </a:lnTo>
                <a:lnTo>
                  <a:pt x="2764" y="12909"/>
                </a:lnTo>
                <a:lnTo>
                  <a:pt x="0" y="645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75014" y="2556916"/>
            <a:ext cx="1260475" cy="781685"/>
          </a:xfrm>
          <a:custGeom>
            <a:avLst/>
            <a:gdLst/>
            <a:ahLst/>
            <a:cxnLst/>
            <a:rect l="l" t="t" r="r" b="b"/>
            <a:pathLst>
              <a:path w="1260475" h="781685">
                <a:moveTo>
                  <a:pt x="942415" y="781501"/>
                </a:moveTo>
                <a:lnTo>
                  <a:pt x="897882" y="780328"/>
                </a:lnTo>
                <a:lnTo>
                  <a:pt x="848677" y="776439"/>
                </a:lnTo>
                <a:lnTo>
                  <a:pt x="796132" y="770439"/>
                </a:lnTo>
                <a:lnTo>
                  <a:pt x="741578" y="762928"/>
                </a:lnTo>
                <a:lnTo>
                  <a:pt x="529927" y="729851"/>
                </a:lnTo>
                <a:lnTo>
                  <a:pt x="485318" y="723838"/>
                </a:lnTo>
                <a:lnTo>
                  <a:pt x="426331" y="717806"/>
                </a:lnTo>
                <a:lnTo>
                  <a:pt x="315300" y="709676"/>
                </a:lnTo>
                <a:lnTo>
                  <a:pt x="264757" y="705414"/>
                </a:lnTo>
                <a:lnTo>
                  <a:pt x="218531" y="699579"/>
                </a:lnTo>
                <a:lnTo>
                  <a:pt x="177371" y="691089"/>
                </a:lnTo>
                <a:lnTo>
                  <a:pt x="96771" y="648127"/>
                </a:lnTo>
                <a:lnTo>
                  <a:pt x="68812" y="609025"/>
                </a:lnTo>
                <a:lnTo>
                  <a:pt x="50910" y="565311"/>
                </a:lnTo>
                <a:lnTo>
                  <a:pt x="35824" y="520741"/>
                </a:lnTo>
                <a:lnTo>
                  <a:pt x="23370" y="475921"/>
                </a:lnTo>
                <a:lnTo>
                  <a:pt x="16648" y="429403"/>
                </a:lnTo>
                <a:lnTo>
                  <a:pt x="13346" y="381860"/>
                </a:lnTo>
                <a:lnTo>
                  <a:pt x="11150" y="333967"/>
                </a:lnTo>
                <a:lnTo>
                  <a:pt x="8383" y="284348"/>
                </a:lnTo>
                <a:lnTo>
                  <a:pt x="3178" y="231825"/>
                </a:lnTo>
                <a:lnTo>
                  <a:pt x="0" y="180202"/>
                </a:lnTo>
                <a:lnTo>
                  <a:pt x="3314" y="133283"/>
                </a:lnTo>
                <a:lnTo>
                  <a:pt x="17587" y="94872"/>
                </a:lnTo>
                <a:lnTo>
                  <a:pt x="40956" y="64698"/>
                </a:lnTo>
                <a:lnTo>
                  <a:pt x="70402" y="39517"/>
                </a:lnTo>
                <a:lnTo>
                  <a:pt x="108653" y="19935"/>
                </a:lnTo>
                <a:lnTo>
                  <a:pt x="158438" y="6560"/>
                </a:lnTo>
                <a:lnTo>
                  <a:pt x="222488" y="0"/>
                </a:lnTo>
                <a:lnTo>
                  <a:pt x="261436" y="296"/>
                </a:lnTo>
                <a:lnTo>
                  <a:pt x="306087" y="3384"/>
                </a:lnTo>
                <a:lnTo>
                  <a:pt x="355321" y="8766"/>
                </a:lnTo>
                <a:lnTo>
                  <a:pt x="408018" y="15944"/>
                </a:lnTo>
                <a:lnTo>
                  <a:pt x="463058" y="24420"/>
                </a:lnTo>
                <a:lnTo>
                  <a:pt x="684247" y="61363"/>
                </a:lnTo>
                <a:lnTo>
                  <a:pt x="734202" y="68870"/>
                </a:lnTo>
                <a:lnTo>
                  <a:pt x="789114" y="75546"/>
                </a:lnTo>
                <a:lnTo>
                  <a:pt x="846339" y="81315"/>
                </a:lnTo>
                <a:lnTo>
                  <a:pt x="1017679" y="97105"/>
                </a:lnTo>
                <a:lnTo>
                  <a:pt x="1069942" y="103174"/>
                </a:lnTo>
                <a:lnTo>
                  <a:pt x="1117411" y="110302"/>
                </a:lnTo>
                <a:lnTo>
                  <a:pt x="1158663" y="118882"/>
                </a:lnTo>
                <a:lnTo>
                  <a:pt x="1239313" y="155243"/>
                </a:lnTo>
                <a:lnTo>
                  <a:pt x="1260165" y="223190"/>
                </a:lnTo>
                <a:lnTo>
                  <a:pt x="1257718" y="277588"/>
                </a:lnTo>
                <a:lnTo>
                  <a:pt x="1255819" y="320399"/>
                </a:lnTo>
                <a:lnTo>
                  <a:pt x="1251069" y="372761"/>
                </a:lnTo>
                <a:lnTo>
                  <a:pt x="1243503" y="430803"/>
                </a:lnTo>
                <a:lnTo>
                  <a:pt x="1233160" y="490652"/>
                </a:lnTo>
                <a:lnTo>
                  <a:pt x="1220077" y="548436"/>
                </a:lnTo>
                <a:lnTo>
                  <a:pt x="1204292" y="600282"/>
                </a:lnTo>
                <a:lnTo>
                  <a:pt x="1185842" y="642318"/>
                </a:lnTo>
                <a:lnTo>
                  <a:pt x="1158044" y="687401"/>
                </a:lnTo>
                <a:lnTo>
                  <a:pt x="1127465" y="722837"/>
                </a:lnTo>
                <a:lnTo>
                  <a:pt x="1090296" y="749435"/>
                </a:lnTo>
                <a:lnTo>
                  <a:pt x="1042725" y="768004"/>
                </a:lnTo>
                <a:lnTo>
                  <a:pt x="980941" y="779355"/>
                </a:lnTo>
                <a:lnTo>
                  <a:pt x="942415" y="781501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 txBox="1"/>
          <p:nvPr/>
        </p:nvSpPr>
        <p:spPr>
          <a:xfrm>
            <a:off x="528002" y="2268071"/>
            <a:ext cx="11417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home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604837" y="2647950"/>
            <a:ext cx="609600" cy="495300"/>
          </a:xfrm>
          <a:custGeom>
            <a:avLst/>
            <a:gdLst/>
            <a:ahLst/>
            <a:cxnLst/>
            <a:rect l="l" t="t" r="r" b="b"/>
            <a:pathLst>
              <a:path w="609600" h="495300">
                <a:moveTo>
                  <a:pt x="0" y="0"/>
                </a:moveTo>
                <a:lnTo>
                  <a:pt x="609600" y="0"/>
                </a:lnTo>
                <a:lnTo>
                  <a:pt x="609600" y="495299"/>
                </a:lnTo>
                <a:lnTo>
                  <a:pt x="0" y="495299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604837" y="2647950"/>
            <a:ext cx="609600" cy="4953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108585" marR="57785" indent="-39370">
              <a:lnSpc>
                <a:spcPct val="100000"/>
              </a:lnSpc>
              <a:spcBef>
                <a:spcPts val="254"/>
              </a:spcBef>
            </a:pPr>
            <a:r>
              <a:rPr dirty="0" sz="1400" spc="-5">
                <a:latin typeface="Arial"/>
                <a:cs typeface="Arial"/>
              </a:rPr>
              <a:t>Home  </a:t>
            </a: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836490" y="2942705"/>
            <a:ext cx="1396365" cy="1589405"/>
          </a:xfrm>
          <a:custGeom>
            <a:avLst/>
            <a:gdLst/>
            <a:ahLst/>
            <a:cxnLst/>
            <a:rect l="l" t="t" r="r" b="b"/>
            <a:pathLst>
              <a:path w="1396364" h="1589404">
                <a:moveTo>
                  <a:pt x="87225" y="1093777"/>
                </a:moveTo>
                <a:lnTo>
                  <a:pt x="38545" y="1059554"/>
                </a:lnTo>
                <a:lnTo>
                  <a:pt x="17956" y="986832"/>
                </a:lnTo>
                <a:lnTo>
                  <a:pt x="13388" y="940457"/>
                </a:lnTo>
                <a:lnTo>
                  <a:pt x="11440" y="889606"/>
                </a:lnTo>
                <a:lnTo>
                  <a:pt x="11212" y="835929"/>
                </a:lnTo>
                <a:lnTo>
                  <a:pt x="11805" y="781074"/>
                </a:lnTo>
                <a:lnTo>
                  <a:pt x="12320" y="726693"/>
                </a:lnTo>
                <a:lnTo>
                  <a:pt x="11857" y="674435"/>
                </a:lnTo>
                <a:lnTo>
                  <a:pt x="10190" y="626616"/>
                </a:lnTo>
                <a:lnTo>
                  <a:pt x="7593" y="576035"/>
                </a:lnTo>
                <a:lnTo>
                  <a:pt x="4670" y="523705"/>
                </a:lnTo>
                <a:lnTo>
                  <a:pt x="2028" y="470637"/>
                </a:lnTo>
                <a:lnTo>
                  <a:pt x="269" y="417842"/>
                </a:lnTo>
                <a:lnTo>
                  <a:pt x="0" y="366331"/>
                </a:lnTo>
                <a:lnTo>
                  <a:pt x="1824" y="317117"/>
                </a:lnTo>
                <a:lnTo>
                  <a:pt x="6346" y="271210"/>
                </a:lnTo>
                <a:lnTo>
                  <a:pt x="14171" y="229621"/>
                </a:lnTo>
                <a:lnTo>
                  <a:pt x="25905" y="193364"/>
                </a:lnTo>
                <a:lnTo>
                  <a:pt x="41050" y="148223"/>
                </a:lnTo>
                <a:lnTo>
                  <a:pt x="60062" y="108133"/>
                </a:lnTo>
                <a:lnTo>
                  <a:pt x="83862" y="73568"/>
                </a:lnTo>
                <a:lnTo>
                  <a:pt x="113372" y="45000"/>
                </a:lnTo>
                <a:lnTo>
                  <a:pt x="149513" y="22903"/>
                </a:lnTo>
                <a:lnTo>
                  <a:pt x="193207" y="7751"/>
                </a:lnTo>
                <a:lnTo>
                  <a:pt x="245374" y="17"/>
                </a:lnTo>
                <a:lnTo>
                  <a:pt x="280954" y="0"/>
                </a:lnTo>
                <a:lnTo>
                  <a:pt x="321051" y="4063"/>
                </a:lnTo>
                <a:lnTo>
                  <a:pt x="364948" y="11618"/>
                </a:lnTo>
                <a:lnTo>
                  <a:pt x="411925" y="22073"/>
                </a:lnTo>
                <a:lnTo>
                  <a:pt x="461266" y="34838"/>
                </a:lnTo>
                <a:lnTo>
                  <a:pt x="512251" y="49321"/>
                </a:lnTo>
                <a:lnTo>
                  <a:pt x="718278" y="112624"/>
                </a:lnTo>
                <a:lnTo>
                  <a:pt x="766715" y="126838"/>
                </a:lnTo>
                <a:lnTo>
                  <a:pt x="812488" y="139227"/>
                </a:lnTo>
                <a:lnTo>
                  <a:pt x="861969" y="150679"/>
                </a:lnTo>
                <a:lnTo>
                  <a:pt x="913389" y="160731"/>
                </a:lnTo>
                <a:lnTo>
                  <a:pt x="965877" y="169837"/>
                </a:lnTo>
                <a:lnTo>
                  <a:pt x="1070568" y="187018"/>
                </a:lnTo>
                <a:lnTo>
                  <a:pt x="1121026" y="196001"/>
                </a:lnTo>
                <a:lnTo>
                  <a:pt x="1169063" y="205850"/>
                </a:lnTo>
                <a:lnTo>
                  <a:pt x="1213806" y="217018"/>
                </a:lnTo>
                <a:lnTo>
                  <a:pt x="1254384" y="229958"/>
                </a:lnTo>
                <a:lnTo>
                  <a:pt x="1289924" y="245124"/>
                </a:lnTo>
                <a:lnTo>
                  <a:pt x="1354140" y="292866"/>
                </a:lnTo>
                <a:lnTo>
                  <a:pt x="1389405" y="356654"/>
                </a:lnTo>
                <a:lnTo>
                  <a:pt x="1394988" y="395143"/>
                </a:lnTo>
                <a:lnTo>
                  <a:pt x="1395805" y="441095"/>
                </a:lnTo>
                <a:lnTo>
                  <a:pt x="1394307" y="496810"/>
                </a:lnTo>
                <a:lnTo>
                  <a:pt x="1392946" y="564588"/>
                </a:lnTo>
                <a:lnTo>
                  <a:pt x="1391656" y="645082"/>
                </a:lnTo>
                <a:lnTo>
                  <a:pt x="1390287" y="692290"/>
                </a:lnTo>
                <a:lnTo>
                  <a:pt x="1388356" y="743065"/>
                </a:lnTo>
                <a:lnTo>
                  <a:pt x="1385803" y="796604"/>
                </a:lnTo>
                <a:lnTo>
                  <a:pt x="1382567" y="852102"/>
                </a:lnTo>
                <a:lnTo>
                  <a:pt x="1378590" y="908755"/>
                </a:lnTo>
                <a:lnTo>
                  <a:pt x="1373811" y="965758"/>
                </a:lnTo>
                <a:lnTo>
                  <a:pt x="1368171" y="1022308"/>
                </a:lnTo>
                <a:lnTo>
                  <a:pt x="1361609" y="1077600"/>
                </a:lnTo>
                <a:lnTo>
                  <a:pt x="1360098" y="1088266"/>
                </a:lnTo>
                <a:lnTo>
                  <a:pt x="156662" y="1088266"/>
                </a:lnTo>
                <a:lnTo>
                  <a:pt x="119025" y="1091571"/>
                </a:lnTo>
                <a:lnTo>
                  <a:pt x="87225" y="1093777"/>
                </a:lnTo>
                <a:close/>
              </a:path>
              <a:path w="1396364" h="1589404">
                <a:moveTo>
                  <a:pt x="1052354" y="1589381"/>
                </a:moveTo>
                <a:lnTo>
                  <a:pt x="974432" y="1577149"/>
                </a:lnTo>
                <a:lnTo>
                  <a:pt x="931382" y="1562838"/>
                </a:lnTo>
                <a:lnTo>
                  <a:pt x="886402" y="1544294"/>
                </a:lnTo>
                <a:lnTo>
                  <a:pt x="840084" y="1522439"/>
                </a:lnTo>
                <a:lnTo>
                  <a:pt x="793026" y="1498198"/>
                </a:lnTo>
                <a:lnTo>
                  <a:pt x="745821" y="1472493"/>
                </a:lnTo>
                <a:lnTo>
                  <a:pt x="699065" y="1446247"/>
                </a:lnTo>
                <a:lnTo>
                  <a:pt x="659806" y="1422232"/>
                </a:lnTo>
                <a:lnTo>
                  <a:pt x="618285" y="1393783"/>
                </a:lnTo>
                <a:lnTo>
                  <a:pt x="575166" y="1361965"/>
                </a:lnTo>
                <a:lnTo>
                  <a:pt x="531109" y="1327839"/>
                </a:lnTo>
                <a:lnTo>
                  <a:pt x="486777" y="1292470"/>
                </a:lnTo>
                <a:lnTo>
                  <a:pt x="399932" y="1222256"/>
                </a:lnTo>
                <a:lnTo>
                  <a:pt x="358742" y="1189536"/>
                </a:lnTo>
                <a:lnTo>
                  <a:pt x="319924" y="1159827"/>
                </a:lnTo>
                <a:lnTo>
                  <a:pt x="284138" y="1134191"/>
                </a:lnTo>
                <a:lnTo>
                  <a:pt x="200787" y="1092695"/>
                </a:lnTo>
                <a:lnTo>
                  <a:pt x="156662" y="1088266"/>
                </a:lnTo>
                <a:lnTo>
                  <a:pt x="1360098" y="1088266"/>
                </a:lnTo>
                <a:lnTo>
                  <a:pt x="1354066" y="1130830"/>
                </a:lnTo>
                <a:lnTo>
                  <a:pt x="1345481" y="1181192"/>
                </a:lnTo>
                <a:lnTo>
                  <a:pt x="1335796" y="1227884"/>
                </a:lnTo>
                <a:lnTo>
                  <a:pt x="1324950" y="1270101"/>
                </a:lnTo>
                <a:lnTo>
                  <a:pt x="1312883" y="1307038"/>
                </a:lnTo>
                <a:lnTo>
                  <a:pt x="1292645" y="1367644"/>
                </a:lnTo>
                <a:lnTo>
                  <a:pt x="1270245" y="1420151"/>
                </a:lnTo>
                <a:lnTo>
                  <a:pt x="1245603" y="1464923"/>
                </a:lnTo>
                <a:lnTo>
                  <a:pt x="1218642" y="1502322"/>
                </a:lnTo>
                <a:lnTo>
                  <a:pt x="1189283" y="1532712"/>
                </a:lnTo>
                <a:lnTo>
                  <a:pt x="1157448" y="1556456"/>
                </a:lnTo>
                <a:lnTo>
                  <a:pt x="1123059" y="1573916"/>
                </a:lnTo>
                <a:lnTo>
                  <a:pt x="1086037" y="1585456"/>
                </a:lnTo>
                <a:lnTo>
                  <a:pt x="1052354" y="1589381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 txBox="1"/>
          <p:nvPr/>
        </p:nvSpPr>
        <p:spPr>
          <a:xfrm>
            <a:off x="2394903" y="3557121"/>
            <a:ext cx="49910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PSTN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3365500" y="2755900"/>
            <a:ext cx="411162" cy="4778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 txBox="1"/>
          <p:nvPr/>
        </p:nvSpPr>
        <p:spPr>
          <a:xfrm>
            <a:off x="2712403" y="2483972"/>
            <a:ext cx="11626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correspondent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214437" y="2978150"/>
            <a:ext cx="2234565" cy="447675"/>
          </a:xfrm>
          <a:custGeom>
            <a:avLst/>
            <a:gdLst/>
            <a:ahLst/>
            <a:cxnLst/>
            <a:rect l="l" t="t" r="r" b="b"/>
            <a:pathLst>
              <a:path w="2234565" h="447675">
                <a:moveTo>
                  <a:pt x="54854" y="78593"/>
                </a:moveTo>
                <a:lnTo>
                  <a:pt x="0" y="0"/>
                </a:lnTo>
                <a:lnTo>
                  <a:pt x="95787" y="3273"/>
                </a:lnTo>
                <a:lnTo>
                  <a:pt x="84367" y="24286"/>
                </a:lnTo>
                <a:lnTo>
                  <a:pt x="74610" y="24286"/>
                </a:lnTo>
                <a:lnTo>
                  <a:pt x="60966" y="49393"/>
                </a:lnTo>
                <a:lnTo>
                  <a:pt x="68498" y="53487"/>
                </a:lnTo>
                <a:lnTo>
                  <a:pt x="54854" y="78593"/>
                </a:lnTo>
                <a:close/>
              </a:path>
              <a:path w="2234565" h="447675">
                <a:moveTo>
                  <a:pt x="68498" y="53487"/>
                </a:moveTo>
                <a:lnTo>
                  <a:pt x="60966" y="49393"/>
                </a:lnTo>
                <a:lnTo>
                  <a:pt x="74610" y="24286"/>
                </a:lnTo>
                <a:lnTo>
                  <a:pt x="82142" y="28380"/>
                </a:lnTo>
                <a:lnTo>
                  <a:pt x="68498" y="53487"/>
                </a:lnTo>
                <a:close/>
              </a:path>
              <a:path w="2234565" h="447675">
                <a:moveTo>
                  <a:pt x="82142" y="28380"/>
                </a:moveTo>
                <a:lnTo>
                  <a:pt x="74610" y="24286"/>
                </a:lnTo>
                <a:lnTo>
                  <a:pt x="84367" y="24286"/>
                </a:lnTo>
                <a:lnTo>
                  <a:pt x="82142" y="28380"/>
                </a:lnTo>
                <a:close/>
              </a:path>
              <a:path w="2234565" h="447675">
                <a:moveTo>
                  <a:pt x="1359634" y="447645"/>
                </a:moveTo>
                <a:lnTo>
                  <a:pt x="1256141" y="446042"/>
                </a:lnTo>
                <a:lnTo>
                  <a:pt x="1156104" y="436544"/>
                </a:lnTo>
                <a:lnTo>
                  <a:pt x="1054711" y="419988"/>
                </a:lnTo>
                <a:lnTo>
                  <a:pt x="853048" y="371637"/>
                </a:lnTo>
                <a:lnTo>
                  <a:pt x="661569" y="312726"/>
                </a:lnTo>
                <a:lnTo>
                  <a:pt x="489979" y="254560"/>
                </a:lnTo>
                <a:lnTo>
                  <a:pt x="337828" y="193482"/>
                </a:lnTo>
                <a:lnTo>
                  <a:pt x="200941" y="125464"/>
                </a:lnTo>
                <a:lnTo>
                  <a:pt x="68498" y="53487"/>
                </a:lnTo>
                <a:lnTo>
                  <a:pt x="82142" y="28380"/>
                </a:lnTo>
                <a:lnTo>
                  <a:pt x="214141" y="100115"/>
                </a:lnTo>
                <a:lnTo>
                  <a:pt x="349437" y="167343"/>
                </a:lnTo>
                <a:lnTo>
                  <a:pt x="350373" y="167807"/>
                </a:lnTo>
                <a:lnTo>
                  <a:pt x="350533" y="167807"/>
                </a:lnTo>
                <a:lnTo>
                  <a:pt x="504941" y="227768"/>
                </a:lnTo>
                <a:lnTo>
                  <a:pt x="499885" y="227768"/>
                </a:lnTo>
                <a:lnTo>
                  <a:pt x="670373" y="285538"/>
                </a:lnTo>
                <a:lnTo>
                  <a:pt x="860676" y="344087"/>
                </a:lnTo>
                <a:lnTo>
                  <a:pt x="861451" y="344325"/>
                </a:lnTo>
                <a:lnTo>
                  <a:pt x="1060334" y="391951"/>
                </a:lnTo>
                <a:lnTo>
                  <a:pt x="1060169" y="391951"/>
                </a:lnTo>
                <a:lnTo>
                  <a:pt x="1061199" y="392159"/>
                </a:lnTo>
                <a:lnTo>
                  <a:pt x="1061468" y="392159"/>
                </a:lnTo>
                <a:lnTo>
                  <a:pt x="1162099" y="408218"/>
                </a:lnTo>
                <a:lnTo>
                  <a:pt x="1159749" y="408218"/>
                </a:lnTo>
                <a:lnTo>
                  <a:pt x="1257990" y="417514"/>
                </a:lnTo>
                <a:lnTo>
                  <a:pt x="1257517" y="417514"/>
                </a:lnTo>
                <a:lnTo>
                  <a:pt x="1258645" y="417576"/>
                </a:lnTo>
                <a:lnTo>
                  <a:pt x="1261594" y="417576"/>
                </a:lnTo>
                <a:lnTo>
                  <a:pt x="1360069" y="419074"/>
                </a:lnTo>
                <a:lnTo>
                  <a:pt x="1359181" y="419088"/>
                </a:lnTo>
                <a:lnTo>
                  <a:pt x="1468932" y="424570"/>
                </a:lnTo>
                <a:lnTo>
                  <a:pt x="1468016" y="425295"/>
                </a:lnTo>
                <a:lnTo>
                  <a:pt x="1624158" y="425295"/>
                </a:lnTo>
                <a:lnTo>
                  <a:pt x="1470273" y="442475"/>
                </a:lnTo>
                <a:lnTo>
                  <a:pt x="1359634" y="447645"/>
                </a:lnTo>
                <a:close/>
              </a:path>
              <a:path w="2234565" h="447675">
                <a:moveTo>
                  <a:pt x="2228164" y="181862"/>
                </a:moveTo>
                <a:lnTo>
                  <a:pt x="2200176" y="181862"/>
                </a:lnTo>
                <a:lnTo>
                  <a:pt x="2200423" y="176401"/>
                </a:lnTo>
                <a:lnTo>
                  <a:pt x="2200704" y="171416"/>
                </a:lnTo>
                <a:lnTo>
                  <a:pt x="2200985" y="170887"/>
                </a:lnTo>
                <a:lnTo>
                  <a:pt x="2201299" y="170377"/>
                </a:lnTo>
                <a:lnTo>
                  <a:pt x="2210822" y="156868"/>
                </a:lnTo>
                <a:lnTo>
                  <a:pt x="2234177" y="173332"/>
                </a:lnTo>
                <a:lnTo>
                  <a:pt x="2228164" y="181862"/>
                </a:lnTo>
                <a:close/>
              </a:path>
              <a:path w="2234565" h="447675">
                <a:moveTo>
                  <a:pt x="350373" y="167807"/>
                </a:moveTo>
                <a:lnTo>
                  <a:pt x="349336" y="167343"/>
                </a:lnTo>
                <a:lnTo>
                  <a:pt x="349801" y="167523"/>
                </a:lnTo>
                <a:lnTo>
                  <a:pt x="350373" y="167807"/>
                </a:lnTo>
                <a:close/>
              </a:path>
              <a:path w="2234565" h="447675">
                <a:moveTo>
                  <a:pt x="349801" y="167523"/>
                </a:moveTo>
                <a:lnTo>
                  <a:pt x="349336" y="167343"/>
                </a:lnTo>
                <a:lnTo>
                  <a:pt x="349801" y="167523"/>
                </a:lnTo>
                <a:close/>
              </a:path>
              <a:path w="2234565" h="447675">
                <a:moveTo>
                  <a:pt x="350533" y="167807"/>
                </a:moveTo>
                <a:lnTo>
                  <a:pt x="350373" y="167807"/>
                </a:lnTo>
                <a:lnTo>
                  <a:pt x="349801" y="167523"/>
                </a:lnTo>
                <a:lnTo>
                  <a:pt x="350533" y="167807"/>
                </a:lnTo>
                <a:close/>
              </a:path>
              <a:path w="2234565" h="447675">
                <a:moveTo>
                  <a:pt x="2177753" y="237246"/>
                </a:moveTo>
                <a:lnTo>
                  <a:pt x="2193233" y="190793"/>
                </a:lnTo>
                <a:lnTo>
                  <a:pt x="2199964" y="173050"/>
                </a:lnTo>
                <a:lnTo>
                  <a:pt x="2200176" y="181862"/>
                </a:lnTo>
                <a:lnTo>
                  <a:pt x="2228164" y="181862"/>
                </a:lnTo>
                <a:lnTo>
                  <a:pt x="2227229" y="183188"/>
                </a:lnTo>
                <a:lnTo>
                  <a:pt x="2226680" y="183188"/>
                </a:lnTo>
                <a:lnTo>
                  <a:pt x="2224999" y="186351"/>
                </a:lnTo>
                <a:lnTo>
                  <a:pt x="2225479" y="186351"/>
                </a:lnTo>
                <a:lnTo>
                  <a:pt x="2219818" y="201269"/>
                </a:lnTo>
                <a:lnTo>
                  <a:pt x="2208533" y="233068"/>
                </a:lnTo>
                <a:lnTo>
                  <a:pt x="2181345" y="233068"/>
                </a:lnTo>
                <a:lnTo>
                  <a:pt x="2177753" y="237246"/>
                </a:lnTo>
                <a:close/>
              </a:path>
              <a:path w="2234565" h="447675">
                <a:moveTo>
                  <a:pt x="2224999" y="186351"/>
                </a:moveTo>
                <a:lnTo>
                  <a:pt x="2226680" y="183188"/>
                </a:lnTo>
                <a:lnTo>
                  <a:pt x="2226039" y="184876"/>
                </a:lnTo>
                <a:lnTo>
                  <a:pt x="2224999" y="186351"/>
                </a:lnTo>
                <a:close/>
              </a:path>
              <a:path w="2234565" h="447675">
                <a:moveTo>
                  <a:pt x="2226039" y="184876"/>
                </a:moveTo>
                <a:lnTo>
                  <a:pt x="2226680" y="183188"/>
                </a:lnTo>
                <a:lnTo>
                  <a:pt x="2227229" y="183188"/>
                </a:lnTo>
                <a:lnTo>
                  <a:pt x="2226039" y="184876"/>
                </a:lnTo>
                <a:close/>
              </a:path>
              <a:path w="2234565" h="447675">
                <a:moveTo>
                  <a:pt x="2225479" y="186351"/>
                </a:moveTo>
                <a:lnTo>
                  <a:pt x="2224999" y="186351"/>
                </a:lnTo>
                <a:lnTo>
                  <a:pt x="2226039" y="184876"/>
                </a:lnTo>
                <a:lnTo>
                  <a:pt x="2225479" y="186351"/>
                </a:lnTo>
                <a:close/>
              </a:path>
              <a:path w="2234565" h="447675">
                <a:moveTo>
                  <a:pt x="2193167" y="190962"/>
                </a:moveTo>
                <a:lnTo>
                  <a:pt x="2193231" y="190793"/>
                </a:lnTo>
                <a:lnTo>
                  <a:pt x="2193167" y="190962"/>
                </a:lnTo>
                <a:close/>
              </a:path>
              <a:path w="2234565" h="447675">
                <a:moveTo>
                  <a:pt x="505641" y="228040"/>
                </a:moveTo>
                <a:lnTo>
                  <a:pt x="499885" y="227768"/>
                </a:lnTo>
                <a:lnTo>
                  <a:pt x="504941" y="227768"/>
                </a:lnTo>
                <a:lnTo>
                  <a:pt x="505641" y="228040"/>
                </a:lnTo>
                <a:close/>
              </a:path>
              <a:path w="2234565" h="447675">
                <a:moveTo>
                  <a:pt x="2175473" y="244088"/>
                </a:moveTo>
                <a:lnTo>
                  <a:pt x="2177753" y="237246"/>
                </a:lnTo>
                <a:lnTo>
                  <a:pt x="2181345" y="233068"/>
                </a:lnTo>
                <a:lnTo>
                  <a:pt x="2175473" y="244088"/>
                </a:lnTo>
                <a:close/>
              </a:path>
              <a:path w="2234565" h="447675">
                <a:moveTo>
                  <a:pt x="2204622" y="244088"/>
                </a:moveTo>
                <a:lnTo>
                  <a:pt x="2175473" y="244088"/>
                </a:lnTo>
                <a:lnTo>
                  <a:pt x="2181345" y="233068"/>
                </a:lnTo>
                <a:lnTo>
                  <a:pt x="2208533" y="233068"/>
                </a:lnTo>
                <a:lnTo>
                  <a:pt x="2204622" y="244088"/>
                </a:lnTo>
                <a:close/>
              </a:path>
              <a:path w="2234565" h="447675">
                <a:moveTo>
                  <a:pt x="2195812" y="257510"/>
                </a:moveTo>
                <a:lnTo>
                  <a:pt x="2160331" y="257510"/>
                </a:lnTo>
                <a:lnTo>
                  <a:pt x="2177753" y="237246"/>
                </a:lnTo>
                <a:lnTo>
                  <a:pt x="2175473" y="244088"/>
                </a:lnTo>
                <a:lnTo>
                  <a:pt x="2204622" y="244088"/>
                </a:lnTo>
                <a:lnTo>
                  <a:pt x="2203823" y="246340"/>
                </a:lnTo>
                <a:lnTo>
                  <a:pt x="2201864" y="246831"/>
                </a:lnTo>
                <a:lnTo>
                  <a:pt x="2201643" y="247311"/>
                </a:lnTo>
                <a:lnTo>
                  <a:pt x="2201397" y="248936"/>
                </a:lnTo>
                <a:lnTo>
                  <a:pt x="2201386" y="249135"/>
                </a:lnTo>
                <a:lnTo>
                  <a:pt x="2200580" y="249135"/>
                </a:lnTo>
                <a:lnTo>
                  <a:pt x="2195812" y="257510"/>
                </a:lnTo>
                <a:close/>
              </a:path>
              <a:path w="2234565" h="447675">
                <a:moveTo>
                  <a:pt x="2200877" y="258137"/>
                </a:moveTo>
                <a:lnTo>
                  <a:pt x="2200580" y="249135"/>
                </a:lnTo>
                <a:lnTo>
                  <a:pt x="2201386" y="249135"/>
                </a:lnTo>
                <a:lnTo>
                  <a:pt x="2200877" y="258137"/>
                </a:lnTo>
                <a:close/>
              </a:path>
              <a:path w="2234565" h="447675">
                <a:moveTo>
                  <a:pt x="2136836" y="279012"/>
                </a:moveTo>
                <a:lnTo>
                  <a:pt x="2162385" y="255110"/>
                </a:lnTo>
                <a:lnTo>
                  <a:pt x="2160331" y="257510"/>
                </a:lnTo>
                <a:lnTo>
                  <a:pt x="2195812" y="257510"/>
                </a:lnTo>
                <a:lnTo>
                  <a:pt x="2186177" y="274433"/>
                </a:lnTo>
                <a:lnTo>
                  <a:pt x="2183344" y="274433"/>
                </a:lnTo>
                <a:lnTo>
                  <a:pt x="2182657" y="275235"/>
                </a:lnTo>
                <a:lnTo>
                  <a:pt x="2182292" y="275616"/>
                </a:lnTo>
                <a:lnTo>
                  <a:pt x="2180664" y="277140"/>
                </a:lnTo>
                <a:lnTo>
                  <a:pt x="2148128" y="277140"/>
                </a:lnTo>
                <a:lnTo>
                  <a:pt x="2136836" y="279012"/>
                </a:lnTo>
                <a:close/>
              </a:path>
              <a:path w="2234565" h="447675">
                <a:moveTo>
                  <a:pt x="2183664" y="282688"/>
                </a:moveTo>
                <a:lnTo>
                  <a:pt x="2183344" y="274433"/>
                </a:lnTo>
                <a:lnTo>
                  <a:pt x="2186177" y="274433"/>
                </a:lnTo>
                <a:lnTo>
                  <a:pt x="2183961" y="278324"/>
                </a:lnTo>
                <a:lnTo>
                  <a:pt x="2183664" y="282688"/>
                </a:lnTo>
                <a:close/>
              </a:path>
              <a:path w="2234565" h="447675">
                <a:moveTo>
                  <a:pt x="2147674" y="305399"/>
                </a:moveTo>
                <a:lnTo>
                  <a:pt x="2102032" y="305399"/>
                </a:lnTo>
                <a:lnTo>
                  <a:pt x="2148128" y="277140"/>
                </a:lnTo>
                <a:lnTo>
                  <a:pt x="2180664" y="277140"/>
                </a:lnTo>
                <a:lnTo>
                  <a:pt x="2155977" y="300236"/>
                </a:lnTo>
                <a:lnTo>
                  <a:pt x="2155576" y="300571"/>
                </a:lnTo>
                <a:lnTo>
                  <a:pt x="2154740" y="301197"/>
                </a:lnTo>
                <a:lnTo>
                  <a:pt x="2154306" y="301487"/>
                </a:lnTo>
                <a:lnTo>
                  <a:pt x="2147674" y="305399"/>
                </a:lnTo>
                <a:close/>
              </a:path>
              <a:path w="2234565" h="447675">
                <a:moveTo>
                  <a:pt x="2053219" y="316519"/>
                </a:moveTo>
                <a:lnTo>
                  <a:pt x="2104436" y="298013"/>
                </a:lnTo>
                <a:lnTo>
                  <a:pt x="2102032" y="305399"/>
                </a:lnTo>
                <a:lnTo>
                  <a:pt x="2147674" y="305399"/>
                </a:lnTo>
                <a:lnTo>
                  <a:pt x="2129208" y="316291"/>
                </a:lnTo>
                <a:lnTo>
                  <a:pt x="2054134" y="316291"/>
                </a:lnTo>
                <a:lnTo>
                  <a:pt x="2053219" y="316519"/>
                </a:lnTo>
                <a:close/>
              </a:path>
              <a:path w="2234565" h="447675">
                <a:moveTo>
                  <a:pt x="2052544" y="316763"/>
                </a:moveTo>
                <a:lnTo>
                  <a:pt x="2053219" y="316519"/>
                </a:lnTo>
                <a:lnTo>
                  <a:pt x="2054134" y="316291"/>
                </a:lnTo>
                <a:lnTo>
                  <a:pt x="2052544" y="316763"/>
                </a:lnTo>
                <a:close/>
              </a:path>
              <a:path w="2234565" h="447675">
                <a:moveTo>
                  <a:pt x="2128407" y="316763"/>
                </a:moveTo>
                <a:lnTo>
                  <a:pt x="2052544" y="316763"/>
                </a:lnTo>
                <a:lnTo>
                  <a:pt x="2054134" y="316291"/>
                </a:lnTo>
                <a:lnTo>
                  <a:pt x="2129208" y="316291"/>
                </a:lnTo>
                <a:lnTo>
                  <a:pt x="2128407" y="316763"/>
                </a:lnTo>
                <a:close/>
              </a:path>
              <a:path w="2234565" h="447675">
                <a:moveTo>
                  <a:pt x="2023082" y="352927"/>
                </a:moveTo>
                <a:lnTo>
                  <a:pt x="1907321" y="352927"/>
                </a:lnTo>
                <a:lnTo>
                  <a:pt x="2053219" y="316519"/>
                </a:lnTo>
                <a:lnTo>
                  <a:pt x="2052544" y="316763"/>
                </a:lnTo>
                <a:lnTo>
                  <a:pt x="2128407" y="316763"/>
                </a:lnTo>
                <a:lnTo>
                  <a:pt x="2116550" y="323757"/>
                </a:lnTo>
                <a:lnTo>
                  <a:pt x="2116168" y="325175"/>
                </a:lnTo>
                <a:lnTo>
                  <a:pt x="2115775" y="327249"/>
                </a:lnTo>
                <a:lnTo>
                  <a:pt x="2114973" y="331027"/>
                </a:lnTo>
                <a:lnTo>
                  <a:pt x="2114563" y="332725"/>
                </a:lnTo>
                <a:lnTo>
                  <a:pt x="2124806" y="334233"/>
                </a:lnTo>
                <a:lnTo>
                  <a:pt x="2062255" y="343637"/>
                </a:lnTo>
                <a:lnTo>
                  <a:pt x="2060934" y="344046"/>
                </a:lnTo>
                <a:lnTo>
                  <a:pt x="2023082" y="352927"/>
                </a:lnTo>
                <a:close/>
              </a:path>
              <a:path w="2234565" h="447675">
                <a:moveTo>
                  <a:pt x="861451" y="344325"/>
                </a:moveTo>
                <a:lnTo>
                  <a:pt x="860579" y="344087"/>
                </a:lnTo>
                <a:lnTo>
                  <a:pt x="861018" y="344192"/>
                </a:lnTo>
                <a:lnTo>
                  <a:pt x="861451" y="344325"/>
                </a:lnTo>
                <a:close/>
              </a:path>
              <a:path w="2234565" h="447675">
                <a:moveTo>
                  <a:pt x="861018" y="344192"/>
                </a:moveTo>
                <a:lnTo>
                  <a:pt x="860579" y="344087"/>
                </a:lnTo>
                <a:lnTo>
                  <a:pt x="861018" y="344192"/>
                </a:lnTo>
                <a:close/>
              </a:path>
              <a:path w="2234565" h="447675">
                <a:moveTo>
                  <a:pt x="861574" y="344325"/>
                </a:moveTo>
                <a:lnTo>
                  <a:pt x="861018" y="344192"/>
                </a:lnTo>
                <a:lnTo>
                  <a:pt x="861574" y="344325"/>
                </a:lnTo>
                <a:close/>
              </a:path>
              <a:path w="2234565" h="447675">
                <a:moveTo>
                  <a:pt x="1692388" y="388953"/>
                </a:moveTo>
                <a:lnTo>
                  <a:pt x="1898887" y="352763"/>
                </a:lnTo>
                <a:lnTo>
                  <a:pt x="1907321" y="352927"/>
                </a:lnTo>
                <a:lnTo>
                  <a:pt x="2023082" y="352927"/>
                </a:lnTo>
                <a:lnTo>
                  <a:pt x="1903820" y="380910"/>
                </a:lnTo>
                <a:lnTo>
                  <a:pt x="1858606" y="388827"/>
                </a:lnTo>
                <a:lnTo>
                  <a:pt x="1693267" y="388827"/>
                </a:lnTo>
                <a:lnTo>
                  <a:pt x="1692388" y="388953"/>
                </a:lnTo>
                <a:close/>
              </a:path>
              <a:path w="2234565" h="447675">
                <a:moveTo>
                  <a:pt x="1624158" y="425295"/>
                </a:moveTo>
                <a:lnTo>
                  <a:pt x="1468016" y="425295"/>
                </a:lnTo>
                <a:lnTo>
                  <a:pt x="1693267" y="388827"/>
                </a:lnTo>
                <a:lnTo>
                  <a:pt x="1858606" y="388827"/>
                </a:lnTo>
                <a:lnTo>
                  <a:pt x="1696441" y="417226"/>
                </a:lnTo>
                <a:lnTo>
                  <a:pt x="1624158" y="425295"/>
                </a:lnTo>
                <a:close/>
              </a:path>
              <a:path w="2234565" h="447675">
                <a:moveTo>
                  <a:pt x="1061199" y="392159"/>
                </a:moveTo>
                <a:lnTo>
                  <a:pt x="1060169" y="391951"/>
                </a:lnTo>
                <a:lnTo>
                  <a:pt x="1060663" y="392030"/>
                </a:lnTo>
                <a:lnTo>
                  <a:pt x="1061199" y="392159"/>
                </a:lnTo>
                <a:close/>
              </a:path>
              <a:path w="2234565" h="447675">
                <a:moveTo>
                  <a:pt x="1060663" y="392030"/>
                </a:moveTo>
                <a:lnTo>
                  <a:pt x="1060169" y="391951"/>
                </a:lnTo>
                <a:lnTo>
                  <a:pt x="1060334" y="391951"/>
                </a:lnTo>
                <a:lnTo>
                  <a:pt x="1060663" y="392030"/>
                </a:lnTo>
                <a:close/>
              </a:path>
              <a:path w="2234565" h="447675">
                <a:moveTo>
                  <a:pt x="1061468" y="392159"/>
                </a:moveTo>
                <a:lnTo>
                  <a:pt x="1061199" y="392159"/>
                </a:lnTo>
                <a:lnTo>
                  <a:pt x="1060663" y="392030"/>
                </a:lnTo>
                <a:lnTo>
                  <a:pt x="1061468" y="392159"/>
                </a:lnTo>
                <a:close/>
              </a:path>
              <a:path w="2234565" h="447675">
                <a:moveTo>
                  <a:pt x="1162867" y="408341"/>
                </a:moveTo>
                <a:lnTo>
                  <a:pt x="1159749" y="408218"/>
                </a:lnTo>
                <a:lnTo>
                  <a:pt x="1162099" y="408218"/>
                </a:lnTo>
                <a:lnTo>
                  <a:pt x="1162867" y="408341"/>
                </a:lnTo>
                <a:close/>
              </a:path>
              <a:path w="2234565" h="447675">
                <a:moveTo>
                  <a:pt x="1258645" y="417576"/>
                </a:moveTo>
                <a:lnTo>
                  <a:pt x="1257517" y="417514"/>
                </a:lnTo>
                <a:lnTo>
                  <a:pt x="1258081" y="417523"/>
                </a:lnTo>
                <a:lnTo>
                  <a:pt x="1258645" y="417576"/>
                </a:lnTo>
                <a:close/>
              </a:path>
              <a:path w="2234565" h="447675">
                <a:moveTo>
                  <a:pt x="1261594" y="417576"/>
                </a:moveTo>
                <a:lnTo>
                  <a:pt x="1258645" y="417576"/>
                </a:lnTo>
                <a:lnTo>
                  <a:pt x="1258081" y="417523"/>
                </a:lnTo>
                <a:lnTo>
                  <a:pt x="1261594" y="417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1064868" y="2991017"/>
            <a:ext cx="1073150" cy="911860"/>
          </a:xfrm>
          <a:custGeom>
            <a:avLst/>
            <a:gdLst/>
            <a:ahLst/>
            <a:cxnLst/>
            <a:rect l="l" t="t" r="r" b="b"/>
            <a:pathLst>
              <a:path w="1073150" h="911860">
                <a:moveTo>
                  <a:pt x="497906" y="271127"/>
                </a:moveTo>
                <a:lnTo>
                  <a:pt x="439768" y="271127"/>
                </a:lnTo>
                <a:lnTo>
                  <a:pt x="0" y="25064"/>
                </a:lnTo>
                <a:lnTo>
                  <a:pt x="4030" y="0"/>
                </a:lnTo>
                <a:lnTo>
                  <a:pt x="453651" y="246152"/>
                </a:lnTo>
                <a:lnTo>
                  <a:pt x="497906" y="271127"/>
                </a:lnTo>
                <a:close/>
              </a:path>
              <a:path w="1073150" h="911860">
                <a:moveTo>
                  <a:pt x="765527" y="423685"/>
                </a:moveTo>
                <a:lnTo>
                  <a:pt x="710102" y="423685"/>
                </a:lnTo>
                <a:lnTo>
                  <a:pt x="439608" y="271037"/>
                </a:lnTo>
                <a:lnTo>
                  <a:pt x="439768" y="271127"/>
                </a:lnTo>
                <a:lnTo>
                  <a:pt x="497906" y="271127"/>
                </a:lnTo>
                <a:lnTo>
                  <a:pt x="724488" y="398999"/>
                </a:lnTo>
                <a:lnTo>
                  <a:pt x="765527" y="423685"/>
                </a:lnTo>
                <a:close/>
              </a:path>
              <a:path w="1073150" h="911860">
                <a:moveTo>
                  <a:pt x="948954" y="545143"/>
                </a:moveTo>
                <a:lnTo>
                  <a:pt x="908320" y="545143"/>
                </a:lnTo>
                <a:lnTo>
                  <a:pt x="820957" y="490343"/>
                </a:lnTo>
                <a:lnTo>
                  <a:pt x="709937" y="423592"/>
                </a:lnTo>
                <a:lnTo>
                  <a:pt x="710102" y="423685"/>
                </a:lnTo>
                <a:lnTo>
                  <a:pt x="765527" y="423685"/>
                </a:lnTo>
                <a:lnTo>
                  <a:pt x="836738" y="466521"/>
                </a:lnTo>
                <a:lnTo>
                  <a:pt x="920266" y="521897"/>
                </a:lnTo>
                <a:lnTo>
                  <a:pt x="948954" y="545143"/>
                </a:lnTo>
                <a:close/>
              </a:path>
              <a:path w="1073150" h="911860">
                <a:moveTo>
                  <a:pt x="821484" y="490676"/>
                </a:moveTo>
                <a:lnTo>
                  <a:pt x="820931" y="490343"/>
                </a:lnTo>
                <a:lnTo>
                  <a:pt x="821484" y="490676"/>
                </a:lnTo>
                <a:close/>
              </a:path>
              <a:path w="1073150" h="911860">
                <a:moveTo>
                  <a:pt x="999996" y="587923"/>
                </a:moveTo>
                <a:lnTo>
                  <a:pt x="959376" y="587923"/>
                </a:lnTo>
                <a:lnTo>
                  <a:pt x="958535" y="587225"/>
                </a:lnTo>
                <a:lnTo>
                  <a:pt x="902871" y="544567"/>
                </a:lnTo>
                <a:lnTo>
                  <a:pt x="908320" y="545143"/>
                </a:lnTo>
                <a:lnTo>
                  <a:pt x="948954" y="545143"/>
                </a:lnTo>
                <a:lnTo>
                  <a:pt x="976771" y="567683"/>
                </a:lnTo>
                <a:lnTo>
                  <a:pt x="977612" y="574663"/>
                </a:lnTo>
                <a:lnTo>
                  <a:pt x="999996" y="587923"/>
                </a:lnTo>
                <a:close/>
              </a:path>
              <a:path w="1073150" h="911860">
                <a:moveTo>
                  <a:pt x="958942" y="587590"/>
                </a:moveTo>
                <a:lnTo>
                  <a:pt x="958466" y="587225"/>
                </a:lnTo>
                <a:lnTo>
                  <a:pt x="958942" y="587590"/>
                </a:lnTo>
                <a:close/>
              </a:path>
              <a:path w="1073150" h="911860">
                <a:moveTo>
                  <a:pt x="959376" y="587923"/>
                </a:moveTo>
                <a:lnTo>
                  <a:pt x="958942" y="587590"/>
                </a:lnTo>
                <a:lnTo>
                  <a:pt x="958535" y="587225"/>
                </a:lnTo>
                <a:lnTo>
                  <a:pt x="959376" y="587923"/>
                </a:lnTo>
                <a:close/>
              </a:path>
              <a:path w="1073150" h="911860">
                <a:moveTo>
                  <a:pt x="998758" y="623292"/>
                </a:moveTo>
                <a:lnTo>
                  <a:pt x="958942" y="587590"/>
                </a:lnTo>
                <a:lnTo>
                  <a:pt x="959376" y="587923"/>
                </a:lnTo>
                <a:lnTo>
                  <a:pt x="999996" y="587923"/>
                </a:lnTo>
                <a:lnTo>
                  <a:pt x="1025008" y="602738"/>
                </a:lnTo>
                <a:lnTo>
                  <a:pt x="1027149" y="602930"/>
                </a:lnTo>
                <a:lnTo>
                  <a:pt x="1028296" y="605597"/>
                </a:lnTo>
                <a:lnTo>
                  <a:pt x="1019263" y="605597"/>
                </a:lnTo>
                <a:lnTo>
                  <a:pt x="1019850" y="611911"/>
                </a:lnTo>
                <a:lnTo>
                  <a:pt x="1032598" y="622787"/>
                </a:lnTo>
                <a:lnTo>
                  <a:pt x="998350" y="622787"/>
                </a:lnTo>
                <a:lnTo>
                  <a:pt x="998758" y="623292"/>
                </a:lnTo>
                <a:close/>
              </a:path>
              <a:path w="1073150" h="911860">
                <a:moveTo>
                  <a:pt x="1029230" y="607772"/>
                </a:moveTo>
                <a:lnTo>
                  <a:pt x="1019263" y="605597"/>
                </a:lnTo>
                <a:lnTo>
                  <a:pt x="1028296" y="605597"/>
                </a:lnTo>
                <a:lnTo>
                  <a:pt x="1029230" y="607772"/>
                </a:lnTo>
                <a:close/>
              </a:path>
              <a:path w="1073150" h="911860">
                <a:moveTo>
                  <a:pt x="999562" y="624013"/>
                </a:moveTo>
                <a:lnTo>
                  <a:pt x="998758" y="623292"/>
                </a:lnTo>
                <a:lnTo>
                  <a:pt x="998350" y="622787"/>
                </a:lnTo>
                <a:lnTo>
                  <a:pt x="999562" y="624013"/>
                </a:lnTo>
                <a:close/>
              </a:path>
              <a:path w="1073150" h="911860">
                <a:moveTo>
                  <a:pt x="1034036" y="624013"/>
                </a:moveTo>
                <a:lnTo>
                  <a:pt x="999562" y="624013"/>
                </a:lnTo>
                <a:lnTo>
                  <a:pt x="998350" y="622787"/>
                </a:lnTo>
                <a:lnTo>
                  <a:pt x="1032598" y="622787"/>
                </a:lnTo>
                <a:lnTo>
                  <a:pt x="1034036" y="624013"/>
                </a:lnTo>
                <a:close/>
              </a:path>
              <a:path w="1073150" h="911860">
                <a:moveTo>
                  <a:pt x="1025834" y="656866"/>
                </a:moveTo>
                <a:lnTo>
                  <a:pt x="998758" y="623292"/>
                </a:lnTo>
                <a:lnTo>
                  <a:pt x="999562" y="624013"/>
                </a:lnTo>
                <a:lnTo>
                  <a:pt x="1034036" y="624013"/>
                </a:lnTo>
                <a:lnTo>
                  <a:pt x="1057342" y="651977"/>
                </a:lnTo>
                <a:lnTo>
                  <a:pt x="1024247" y="651977"/>
                </a:lnTo>
                <a:lnTo>
                  <a:pt x="1025834" y="656866"/>
                </a:lnTo>
                <a:close/>
              </a:path>
              <a:path w="1073150" h="911860">
                <a:moveTo>
                  <a:pt x="1039117" y="677427"/>
                </a:moveTo>
                <a:lnTo>
                  <a:pt x="1024247" y="651977"/>
                </a:lnTo>
                <a:lnTo>
                  <a:pt x="1057342" y="651977"/>
                </a:lnTo>
                <a:lnTo>
                  <a:pt x="1066042" y="675497"/>
                </a:lnTo>
                <a:lnTo>
                  <a:pt x="1038621" y="675497"/>
                </a:lnTo>
                <a:lnTo>
                  <a:pt x="1039117" y="677427"/>
                </a:lnTo>
                <a:close/>
              </a:path>
              <a:path w="1073150" h="911860">
                <a:moveTo>
                  <a:pt x="1068408" y="678190"/>
                </a:moveTo>
                <a:lnTo>
                  <a:pt x="1066132" y="678190"/>
                </a:lnTo>
                <a:lnTo>
                  <a:pt x="1066296" y="668382"/>
                </a:lnTo>
                <a:lnTo>
                  <a:pt x="1068408" y="678190"/>
                </a:lnTo>
                <a:close/>
              </a:path>
              <a:path w="1073150" h="911860">
                <a:moveTo>
                  <a:pt x="1040122" y="679147"/>
                </a:moveTo>
                <a:lnTo>
                  <a:pt x="1039117" y="677427"/>
                </a:lnTo>
                <a:lnTo>
                  <a:pt x="1038621" y="675497"/>
                </a:lnTo>
                <a:lnTo>
                  <a:pt x="1040122" y="679147"/>
                </a:lnTo>
                <a:close/>
              </a:path>
              <a:path w="1073150" h="911860">
                <a:moveTo>
                  <a:pt x="1068614" y="679147"/>
                </a:moveTo>
                <a:lnTo>
                  <a:pt x="1040122" y="679147"/>
                </a:lnTo>
                <a:lnTo>
                  <a:pt x="1038621" y="675497"/>
                </a:lnTo>
                <a:lnTo>
                  <a:pt x="1066042" y="675497"/>
                </a:lnTo>
                <a:lnTo>
                  <a:pt x="1066132" y="678190"/>
                </a:lnTo>
                <a:lnTo>
                  <a:pt x="1068408" y="678190"/>
                </a:lnTo>
                <a:lnTo>
                  <a:pt x="1068614" y="679147"/>
                </a:lnTo>
                <a:close/>
              </a:path>
              <a:path w="1073150" h="911860">
                <a:moveTo>
                  <a:pt x="1044822" y="699617"/>
                </a:moveTo>
                <a:lnTo>
                  <a:pt x="1039117" y="677427"/>
                </a:lnTo>
                <a:lnTo>
                  <a:pt x="1040122" y="679147"/>
                </a:lnTo>
                <a:lnTo>
                  <a:pt x="1068614" y="679147"/>
                </a:lnTo>
                <a:lnTo>
                  <a:pt x="1072044" y="695074"/>
                </a:lnTo>
                <a:lnTo>
                  <a:pt x="1054088" y="695074"/>
                </a:lnTo>
                <a:lnTo>
                  <a:pt x="1044822" y="699617"/>
                </a:lnTo>
                <a:close/>
              </a:path>
              <a:path w="1073150" h="911860">
                <a:moveTo>
                  <a:pt x="1072752" y="699381"/>
                </a:moveTo>
                <a:lnTo>
                  <a:pt x="1072818" y="693996"/>
                </a:lnTo>
                <a:lnTo>
                  <a:pt x="1072917" y="695074"/>
                </a:lnTo>
                <a:lnTo>
                  <a:pt x="1072904" y="697179"/>
                </a:lnTo>
                <a:lnTo>
                  <a:pt x="1072752" y="699381"/>
                </a:lnTo>
                <a:close/>
              </a:path>
              <a:path w="1073150" h="911860">
                <a:moveTo>
                  <a:pt x="1042869" y="717314"/>
                </a:moveTo>
                <a:lnTo>
                  <a:pt x="1054088" y="695074"/>
                </a:lnTo>
                <a:lnTo>
                  <a:pt x="1072044" y="695074"/>
                </a:lnTo>
                <a:lnTo>
                  <a:pt x="1072497" y="697179"/>
                </a:lnTo>
                <a:lnTo>
                  <a:pt x="1072608" y="701465"/>
                </a:lnTo>
                <a:lnTo>
                  <a:pt x="1071831" y="712698"/>
                </a:lnTo>
                <a:lnTo>
                  <a:pt x="1049807" y="712698"/>
                </a:lnTo>
                <a:lnTo>
                  <a:pt x="1042869" y="717314"/>
                </a:lnTo>
                <a:close/>
              </a:path>
              <a:path w="1073150" h="911860">
                <a:moveTo>
                  <a:pt x="1072688" y="704578"/>
                </a:moveTo>
                <a:lnTo>
                  <a:pt x="1072608" y="701465"/>
                </a:lnTo>
                <a:lnTo>
                  <a:pt x="1072752" y="699381"/>
                </a:lnTo>
                <a:lnTo>
                  <a:pt x="1072688" y="704578"/>
                </a:lnTo>
                <a:close/>
              </a:path>
              <a:path w="1073150" h="911860">
                <a:moveTo>
                  <a:pt x="1053618" y="762962"/>
                </a:moveTo>
                <a:lnTo>
                  <a:pt x="1025425" y="762962"/>
                </a:lnTo>
                <a:lnTo>
                  <a:pt x="1049807" y="712698"/>
                </a:lnTo>
                <a:lnTo>
                  <a:pt x="1071831" y="712698"/>
                </a:lnTo>
                <a:lnTo>
                  <a:pt x="1071321" y="720079"/>
                </a:lnTo>
                <a:lnTo>
                  <a:pt x="1071200" y="720867"/>
                </a:lnTo>
                <a:lnTo>
                  <a:pt x="1070828" y="722413"/>
                </a:lnTo>
                <a:lnTo>
                  <a:pt x="1070577" y="723170"/>
                </a:lnTo>
                <a:lnTo>
                  <a:pt x="1053618" y="762962"/>
                </a:lnTo>
                <a:close/>
              </a:path>
              <a:path w="1073150" h="911860">
                <a:moveTo>
                  <a:pt x="1008659" y="772456"/>
                </a:moveTo>
                <a:lnTo>
                  <a:pt x="1028237" y="751962"/>
                </a:lnTo>
                <a:lnTo>
                  <a:pt x="1025425" y="762962"/>
                </a:lnTo>
                <a:lnTo>
                  <a:pt x="1053618" y="762962"/>
                </a:lnTo>
                <a:lnTo>
                  <a:pt x="1051712" y="767434"/>
                </a:lnTo>
                <a:lnTo>
                  <a:pt x="1051553" y="769694"/>
                </a:lnTo>
                <a:lnTo>
                  <a:pt x="1050498" y="769694"/>
                </a:lnTo>
                <a:lnTo>
                  <a:pt x="1050026" y="770410"/>
                </a:lnTo>
                <a:lnTo>
                  <a:pt x="1049491" y="771082"/>
                </a:lnTo>
                <a:lnTo>
                  <a:pt x="1049146" y="771443"/>
                </a:lnTo>
                <a:lnTo>
                  <a:pt x="1010390" y="771443"/>
                </a:lnTo>
                <a:lnTo>
                  <a:pt x="1008659" y="772456"/>
                </a:lnTo>
                <a:close/>
              </a:path>
              <a:path w="1073150" h="911860">
                <a:moveTo>
                  <a:pt x="1050969" y="776150"/>
                </a:moveTo>
                <a:lnTo>
                  <a:pt x="1050498" y="769694"/>
                </a:lnTo>
                <a:lnTo>
                  <a:pt x="1051553" y="769694"/>
                </a:lnTo>
                <a:lnTo>
                  <a:pt x="1051351" y="772456"/>
                </a:lnTo>
                <a:lnTo>
                  <a:pt x="1050969" y="776150"/>
                </a:lnTo>
                <a:close/>
              </a:path>
              <a:path w="1073150" h="911860">
                <a:moveTo>
                  <a:pt x="1007274" y="773905"/>
                </a:moveTo>
                <a:lnTo>
                  <a:pt x="1008659" y="772456"/>
                </a:lnTo>
                <a:lnTo>
                  <a:pt x="1010390" y="771443"/>
                </a:lnTo>
                <a:lnTo>
                  <a:pt x="1007274" y="773905"/>
                </a:lnTo>
                <a:close/>
              </a:path>
              <a:path w="1073150" h="911860">
                <a:moveTo>
                  <a:pt x="1047256" y="773905"/>
                </a:moveTo>
                <a:lnTo>
                  <a:pt x="1007274" y="773905"/>
                </a:lnTo>
                <a:lnTo>
                  <a:pt x="1010390" y="771443"/>
                </a:lnTo>
                <a:lnTo>
                  <a:pt x="1049146" y="771443"/>
                </a:lnTo>
                <a:lnTo>
                  <a:pt x="1048899" y="771701"/>
                </a:lnTo>
                <a:lnTo>
                  <a:pt x="1047256" y="773905"/>
                </a:lnTo>
                <a:close/>
              </a:path>
              <a:path w="1073150" h="911860">
                <a:moveTo>
                  <a:pt x="976289" y="791394"/>
                </a:moveTo>
                <a:lnTo>
                  <a:pt x="1008659" y="772456"/>
                </a:lnTo>
                <a:lnTo>
                  <a:pt x="1007274" y="773905"/>
                </a:lnTo>
                <a:lnTo>
                  <a:pt x="1047256" y="773905"/>
                </a:lnTo>
                <a:lnTo>
                  <a:pt x="1034532" y="790974"/>
                </a:lnTo>
                <a:lnTo>
                  <a:pt x="977390" y="790974"/>
                </a:lnTo>
                <a:lnTo>
                  <a:pt x="976289" y="791394"/>
                </a:lnTo>
                <a:close/>
              </a:path>
              <a:path w="1073150" h="911860">
                <a:moveTo>
                  <a:pt x="975270" y="791990"/>
                </a:moveTo>
                <a:lnTo>
                  <a:pt x="976289" y="791394"/>
                </a:lnTo>
                <a:lnTo>
                  <a:pt x="977390" y="790974"/>
                </a:lnTo>
                <a:lnTo>
                  <a:pt x="975270" y="791990"/>
                </a:lnTo>
                <a:close/>
              </a:path>
              <a:path w="1073150" h="911860">
                <a:moveTo>
                  <a:pt x="1033774" y="791990"/>
                </a:moveTo>
                <a:lnTo>
                  <a:pt x="975270" y="791990"/>
                </a:lnTo>
                <a:lnTo>
                  <a:pt x="977390" y="790974"/>
                </a:lnTo>
                <a:lnTo>
                  <a:pt x="1034532" y="790974"/>
                </a:lnTo>
                <a:lnTo>
                  <a:pt x="1033774" y="791990"/>
                </a:lnTo>
                <a:close/>
              </a:path>
              <a:path w="1073150" h="911860">
                <a:moveTo>
                  <a:pt x="962702" y="827660"/>
                </a:moveTo>
                <a:lnTo>
                  <a:pt x="881272" y="827660"/>
                </a:lnTo>
                <a:lnTo>
                  <a:pt x="882240" y="827330"/>
                </a:lnTo>
                <a:lnTo>
                  <a:pt x="976289" y="791394"/>
                </a:lnTo>
                <a:lnTo>
                  <a:pt x="975270" y="791990"/>
                </a:lnTo>
                <a:lnTo>
                  <a:pt x="1033774" y="791990"/>
                </a:lnTo>
                <a:lnTo>
                  <a:pt x="1031542" y="794984"/>
                </a:lnTo>
                <a:lnTo>
                  <a:pt x="1026464" y="794984"/>
                </a:lnTo>
                <a:lnTo>
                  <a:pt x="1025943" y="795396"/>
                </a:lnTo>
                <a:lnTo>
                  <a:pt x="1025393" y="795771"/>
                </a:lnTo>
                <a:lnTo>
                  <a:pt x="989361" y="816853"/>
                </a:lnTo>
                <a:lnTo>
                  <a:pt x="988307" y="817376"/>
                </a:lnTo>
                <a:lnTo>
                  <a:pt x="962702" y="827660"/>
                </a:lnTo>
                <a:close/>
              </a:path>
              <a:path w="1073150" h="911860">
                <a:moveTo>
                  <a:pt x="1026985" y="803488"/>
                </a:moveTo>
                <a:lnTo>
                  <a:pt x="1026464" y="794984"/>
                </a:lnTo>
                <a:lnTo>
                  <a:pt x="1031542" y="794984"/>
                </a:lnTo>
                <a:lnTo>
                  <a:pt x="1028543" y="799008"/>
                </a:lnTo>
                <a:lnTo>
                  <a:pt x="1027477" y="799008"/>
                </a:lnTo>
                <a:lnTo>
                  <a:pt x="1026985" y="803488"/>
                </a:lnTo>
                <a:close/>
              </a:path>
              <a:path w="1073150" h="911860">
                <a:moveTo>
                  <a:pt x="1027936" y="799822"/>
                </a:moveTo>
                <a:lnTo>
                  <a:pt x="1027477" y="799008"/>
                </a:lnTo>
                <a:lnTo>
                  <a:pt x="1028543" y="799008"/>
                </a:lnTo>
                <a:lnTo>
                  <a:pt x="1027936" y="799822"/>
                </a:lnTo>
                <a:close/>
              </a:path>
              <a:path w="1073150" h="911860">
                <a:moveTo>
                  <a:pt x="881748" y="827478"/>
                </a:moveTo>
                <a:lnTo>
                  <a:pt x="882137" y="827330"/>
                </a:lnTo>
                <a:lnTo>
                  <a:pt x="881748" y="827478"/>
                </a:lnTo>
                <a:close/>
              </a:path>
              <a:path w="1073150" h="911860">
                <a:moveTo>
                  <a:pt x="881272" y="827660"/>
                </a:moveTo>
                <a:lnTo>
                  <a:pt x="881748" y="827478"/>
                </a:lnTo>
                <a:lnTo>
                  <a:pt x="882240" y="827330"/>
                </a:lnTo>
                <a:lnTo>
                  <a:pt x="881272" y="827660"/>
                </a:lnTo>
                <a:close/>
              </a:path>
              <a:path w="1073150" h="911860">
                <a:moveTo>
                  <a:pt x="792979" y="884103"/>
                </a:moveTo>
                <a:lnTo>
                  <a:pt x="784727" y="856745"/>
                </a:lnTo>
                <a:lnTo>
                  <a:pt x="881748" y="827478"/>
                </a:lnTo>
                <a:lnTo>
                  <a:pt x="881272" y="827660"/>
                </a:lnTo>
                <a:lnTo>
                  <a:pt x="962702" y="827660"/>
                </a:lnTo>
                <a:lnTo>
                  <a:pt x="896237" y="854357"/>
                </a:lnTo>
                <a:lnTo>
                  <a:pt x="894644" y="854418"/>
                </a:lnTo>
                <a:lnTo>
                  <a:pt x="891142" y="854475"/>
                </a:lnTo>
                <a:lnTo>
                  <a:pt x="895872" y="854530"/>
                </a:lnTo>
                <a:lnTo>
                  <a:pt x="890819" y="854586"/>
                </a:lnTo>
                <a:lnTo>
                  <a:pt x="792979" y="884103"/>
                </a:lnTo>
                <a:close/>
              </a:path>
              <a:path w="1073150" h="911860">
                <a:moveTo>
                  <a:pt x="801232" y="911460"/>
                </a:moveTo>
                <a:lnTo>
                  <a:pt x="706781" y="895182"/>
                </a:lnTo>
                <a:lnTo>
                  <a:pt x="776474" y="829388"/>
                </a:lnTo>
                <a:lnTo>
                  <a:pt x="784727" y="856745"/>
                </a:lnTo>
                <a:lnTo>
                  <a:pt x="776519" y="859221"/>
                </a:lnTo>
                <a:lnTo>
                  <a:pt x="784772" y="886579"/>
                </a:lnTo>
                <a:lnTo>
                  <a:pt x="793726" y="886579"/>
                </a:lnTo>
                <a:lnTo>
                  <a:pt x="801232" y="911460"/>
                </a:lnTo>
                <a:close/>
              </a:path>
              <a:path w="1073150" h="911860">
                <a:moveTo>
                  <a:pt x="784772" y="886579"/>
                </a:moveTo>
                <a:lnTo>
                  <a:pt x="776519" y="859221"/>
                </a:lnTo>
                <a:lnTo>
                  <a:pt x="784727" y="856745"/>
                </a:lnTo>
                <a:lnTo>
                  <a:pt x="792979" y="884103"/>
                </a:lnTo>
                <a:lnTo>
                  <a:pt x="784772" y="886579"/>
                </a:lnTo>
                <a:close/>
              </a:path>
              <a:path w="1073150" h="911860">
                <a:moveTo>
                  <a:pt x="793726" y="886579"/>
                </a:moveTo>
                <a:lnTo>
                  <a:pt x="784772" y="886579"/>
                </a:lnTo>
                <a:lnTo>
                  <a:pt x="792979" y="884103"/>
                </a:lnTo>
                <a:lnTo>
                  <a:pt x="793726" y="886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 txBox="1"/>
          <p:nvPr/>
        </p:nvSpPr>
        <p:spPr>
          <a:xfrm>
            <a:off x="1176337" y="3702050"/>
            <a:ext cx="609600" cy="330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455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566102" y="3461871"/>
            <a:ext cx="1013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anchor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944687" y="4203700"/>
            <a:ext cx="609600" cy="330200"/>
          </a:xfrm>
          <a:custGeom>
            <a:avLst/>
            <a:gdLst/>
            <a:ahLst/>
            <a:cxnLst/>
            <a:rect l="l" t="t" r="r" b="b"/>
            <a:pathLst>
              <a:path w="609600" h="330200">
                <a:moveTo>
                  <a:pt x="0" y="0"/>
                </a:moveTo>
                <a:lnTo>
                  <a:pt x="609599" y="0"/>
                </a:lnTo>
                <a:lnTo>
                  <a:pt x="609599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1944687" y="4203700"/>
            <a:ext cx="609600" cy="330200"/>
          </a:xfrm>
          <a:custGeom>
            <a:avLst/>
            <a:gdLst/>
            <a:ahLst/>
            <a:cxnLst/>
            <a:rect l="l" t="t" r="r" b="b"/>
            <a:pathLst>
              <a:path w="609600" h="330200">
                <a:moveTo>
                  <a:pt x="0" y="0"/>
                </a:moveTo>
                <a:lnTo>
                  <a:pt x="609599" y="0"/>
                </a:lnTo>
                <a:lnTo>
                  <a:pt x="609599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1944687" y="4244509"/>
            <a:ext cx="6096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2866344" y="5041900"/>
            <a:ext cx="1076666" cy="346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2567883" y="5146980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4" h="0">
                <a:moveTo>
                  <a:pt x="1945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2497138" y="5090090"/>
            <a:ext cx="318770" cy="0"/>
          </a:xfrm>
          <a:custGeom>
            <a:avLst/>
            <a:gdLst/>
            <a:ahLst/>
            <a:cxnLst/>
            <a:rect l="l" t="t" r="r" b="b"/>
            <a:pathLst>
              <a:path w="318769" h="0">
                <a:moveTo>
                  <a:pt x="318356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1804979" y="3918039"/>
            <a:ext cx="1758950" cy="1017905"/>
          </a:xfrm>
          <a:custGeom>
            <a:avLst/>
            <a:gdLst/>
            <a:ahLst/>
            <a:cxnLst/>
            <a:rect l="l" t="t" r="r" b="b"/>
            <a:pathLst>
              <a:path w="1758950" h="1017904">
                <a:moveTo>
                  <a:pt x="639854" y="59439"/>
                </a:moveTo>
                <a:lnTo>
                  <a:pt x="320694" y="59433"/>
                </a:lnTo>
                <a:lnTo>
                  <a:pt x="132804" y="43322"/>
                </a:lnTo>
                <a:lnTo>
                  <a:pt x="0" y="28395"/>
                </a:lnTo>
                <a:lnTo>
                  <a:pt x="3191" y="0"/>
                </a:lnTo>
                <a:lnTo>
                  <a:pt x="135664" y="14889"/>
                </a:lnTo>
                <a:lnTo>
                  <a:pt x="639854" y="59439"/>
                </a:lnTo>
                <a:close/>
              </a:path>
              <a:path w="1758950" h="1017904">
                <a:moveTo>
                  <a:pt x="1028770" y="101453"/>
                </a:moveTo>
                <a:lnTo>
                  <a:pt x="788113" y="101453"/>
                </a:lnTo>
                <a:lnTo>
                  <a:pt x="320693" y="59433"/>
                </a:lnTo>
                <a:lnTo>
                  <a:pt x="639854" y="59439"/>
                </a:lnTo>
                <a:lnTo>
                  <a:pt x="791088" y="73036"/>
                </a:lnTo>
                <a:lnTo>
                  <a:pt x="1028770" y="101453"/>
                </a:lnTo>
                <a:close/>
              </a:path>
              <a:path w="1758950" h="1017904">
                <a:moveTo>
                  <a:pt x="1210106" y="130549"/>
                </a:moveTo>
                <a:lnTo>
                  <a:pt x="1031527" y="130549"/>
                </a:lnTo>
                <a:lnTo>
                  <a:pt x="787899" y="101433"/>
                </a:lnTo>
                <a:lnTo>
                  <a:pt x="788113" y="101453"/>
                </a:lnTo>
                <a:lnTo>
                  <a:pt x="1028770" y="101453"/>
                </a:lnTo>
                <a:lnTo>
                  <a:pt x="1035507" y="102258"/>
                </a:lnTo>
                <a:lnTo>
                  <a:pt x="1210106" y="130549"/>
                </a:lnTo>
                <a:close/>
              </a:path>
              <a:path w="1758950" h="1017904">
                <a:moveTo>
                  <a:pt x="1257505" y="167158"/>
                </a:moveTo>
                <a:lnTo>
                  <a:pt x="1031235" y="130514"/>
                </a:lnTo>
                <a:lnTo>
                  <a:pt x="1031527" y="130549"/>
                </a:lnTo>
                <a:lnTo>
                  <a:pt x="1210106" y="130549"/>
                </a:lnTo>
                <a:lnTo>
                  <a:pt x="1262782" y="139084"/>
                </a:lnTo>
                <a:lnTo>
                  <a:pt x="1364671" y="160933"/>
                </a:lnTo>
                <a:lnTo>
                  <a:pt x="1381045" y="167025"/>
                </a:lnTo>
                <a:lnTo>
                  <a:pt x="1266472" y="167025"/>
                </a:lnTo>
                <a:lnTo>
                  <a:pt x="1257505" y="167158"/>
                </a:lnTo>
                <a:close/>
              </a:path>
              <a:path w="1758950" h="1017904">
                <a:moveTo>
                  <a:pt x="1439314" y="188703"/>
                </a:moveTo>
                <a:lnTo>
                  <a:pt x="1363886" y="188703"/>
                </a:lnTo>
                <a:lnTo>
                  <a:pt x="1266472" y="167025"/>
                </a:lnTo>
                <a:lnTo>
                  <a:pt x="1381045" y="167025"/>
                </a:lnTo>
                <a:lnTo>
                  <a:pt x="1439314" y="188703"/>
                </a:lnTo>
                <a:close/>
              </a:path>
              <a:path w="1758950" h="1017904">
                <a:moveTo>
                  <a:pt x="1487362" y="196454"/>
                </a:moveTo>
                <a:lnTo>
                  <a:pt x="1455463" y="196454"/>
                </a:lnTo>
                <a:lnTo>
                  <a:pt x="1455632" y="185354"/>
                </a:lnTo>
                <a:lnTo>
                  <a:pt x="1487362" y="196454"/>
                </a:lnTo>
                <a:close/>
              </a:path>
              <a:path w="1758950" h="1017904">
                <a:moveTo>
                  <a:pt x="1533657" y="212699"/>
                </a:moveTo>
                <a:lnTo>
                  <a:pt x="1457832" y="212699"/>
                </a:lnTo>
                <a:lnTo>
                  <a:pt x="1357269" y="188533"/>
                </a:lnTo>
                <a:lnTo>
                  <a:pt x="1363886" y="188703"/>
                </a:lnTo>
                <a:lnTo>
                  <a:pt x="1439314" y="188703"/>
                </a:lnTo>
                <a:lnTo>
                  <a:pt x="1454783" y="194458"/>
                </a:lnTo>
                <a:lnTo>
                  <a:pt x="1455463" y="196454"/>
                </a:lnTo>
                <a:lnTo>
                  <a:pt x="1487362" y="196454"/>
                </a:lnTo>
                <a:lnTo>
                  <a:pt x="1533109" y="212457"/>
                </a:lnTo>
                <a:lnTo>
                  <a:pt x="1533657" y="212699"/>
                </a:lnTo>
                <a:close/>
              </a:path>
              <a:path w="1758950" h="1017904">
                <a:moveTo>
                  <a:pt x="1588330" y="239241"/>
                </a:moveTo>
                <a:lnTo>
                  <a:pt x="1529800" y="239241"/>
                </a:lnTo>
                <a:lnTo>
                  <a:pt x="1447678" y="212386"/>
                </a:lnTo>
                <a:lnTo>
                  <a:pt x="1457832" y="212699"/>
                </a:lnTo>
                <a:lnTo>
                  <a:pt x="1533657" y="212699"/>
                </a:lnTo>
                <a:lnTo>
                  <a:pt x="1534118" y="212903"/>
                </a:lnTo>
                <a:lnTo>
                  <a:pt x="1588330" y="239241"/>
                </a:lnTo>
                <a:close/>
              </a:path>
              <a:path w="1758950" h="1017904">
                <a:moveTo>
                  <a:pt x="1581720" y="267799"/>
                </a:moveTo>
                <a:lnTo>
                  <a:pt x="1521631" y="238605"/>
                </a:lnTo>
                <a:lnTo>
                  <a:pt x="1529800" y="239241"/>
                </a:lnTo>
                <a:lnTo>
                  <a:pt x="1588330" y="239241"/>
                </a:lnTo>
                <a:lnTo>
                  <a:pt x="1595715" y="242829"/>
                </a:lnTo>
                <a:lnTo>
                  <a:pt x="1596802" y="243459"/>
                </a:lnTo>
                <a:lnTo>
                  <a:pt x="1597490" y="243936"/>
                </a:lnTo>
                <a:lnTo>
                  <a:pt x="1629339" y="267059"/>
                </a:lnTo>
                <a:lnTo>
                  <a:pt x="1580702" y="267059"/>
                </a:lnTo>
                <a:lnTo>
                  <a:pt x="1581720" y="267799"/>
                </a:lnTo>
                <a:close/>
              </a:path>
              <a:path w="1758950" h="1017904">
                <a:moveTo>
                  <a:pt x="1582852" y="268349"/>
                </a:moveTo>
                <a:lnTo>
                  <a:pt x="1581720" y="267799"/>
                </a:lnTo>
                <a:lnTo>
                  <a:pt x="1580702" y="267059"/>
                </a:lnTo>
                <a:lnTo>
                  <a:pt x="1582852" y="268349"/>
                </a:lnTo>
                <a:close/>
              </a:path>
              <a:path w="1758950" h="1017904">
                <a:moveTo>
                  <a:pt x="1631115" y="268349"/>
                </a:moveTo>
                <a:lnTo>
                  <a:pt x="1582852" y="268349"/>
                </a:lnTo>
                <a:lnTo>
                  <a:pt x="1580702" y="267059"/>
                </a:lnTo>
                <a:lnTo>
                  <a:pt x="1629339" y="267059"/>
                </a:lnTo>
                <a:lnTo>
                  <a:pt x="1631115" y="268349"/>
                </a:lnTo>
                <a:close/>
              </a:path>
              <a:path w="1758950" h="1017904">
                <a:moveTo>
                  <a:pt x="1688920" y="381670"/>
                </a:moveTo>
                <a:lnTo>
                  <a:pt x="1661164" y="343304"/>
                </a:lnTo>
                <a:lnTo>
                  <a:pt x="1669124" y="339309"/>
                </a:lnTo>
                <a:lnTo>
                  <a:pt x="1625847" y="309801"/>
                </a:lnTo>
                <a:lnTo>
                  <a:pt x="1627921" y="301342"/>
                </a:lnTo>
                <a:lnTo>
                  <a:pt x="1581720" y="267799"/>
                </a:lnTo>
                <a:lnTo>
                  <a:pt x="1582852" y="268349"/>
                </a:lnTo>
                <a:lnTo>
                  <a:pt x="1631115" y="268349"/>
                </a:lnTo>
                <a:lnTo>
                  <a:pt x="1645084" y="278491"/>
                </a:lnTo>
                <a:lnTo>
                  <a:pt x="1684067" y="320196"/>
                </a:lnTo>
                <a:lnTo>
                  <a:pt x="1715412" y="366554"/>
                </a:lnTo>
                <a:lnTo>
                  <a:pt x="1717598" y="366905"/>
                </a:lnTo>
                <a:lnTo>
                  <a:pt x="1719633" y="367265"/>
                </a:lnTo>
                <a:lnTo>
                  <a:pt x="1723381" y="368002"/>
                </a:lnTo>
                <a:lnTo>
                  <a:pt x="1725094" y="368379"/>
                </a:lnTo>
                <a:lnTo>
                  <a:pt x="1714292" y="368762"/>
                </a:lnTo>
                <a:lnTo>
                  <a:pt x="1718614" y="379463"/>
                </a:lnTo>
                <a:lnTo>
                  <a:pt x="1690288" y="379463"/>
                </a:lnTo>
                <a:lnTo>
                  <a:pt x="1688920" y="381670"/>
                </a:lnTo>
                <a:close/>
              </a:path>
              <a:path w="1758950" h="1017904">
                <a:moveTo>
                  <a:pt x="1718938" y="476764"/>
                </a:moveTo>
                <a:lnTo>
                  <a:pt x="1706719" y="430751"/>
                </a:lnTo>
                <a:lnTo>
                  <a:pt x="1707363" y="427907"/>
                </a:lnTo>
                <a:lnTo>
                  <a:pt x="1690288" y="379463"/>
                </a:lnTo>
                <a:lnTo>
                  <a:pt x="1718614" y="379463"/>
                </a:lnTo>
                <a:lnTo>
                  <a:pt x="1733990" y="417533"/>
                </a:lnTo>
                <a:lnTo>
                  <a:pt x="1747031" y="471335"/>
                </a:lnTo>
                <a:lnTo>
                  <a:pt x="1747589" y="475769"/>
                </a:lnTo>
                <a:lnTo>
                  <a:pt x="1718822" y="475769"/>
                </a:lnTo>
                <a:lnTo>
                  <a:pt x="1718938" y="476764"/>
                </a:lnTo>
                <a:close/>
              </a:path>
              <a:path w="1758950" h="1017904">
                <a:moveTo>
                  <a:pt x="1719122" y="477460"/>
                </a:moveTo>
                <a:lnTo>
                  <a:pt x="1718938" y="476764"/>
                </a:lnTo>
                <a:lnTo>
                  <a:pt x="1718822" y="475769"/>
                </a:lnTo>
                <a:lnTo>
                  <a:pt x="1719122" y="477460"/>
                </a:lnTo>
                <a:close/>
              </a:path>
              <a:path w="1758950" h="1017904">
                <a:moveTo>
                  <a:pt x="1747785" y="477460"/>
                </a:moveTo>
                <a:lnTo>
                  <a:pt x="1719122" y="477460"/>
                </a:lnTo>
                <a:lnTo>
                  <a:pt x="1718822" y="475769"/>
                </a:lnTo>
                <a:lnTo>
                  <a:pt x="1747589" y="475769"/>
                </a:lnTo>
                <a:lnTo>
                  <a:pt x="1747785" y="477460"/>
                </a:lnTo>
                <a:close/>
              </a:path>
              <a:path w="1758950" h="1017904">
                <a:moveTo>
                  <a:pt x="1758922" y="639249"/>
                </a:moveTo>
                <a:lnTo>
                  <a:pt x="1723242" y="639249"/>
                </a:lnTo>
                <a:lnTo>
                  <a:pt x="1723351" y="637693"/>
                </a:lnTo>
                <a:lnTo>
                  <a:pt x="1725091" y="529644"/>
                </a:lnTo>
                <a:lnTo>
                  <a:pt x="1718938" y="476764"/>
                </a:lnTo>
                <a:lnTo>
                  <a:pt x="1719122" y="477460"/>
                </a:lnTo>
                <a:lnTo>
                  <a:pt x="1747785" y="477460"/>
                </a:lnTo>
                <a:lnTo>
                  <a:pt x="1753536" y="526965"/>
                </a:lnTo>
                <a:lnTo>
                  <a:pt x="1753568" y="539536"/>
                </a:lnTo>
                <a:lnTo>
                  <a:pt x="1758922" y="639249"/>
                </a:lnTo>
                <a:close/>
              </a:path>
              <a:path w="1758950" h="1017904">
                <a:moveTo>
                  <a:pt x="1723255" y="638460"/>
                </a:moveTo>
                <a:lnTo>
                  <a:pt x="1723268" y="637693"/>
                </a:lnTo>
                <a:lnTo>
                  <a:pt x="1723255" y="638460"/>
                </a:lnTo>
                <a:close/>
              </a:path>
              <a:path w="1758950" h="1017904">
                <a:moveTo>
                  <a:pt x="1738409" y="748803"/>
                </a:moveTo>
                <a:lnTo>
                  <a:pt x="1709393" y="748803"/>
                </a:lnTo>
                <a:lnTo>
                  <a:pt x="1709488" y="748162"/>
                </a:lnTo>
                <a:lnTo>
                  <a:pt x="1723255" y="638460"/>
                </a:lnTo>
                <a:lnTo>
                  <a:pt x="1723242" y="639249"/>
                </a:lnTo>
                <a:lnTo>
                  <a:pt x="1758922" y="639249"/>
                </a:lnTo>
                <a:lnTo>
                  <a:pt x="1757849" y="641255"/>
                </a:lnTo>
                <a:lnTo>
                  <a:pt x="1738409" y="748803"/>
                </a:lnTo>
                <a:close/>
              </a:path>
              <a:path w="1758950" h="1017904">
                <a:moveTo>
                  <a:pt x="1709434" y="748474"/>
                </a:moveTo>
                <a:lnTo>
                  <a:pt x="1709473" y="748162"/>
                </a:lnTo>
                <a:lnTo>
                  <a:pt x="1709434" y="748474"/>
                </a:lnTo>
                <a:close/>
              </a:path>
              <a:path w="1758950" h="1017904">
                <a:moveTo>
                  <a:pt x="1709117" y="933430"/>
                </a:moveTo>
                <a:lnTo>
                  <a:pt x="1680492" y="931810"/>
                </a:lnTo>
                <a:lnTo>
                  <a:pt x="1691548" y="852481"/>
                </a:lnTo>
                <a:lnTo>
                  <a:pt x="1709434" y="748474"/>
                </a:lnTo>
                <a:lnTo>
                  <a:pt x="1709393" y="748803"/>
                </a:lnTo>
                <a:lnTo>
                  <a:pt x="1738409" y="748803"/>
                </a:lnTo>
                <a:lnTo>
                  <a:pt x="1737649" y="753005"/>
                </a:lnTo>
                <a:lnTo>
                  <a:pt x="1720037" y="856874"/>
                </a:lnTo>
                <a:lnTo>
                  <a:pt x="1719780" y="856874"/>
                </a:lnTo>
                <a:lnTo>
                  <a:pt x="1709117" y="933430"/>
                </a:lnTo>
                <a:close/>
              </a:path>
              <a:path w="1758950" h="1017904">
                <a:moveTo>
                  <a:pt x="1719709" y="858807"/>
                </a:moveTo>
                <a:lnTo>
                  <a:pt x="1719780" y="856874"/>
                </a:lnTo>
                <a:lnTo>
                  <a:pt x="1720037" y="856874"/>
                </a:lnTo>
                <a:lnTo>
                  <a:pt x="1719709" y="858807"/>
                </a:lnTo>
                <a:close/>
              </a:path>
              <a:path w="1758950" h="1017904">
                <a:moveTo>
                  <a:pt x="1690696" y="1017497"/>
                </a:moveTo>
                <a:lnTo>
                  <a:pt x="1651237" y="930154"/>
                </a:lnTo>
                <a:lnTo>
                  <a:pt x="1680492" y="931810"/>
                </a:lnTo>
                <a:lnTo>
                  <a:pt x="1679570" y="938431"/>
                </a:lnTo>
                <a:lnTo>
                  <a:pt x="1707872" y="942373"/>
                </a:lnTo>
                <a:lnTo>
                  <a:pt x="1732768" y="942373"/>
                </a:lnTo>
                <a:lnTo>
                  <a:pt x="1690696" y="1017497"/>
                </a:lnTo>
                <a:close/>
              </a:path>
              <a:path w="1758950" h="1017904">
                <a:moveTo>
                  <a:pt x="1707872" y="942373"/>
                </a:moveTo>
                <a:lnTo>
                  <a:pt x="1679570" y="938431"/>
                </a:lnTo>
                <a:lnTo>
                  <a:pt x="1680492" y="931810"/>
                </a:lnTo>
                <a:lnTo>
                  <a:pt x="1709117" y="933430"/>
                </a:lnTo>
                <a:lnTo>
                  <a:pt x="1707872" y="942373"/>
                </a:lnTo>
                <a:close/>
              </a:path>
              <a:path w="1758950" h="1017904">
                <a:moveTo>
                  <a:pt x="1732768" y="942373"/>
                </a:moveTo>
                <a:lnTo>
                  <a:pt x="1707872" y="942373"/>
                </a:lnTo>
                <a:lnTo>
                  <a:pt x="1709117" y="933430"/>
                </a:lnTo>
                <a:lnTo>
                  <a:pt x="1736896" y="935003"/>
                </a:lnTo>
                <a:lnTo>
                  <a:pt x="1732768" y="9423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1871028" y="5668680"/>
            <a:ext cx="165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(b) </a:t>
            </a:r>
            <a:r>
              <a:rPr dirty="0" sz="1800" spc="-5">
                <a:latin typeface="Arial"/>
                <a:cs typeface="Arial"/>
              </a:rPr>
              <a:t>after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handoff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742815" y="1620076"/>
            <a:ext cx="3368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41300" algn="l"/>
              </a:tabLst>
            </a:pPr>
            <a:r>
              <a:rPr dirty="0" sz="2400" spc="-5" i="1">
                <a:solidFill>
                  <a:srgbClr val="C00000"/>
                </a:solidFill>
                <a:latin typeface="Arial"/>
                <a:cs typeface="Arial"/>
              </a:rPr>
              <a:t>anchor </a:t>
            </a:r>
            <a:r>
              <a:rPr dirty="0" sz="2400" i="1">
                <a:solidFill>
                  <a:srgbClr val="C00000"/>
                </a:solidFill>
                <a:latin typeface="Arial"/>
                <a:cs typeface="Arial"/>
              </a:rPr>
              <a:t>MSC: </a:t>
            </a:r>
            <a:r>
              <a:rPr dirty="0" sz="2400" spc="-5">
                <a:latin typeface="Arial"/>
                <a:cs typeface="Arial"/>
              </a:rPr>
              <a:t>first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4742815" y="1925122"/>
            <a:ext cx="3776979" cy="3602354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615"/>
              </a:spcBef>
            </a:pPr>
            <a:r>
              <a:rPr dirty="0" sz="2400">
                <a:latin typeface="Arial"/>
                <a:cs typeface="Arial"/>
              </a:rPr>
              <a:t>visited </a:t>
            </a:r>
            <a:r>
              <a:rPr dirty="0" sz="2400" spc="-5">
                <a:latin typeface="Arial"/>
                <a:cs typeface="Arial"/>
              </a:rPr>
              <a:t>during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call</a:t>
            </a:r>
            <a:endParaRPr sz="2400">
              <a:latin typeface="Arial"/>
              <a:cs typeface="Arial"/>
            </a:endParaRPr>
          </a:p>
          <a:p>
            <a:pPr marL="699770" marR="260350" indent="-230504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02083"/>
              <a:buChar char="•"/>
              <a:tabLst>
                <a:tab pos="700405" algn="l"/>
              </a:tabLst>
            </a:pPr>
            <a:r>
              <a:rPr dirty="0" sz="2400">
                <a:latin typeface="Arial"/>
                <a:cs typeface="Arial"/>
              </a:rPr>
              <a:t>call remains routed  </a:t>
            </a:r>
            <a:r>
              <a:rPr dirty="0" sz="2400" spc="-5">
                <a:latin typeface="Arial"/>
                <a:cs typeface="Arial"/>
              </a:rPr>
              <a:t>through anchor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MSC</a:t>
            </a:r>
            <a:endParaRPr sz="2400">
              <a:latin typeface="Arial"/>
              <a:cs typeface="Arial"/>
            </a:endParaRPr>
          </a:p>
          <a:p>
            <a:pPr marL="241300" marR="107950" indent="-228600">
              <a:lnSpc>
                <a:spcPct val="99100"/>
              </a:lnSpc>
              <a:spcBef>
                <a:spcPts val="65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new </a:t>
            </a:r>
            <a:r>
              <a:rPr dirty="0" sz="2400">
                <a:latin typeface="Arial"/>
                <a:cs typeface="Arial"/>
              </a:rPr>
              <a:t>MSCs </a:t>
            </a:r>
            <a:r>
              <a:rPr dirty="0" sz="2400" spc="-5">
                <a:latin typeface="Arial"/>
                <a:cs typeface="Arial"/>
              </a:rPr>
              <a:t>add on to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end  of </a:t>
            </a:r>
            <a:r>
              <a:rPr dirty="0" sz="2400">
                <a:latin typeface="Arial"/>
                <a:cs typeface="Arial"/>
              </a:rPr>
              <a:t>MSC chain </a:t>
            </a:r>
            <a:r>
              <a:rPr dirty="0" sz="2400" spc="-5">
                <a:latin typeface="Arial"/>
                <a:cs typeface="Arial"/>
              </a:rPr>
              <a:t>as </a:t>
            </a:r>
            <a:r>
              <a:rPr dirty="0" sz="2400">
                <a:latin typeface="Arial"/>
                <a:cs typeface="Arial"/>
              </a:rPr>
              <a:t>mobile  moves </a:t>
            </a:r>
            <a:r>
              <a:rPr dirty="0" sz="2400" spc="-5">
                <a:latin typeface="Arial"/>
                <a:cs typeface="Arial"/>
              </a:rPr>
              <a:t>to new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MSC</a:t>
            </a:r>
            <a:endParaRPr sz="2400">
              <a:latin typeface="Arial"/>
              <a:cs typeface="Arial"/>
            </a:endParaRPr>
          </a:p>
          <a:p>
            <a:pPr algn="just" marL="241300" marR="5080" indent="-228600">
              <a:lnSpc>
                <a:spcPct val="100000"/>
              </a:lnSpc>
              <a:spcBef>
                <a:spcPts val="5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optional path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minimization  step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shorten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multi-MSC  chain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4" name="object 184"/>
          <p:cNvSpPr txBox="1">
            <a:spLocks noGrp="1"/>
          </p:cNvSpPr>
          <p:nvPr>
            <p:ph type="title"/>
          </p:nvPr>
        </p:nvSpPr>
        <p:spPr>
          <a:xfrm>
            <a:off x="554990" y="304922"/>
            <a:ext cx="74104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GSM: </a:t>
            </a:r>
            <a:r>
              <a:rPr dirty="0" spc="-5"/>
              <a:t>handoff between</a:t>
            </a:r>
            <a:r>
              <a:rPr dirty="0" spc="-90"/>
              <a:t> </a:t>
            </a:r>
            <a:r>
              <a:rPr dirty="0"/>
              <a:t>MSCs</a:t>
            </a:r>
          </a:p>
        </p:txBody>
      </p:sp>
      <p:sp>
        <p:nvSpPr>
          <p:cNvPr id="185" name="object 185"/>
          <p:cNvSpPr/>
          <p:nvPr/>
        </p:nvSpPr>
        <p:spPr>
          <a:xfrm>
            <a:off x="571500" y="939800"/>
            <a:ext cx="6856413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994150" y="443865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384550" y="4773612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683000" y="4600575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808412" y="4457700"/>
            <a:ext cx="406400" cy="409575"/>
          </a:xfrm>
          <a:custGeom>
            <a:avLst/>
            <a:gdLst/>
            <a:ahLst/>
            <a:cxnLst/>
            <a:rect l="l" t="t" r="r" b="b"/>
            <a:pathLst>
              <a:path w="406400" h="409575">
                <a:moveTo>
                  <a:pt x="406400" y="4095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577431" y="4462463"/>
            <a:ext cx="0" cy="554355"/>
          </a:xfrm>
          <a:custGeom>
            <a:avLst/>
            <a:gdLst/>
            <a:ahLst/>
            <a:cxnLst/>
            <a:rect l="l" t="t" r="r" b="b"/>
            <a:pathLst>
              <a:path w="0" h="554354">
                <a:moveTo>
                  <a:pt x="0" y="0"/>
                </a:moveTo>
                <a:lnTo>
                  <a:pt x="0" y="554035"/>
                </a:lnTo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648075" y="4464049"/>
            <a:ext cx="222250" cy="713105"/>
          </a:xfrm>
          <a:custGeom>
            <a:avLst/>
            <a:gdLst/>
            <a:ahLst/>
            <a:cxnLst/>
            <a:rect l="l" t="t" r="r" b="b"/>
            <a:pathLst>
              <a:path w="222250" h="713104">
                <a:moveTo>
                  <a:pt x="222250" y="7127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879850" y="4471987"/>
            <a:ext cx="346075" cy="179705"/>
          </a:xfrm>
          <a:custGeom>
            <a:avLst/>
            <a:gdLst/>
            <a:ahLst/>
            <a:cxnLst/>
            <a:rect l="l" t="t" r="r" b="b"/>
            <a:pathLst>
              <a:path w="346075" h="179704">
                <a:moveTo>
                  <a:pt x="346075" y="17938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987800" y="477520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732212" y="4476750"/>
            <a:ext cx="146050" cy="352425"/>
          </a:xfrm>
          <a:custGeom>
            <a:avLst/>
            <a:gdLst/>
            <a:ahLst/>
            <a:cxnLst/>
            <a:rect l="l" t="t" r="r" b="b"/>
            <a:pathLst>
              <a:path w="146050" h="352425">
                <a:moveTo>
                  <a:pt x="146050" y="3524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084513" y="4602162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49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689350" y="4940300"/>
            <a:ext cx="400050" cy="339725"/>
          </a:xfrm>
          <a:custGeom>
            <a:avLst/>
            <a:gdLst/>
            <a:ahLst/>
            <a:cxnLst/>
            <a:rect l="l" t="t" r="r" b="b"/>
            <a:pathLst>
              <a:path w="400050" h="339725">
                <a:moveTo>
                  <a:pt x="0" y="169862"/>
                </a:moveTo>
                <a:lnTo>
                  <a:pt x="100011" y="0"/>
                </a:lnTo>
                <a:lnTo>
                  <a:pt x="300038" y="0"/>
                </a:lnTo>
                <a:lnTo>
                  <a:pt x="400050" y="169862"/>
                </a:lnTo>
                <a:lnTo>
                  <a:pt x="300038" y="339725"/>
                </a:lnTo>
                <a:lnTo>
                  <a:pt x="100011" y="339725"/>
                </a:lnTo>
                <a:lnTo>
                  <a:pt x="0" y="1698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279775" y="4464050"/>
            <a:ext cx="247650" cy="381000"/>
          </a:xfrm>
          <a:custGeom>
            <a:avLst/>
            <a:gdLst/>
            <a:ahLst/>
            <a:cxnLst/>
            <a:rect l="l" t="t" r="r" b="b"/>
            <a:pathLst>
              <a:path w="247650" h="381000">
                <a:moveTo>
                  <a:pt x="0" y="381000"/>
                </a:moveTo>
                <a:lnTo>
                  <a:pt x="2476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214206" y="4709359"/>
            <a:ext cx="44450" cy="158115"/>
          </a:xfrm>
          <a:custGeom>
            <a:avLst/>
            <a:gdLst/>
            <a:ahLst/>
            <a:cxnLst/>
            <a:rect l="l" t="t" r="r" b="b"/>
            <a:pathLst>
              <a:path w="44450" h="158114">
                <a:moveTo>
                  <a:pt x="43826" y="0"/>
                </a:moveTo>
                <a:lnTo>
                  <a:pt x="0" y="1577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267986" y="4709359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224159" y="4863708"/>
            <a:ext cx="44450" cy="17145"/>
          </a:xfrm>
          <a:custGeom>
            <a:avLst/>
            <a:gdLst/>
            <a:ahLst/>
            <a:cxnLst/>
            <a:rect l="l" t="t" r="r" b="b"/>
            <a:pathLst>
              <a:path w="44450" h="17145">
                <a:moveTo>
                  <a:pt x="0" y="0"/>
                </a:moveTo>
                <a:lnTo>
                  <a:pt x="43826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267986" y="486370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267986" y="4722904"/>
            <a:ext cx="0" cy="158115"/>
          </a:xfrm>
          <a:custGeom>
            <a:avLst/>
            <a:gdLst/>
            <a:ahLst/>
            <a:cxnLst/>
            <a:rect l="l" t="t" r="r" b="b"/>
            <a:pathLst>
              <a:path w="0" h="158114">
                <a:moveTo>
                  <a:pt x="0" y="0"/>
                </a:moveTo>
                <a:lnTo>
                  <a:pt x="0" y="15764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224159" y="4845088"/>
            <a:ext cx="44450" cy="19685"/>
          </a:xfrm>
          <a:custGeom>
            <a:avLst/>
            <a:gdLst/>
            <a:ahLst/>
            <a:cxnLst/>
            <a:rect l="l" t="t" r="r" b="b"/>
            <a:pathLst>
              <a:path w="44450" h="19685">
                <a:moveTo>
                  <a:pt x="0" y="19311"/>
                </a:moveTo>
                <a:lnTo>
                  <a:pt x="4382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267986" y="4847788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237029" y="4797030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267986" y="479703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235781" y="4819641"/>
            <a:ext cx="31115" cy="17780"/>
          </a:xfrm>
          <a:custGeom>
            <a:avLst/>
            <a:gdLst/>
            <a:ahLst/>
            <a:cxnLst/>
            <a:rect l="l" t="t" r="r" b="b"/>
            <a:pathLst>
              <a:path w="31114" h="17779">
                <a:moveTo>
                  <a:pt x="0" y="0"/>
                </a:moveTo>
                <a:lnTo>
                  <a:pt x="30892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267986" y="482310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267986" y="4773729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267986" y="4741660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4"/>
                </a:moveTo>
                <a:lnTo>
                  <a:pt x="12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244899" y="477165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255918" y="47402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187700" y="4648200"/>
            <a:ext cx="164773" cy="122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258260" y="4697188"/>
            <a:ext cx="24130" cy="18415"/>
          </a:xfrm>
          <a:custGeom>
            <a:avLst/>
            <a:gdLst/>
            <a:ahLst/>
            <a:cxnLst/>
            <a:rect l="l" t="t" r="r" b="b"/>
            <a:pathLst>
              <a:path w="24129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23746" y="4086"/>
                </a:lnTo>
                <a:lnTo>
                  <a:pt x="23746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258260" y="4697188"/>
            <a:ext cx="24130" cy="25400"/>
          </a:xfrm>
          <a:custGeom>
            <a:avLst/>
            <a:gdLst/>
            <a:ahLst/>
            <a:cxnLst/>
            <a:rect l="l" t="t" r="r" b="b"/>
            <a:pathLst>
              <a:path w="24129" h="25400">
                <a:moveTo>
                  <a:pt x="0" y="9128"/>
                </a:moveTo>
                <a:lnTo>
                  <a:pt x="2764" y="10438"/>
                </a:lnTo>
                <a:lnTo>
                  <a:pt x="9440" y="0"/>
                </a:lnTo>
                <a:lnTo>
                  <a:pt x="16115" y="10438"/>
                </a:lnTo>
                <a:lnTo>
                  <a:pt x="23746" y="9128"/>
                </a:lnTo>
                <a:lnTo>
                  <a:pt x="16115" y="25231"/>
                </a:lnTo>
                <a:lnTo>
                  <a:pt x="9440" y="18256"/>
                </a:lnTo>
                <a:lnTo>
                  <a:pt x="2764" y="25227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523342" y="4885875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577123" y="4885875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523342" y="5040222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577123" y="5040222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577123" y="4889335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523342" y="5024303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577123" y="5024303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546166" y="4973546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577123" y="4973546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535935" y="4996156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4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577123" y="4999616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7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577123" y="4956704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577123" y="4918174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5"/>
                </a:moveTo>
                <a:lnTo>
                  <a:pt x="12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554036" y="4948167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565055" y="4916790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492500" y="48260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567397" y="4873703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4" h="18414">
                <a:moveTo>
                  <a:pt x="2051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13002"/>
                </a:lnTo>
                <a:lnTo>
                  <a:pt x="4226" y="0"/>
                </a:lnTo>
                <a:lnTo>
                  <a:pt x="20513" y="0"/>
                </a:lnTo>
                <a:lnTo>
                  <a:pt x="19366" y="9128"/>
                </a:lnTo>
                <a:lnTo>
                  <a:pt x="18880" y="9128"/>
                </a:lnTo>
                <a:lnTo>
                  <a:pt x="18880" y="14169"/>
                </a:lnTo>
                <a:lnTo>
                  <a:pt x="20513" y="18256"/>
                </a:lnTo>
                <a:close/>
              </a:path>
              <a:path w="20954" h="18414">
                <a:moveTo>
                  <a:pt x="18880" y="13002"/>
                </a:moveTo>
                <a:lnTo>
                  <a:pt x="18880" y="9128"/>
                </a:lnTo>
                <a:lnTo>
                  <a:pt x="19366" y="9128"/>
                </a:lnTo>
                <a:lnTo>
                  <a:pt x="18880" y="13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567397" y="4873703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4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826494" y="5018180"/>
            <a:ext cx="60325" cy="155575"/>
          </a:xfrm>
          <a:custGeom>
            <a:avLst/>
            <a:gdLst/>
            <a:ahLst/>
            <a:cxnLst/>
            <a:rect l="l" t="t" r="r" b="b"/>
            <a:pathLst>
              <a:path w="60325" h="155575">
                <a:moveTo>
                  <a:pt x="59766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892207" y="5018180"/>
            <a:ext cx="48260" cy="154940"/>
          </a:xfrm>
          <a:custGeom>
            <a:avLst/>
            <a:gdLst/>
            <a:ahLst/>
            <a:cxnLst/>
            <a:rect l="l" t="t" r="r" b="b"/>
            <a:pathLst>
              <a:path w="48260" h="154939">
                <a:moveTo>
                  <a:pt x="0" y="0"/>
                </a:moveTo>
                <a:lnTo>
                  <a:pt x="47833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832480" y="5172528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59766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886260" y="5172528"/>
            <a:ext cx="48260" cy="17145"/>
          </a:xfrm>
          <a:custGeom>
            <a:avLst/>
            <a:gdLst/>
            <a:ahLst/>
            <a:cxnLst/>
            <a:rect l="l" t="t" r="r" b="b"/>
            <a:pathLst>
              <a:path w="48260" h="17145">
                <a:moveTo>
                  <a:pt x="47833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892207" y="5021641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832480" y="5156609"/>
            <a:ext cx="60325" cy="13335"/>
          </a:xfrm>
          <a:custGeom>
            <a:avLst/>
            <a:gdLst/>
            <a:ahLst/>
            <a:cxnLst/>
            <a:rect l="l" t="t" r="r" b="b"/>
            <a:pathLst>
              <a:path w="60325" h="13335">
                <a:moveTo>
                  <a:pt x="0" y="12924"/>
                </a:moveTo>
                <a:lnTo>
                  <a:pt x="597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886260" y="515660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47833" y="1223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855303" y="5109926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0" y="0"/>
                </a:moveTo>
                <a:lnTo>
                  <a:pt x="36903" y="125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892207" y="5109919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0" y="12591"/>
                </a:moveTo>
                <a:lnTo>
                  <a:pt x="265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845072" y="5128462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4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3892207" y="5131923"/>
            <a:ext cx="34290" cy="5715"/>
          </a:xfrm>
          <a:custGeom>
            <a:avLst/>
            <a:gdLst/>
            <a:ahLst/>
            <a:cxnLst/>
            <a:rect l="l" t="t" r="r" b="b"/>
            <a:pathLst>
              <a:path w="34289" h="5714">
                <a:moveTo>
                  <a:pt x="0" y="5118"/>
                </a:moveTo>
                <a:lnTo>
                  <a:pt x="341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892207" y="5082550"/>
            <a:ext cx="14604" cy="635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6229"/>
                </a:moveTo>
                <a:lnTo>
                  <a:pt x="145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892207" y="5043944"/>
            <a:ext cx="8890" cy="11430"/>
          </a:xfrm>
          <a:custGeom>
            <a:avLst/>
            <a:gdLst/>
            <a:ahLst/>
            <a:cxnLst/>
            <a:rect l="l" t="t" r="r" b="b"/>
            <a:pathLst>
              <a:path w="8889" h="11429">
                <a:moveTo>
                  <a:pt x="0" y="11381"/>
                </a:moveTo>
                <a:lnTo>
                  <a:pt x="88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863174" y="5084736"/>
            <a:ext cx="25400" cy="4445"/>
          </a:xfrm>
          <a:custGeom>
            <a:avLst/>
            <a:gdLst/>
            <a:ahLst/>
            <a:cxnLst/>
            <a:rect l="l" t="t" r="r" b="b"/>
            <a:pathLst>
              <a:path w="25400" h="4445">
                <a:moveTo>
                  <a:pt x="0" y="0"/>
                </a:moveTo>
                <a:lnTo>
                  <a:pt x="24922" y="404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880425" y="504909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89">
                <a:moveTo>
                  <a:pt x="0" y="0"/>
                </a:moveTo>
                <a:lnTo>
                  <a:pt x="8195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810000" y="49530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3876534" y="5006009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3876534" y="5006009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4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133578" y="4881210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187359" y="4881210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133578" y="503555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187359" y="503555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187359" y="4884671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133578" y="5019639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187359" y="5019639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156402" y="4968882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187359" y="496888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146171" y="4995026"/>
            <a:ext cx="40005" cy="13970"/>
          </a:xfrm>
          <a:custGeom>
            <a:avLst/>
            <a:gdLst/>
            <a:ahLst/>
            <a:cxnLst/>
            <a:rect l="l" t="t" r="r" b="b"/>
            <a:pathLst>
              <a:path w="40004" h="13970">
                <a:moveTo>
                  <a:pt x="0" y="0"/>
                </a:moveTo>
                <a:lnTo>
                  <a:pt x="39876" y="137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187359" y="499495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187359" y="4945579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187359" y="4913510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5"/>
                </a:moveTo>
                <a:lnTo>
                  <a:pt x="1285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164272" y="4943503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175291" y="4912126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102100" y="48133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177633" y="4869040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177633" y="4869040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15583"/>
                </a:lnTo>
                <a:lnTo>
                  <a:pt x="9440" y="18256"/>
                </a:lnTo>
                <a:lnTo>
                  <a:pt x="2764" y="15582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131294" y="4543288"/>
            <a:ext cx="60325" cy="155575"/>
          </a:xfrm>
          <a:custGeom>
            <a:avLst/>
            <a:gdLst/>
            <a:ahLst/>
            <a:cxnLst/>
            <a:rect l="l" t="t" r="r" b="b"/>
            <a:pathLst>
              <a:path w="60325" h="155575">
                <a:moveTo>
                  <a:pt x="59766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197007" y="4543288"/>
            <a:ext cx="48260" cy="154940"/>
          </a:xfrm>
          <a:custGeom>
            <a:avLst/>
            <a:gdLst/>
            <a:ahLst/>
            <a:cxnLst/>
            <a:rect l="l" t="t" r="r" b="b"/>
            <a:pathLst>
              <a:path w="48260" h="154939">
                <a:moveTo>
                  <a:pt x="0" y="0"/>
                </a:moveTo>
                <a:lnTo>
                  <a:pt x="47833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137280" y="4697636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0"/>
                </a:moveTo>
                <a:lnTo>
                  <a:pt x="59766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191060" y="4697636"/>
            <a:ext cx="48260" cy="17145"/>
          </a:xfrm>
          <a:custGeom>
            <a:avLst/>
            <a:gdLst/>
            <a:ahLst/>
            <a:cxnLst/>
            <a:rect l="l" t="t" r="r" b="b"/>
            <a:pathLst>
              <a:path w="48260" h="17145">
                <a:moveTo>
                  <a:pt x="47833" y="0"/>
                </a:moveTo>
                <a:lnTo>
                  <a:pt x="0" y="168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197007" y="4548096"/>
            <a:ext cx="0" cy="167005"/>
          </a:xfrm>
          <a:custGeom>
            <a:avLst/>
            <a:gdLst/>
            <a:ahLst/>
            <a:cxnLst/>
            <a:rect l="l" t="t" r="r" b="b"/>
            <a:pathLst>
              <a:path w="0" h="167004">
                <a:moveTo>
                  <a:pt x="0" y="0"/>
                </a:moveTo>
                <a:lnTo>
                  <a:pt x="0" y="1663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137280" y="4681717"/>
            <a:ext cx="60325" cy="17145"/>
          </a:xfrm>
          <a:custGeom>
            <a:avLst/>
            <a:gdLst/>
            <a:ahLst/>
            <a:cxnLst/>
            <a:rect l="l" t="t" r="r" b="b"/>
            <a:pathLst>
              <a:path w="60325" h="17145">
                <a:moveTo>
                  <a:pt x="0" y="16611"/>
                </a:moveTo>
                <a:lnTo>
                  <a:pt x="597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191060" y="4681717"/>
            <a:ext cx="48260" cy="16510"/>
          </a:xfrm>
          <a:custGeom>
            <a:avLst/>
            <a:gdLst/>
            <a:ahLst/>
            <a:cxnLst/>
            <a:rect l="l" t="t" r="r" b="b"/>
            <a:pathLst>
              <a:path w="48260" h="16510">
                <a:moveTo>
                  <a:pt x="47833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160103" y="4630960"/>
            <a:ext cx="37465" cy="12700"/>
          </a:xfrm>
          <a:custGeom>
            <a:avLst/>
            <a:gdLst/>
            <a:ahLst/>
            <a:cxnLst/>
            <a:rect l="l" t="t" r="r" b="b"/>
            <a:pathLst>
              <a:path w="37464" h="12700">
                <a:moveTo>
                  <a:pt x="0" y="0"/>
                </a:moveTo>
                <a:lnTo>
                  <a:pt x="36903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197007" y="4630959"/>
            <a:ext cx="26670" cy="12700"/>
          </a:xfrm>
          <a:custGeom>
            <a:avLst/>
            <a:gdLst/>
            <a:ahLst/>
            <a:cxnLst/>
            <a:rect l="l" t="t" r="r" b="b"/>
            <a:pathLst>
              <a:path w="26670" h="12700">
                <a:moveTo>
                  <a:pt x="0" y="12689"/>
                </a:moveTo>
                <a:lnTo>
                  <a:pt x="265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149872" y="4653570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4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197007" y="4657031"/>
            <a:ext cx="34290" cy="15240"/>
          </a:xfrm>
          <a:custGeom>
            <a:avLst/>
            <a:gdLst/>
            <a:ahLst/>
            <a:cxnLst/>
            <a:rect l="l" t="t" r="r" b="b"/>
            <a:pathLst>
              <a:path w="34289" h="15239">
                <a:moveTo>
                  <a:pt x="0" y="15227"/>
                </a:moveTo>
                <a:lnTo>
                  <a:pt x="341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197007" y="4607657"/>
            <a:ext cx="14604" cy="635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6229"/>
                </a:moveTo>
                <a:lnTo>
                  <a:pt x="1451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197007" y="4575588"/>
            <a:ext cx="8890" cy="5080"/>
          </a:xfrm>
          <a:custGeom>
            <a:avLst/>
            <a:gdLst/>
            <a:ahLst/>
            <a:cxnLst/>
            <a:rect l="l" t="t" r="r" b="b"/>
            <a:pathLst>
              <a:path w="8889" h="5079">
                <a:moveTo>
                  <a:pt x="0" y="4845"/>
                </a:moveTo>
                <a:lnTo>
                  <a:pt x="88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167974" y="4605581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185225" y="4574204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89">
                <a:moveTo>
                  <a:pt x="0" y="0"/>
                </a:moveTo>
                <a:lnTo>
                  <a:pt x="8195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114800" y="44831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181334" y="4531117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4">
                <a:moveTo>
                  <a:pt x="14653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14653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14653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181334" y="4531117"/>
            <a:ext cx="19050" cy="26034"/>
          </a:xfrm>
          <a:custGeom>
            <a:avLst/>
            <a:gdLst/>
            <a:ahLst/>
            <a:cxnLst/>
            <a:rect l="l" t="t" r="r" b="b"/>
            <a:pathLst>
              <a:path w="19050" h="26035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25597"/>
                </a:lnTo>
                <a:lnTo>
                  <a:pt x="9440" y="18256"/>
                </a:lnTo>
                <a:lnTo>
                  <a:pt x="2764" y="25558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3826074" y="4695689"/>
            <a:ext cx="53975" cy="155575"/>
          </a:xfrm>
          <a:custGeom>
            <a:avLst/>
            <a:gdLst/>
            <a:ahLst/>
            <a:cxnLst/>
            <a:rect l="l" t="t" r="r" b="b"/>
            <a:pathLst>
              <a:path w="53975" h="155575">
                <a:moveTo>
                  <a:pt x="53780" y="0"/>
                </a:moveTo>
                <a:lnTo>
                  <a:pt x="0" y="1550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3869230" y="4695689"/>
            <a:ext cx="53975" cy="154940"/>
          </a:xfrm>
          <a:custGeom>
            <a:avLst/>
            <a:gdLst/>
            <a:ahLst/>
            <a:cxnLst/>
            <a:rect l="l" t="t" r="r" b="b"/>
            <a:pathLst>
              <a:path w="53975" h="154939">
                <a:moveTo>
                  <a:pt x="0" y="0"/>
                </a:moveTo>
                <a:lnTo>
                  <a:pt x="53780" y="1543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3815450" y="485003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0"/>
                </a:moveTo>
                <a:lnTo>
                  <a:pt x="5378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869230" y="4850037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53780" y="0"/>
                </a:moveTo>
                <a:lnTo>
                  <a:pt x="0" y="1684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3869230" y="4700503"/>
            <a:ext cx="0" cy="166370"/>
          </a:xfrm>
          <a:custGeom>
            <a:avLst/>
            <a:gdLst/>
            <a:ahLst/>
            <a:cxnLst/>
            <a:rect l="l" t="t" r="r" b="b"/>
            <a:pathLst>
              <a:path w="0" h="166370">
                <a:moveTo>
                  <a:pt x="0" y="0"/>
                </a:moveTo>
                <a:lnTo>
                  <a:pt x="0" y="1663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3815450" y="4834118"/>
            <a:ext cx="53975" cy="17145"/>
          </a:xfrm>
          <a:custGeom>
            <a:avLst/>
            <a:gdLst/>
            <a:ahLst/>
            <a:cxnLst/>
            <a:rect l="l" t="t" r="r" b="b"/>
            <a:pathLst>
              <a:path w="53975" h="17145">
                <a:moveTo>
                  <a:pt x="0" y="16611"/>
                </a:moveTo>
                <a:lnTo>
                  <a:pt x="537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3869230" y="4834118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10">
                <a:moveTo>
                  <a:pt x="53780" y="159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3838273" y="4783361"/>
            <a:ext cx="31115" cy="12700"/>
          </a:xfrm>
          <a:custGeom>
            <a:avLst/>
            <a:gdLst/>
            <a:ahLst/>
            <a:cxnLst/>
            <a:rect l="l" t="t" r="r" b="b"/>
            <a:pathLst>
              <a:path w="31114" h="12700">
                <a:moveTo>
                  <a:pt x="0" y="0"/>
                </a:moveTo>
                <a:lnTo>
                  <a:pt x="30956" y="126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3869230" y="4783361"/>
            <a:ext cx="33020" cy="12700"/>
          </a:xfrm>
          <a:custGeom>
            <a:avLst/>
            <a:gdLst/>
            <a:ahLst/>
            <a:cxnLst/>
            <a:rect l="l" t="t" r="r" b="b"/>
            <a:pathLst>
              <a:path w="33020" h="12700">
                <a:moveTo>
                  <a:pt x="0" y="12689"/>
                </a:moveTo>
                <a:lnTo>
                  <a:pt x="325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828042" y="4805971"/>
            <a:ext cx="40005" cy="17780"/>
          </a:xfrm>
          <a:custGeom>
            <a:avLst/>
            <a:gdLst/>
            <a:ahLst/>
            <a:cxnLst/>
            <a:rect l="l" t="t" r="r" b="b"/>
            <a:pathLst>
              <a:path w="40004" h="17779">
                <a:moveTo>
                  <a:pt x="0" y="0"/>
                </a:moveTo>
                <a:lnTo>
                  <a:pt x="39876" y="17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3869230" y="4809432"/>
            <a:ext cx="40640" cy="15240"/>
          </a:xfrm>
          <a:custGeom>
            <a:avLst/>
            <a:gdLst/>
            <a:ahLst/>
            <a:cxnLst/>
            <a:rect l="l" t="t" r="r" b="b"/>
            <a:pathLst>
              <a:path w="40639" h="15239">
                <a:moveTo>
                  <a:pt x="0" y="15226"/>
                </a:moveTo>
                <a:lnTo>
                  <a:pt x="4013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3869230" y="4760059"/>
            <a:ext cx="20955" cy="6350"/>
          </a:xfrm>
          <a:custGeom>
            <a:avLst/>
            <a:gdLst/>
            <a:ahLst/>
            <a:cxnLst/>
            <a:rect l="l" t="t" r="r" b="b"/>
            <a:pathLst>
              <a:path w="20954" h="6350">
                <a:moveTo>
                  <a:pt x="0" y="6229"/>
                </a:moveTo>
                <a:lnTo>
                  <a:pt x="2046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3869230" y="4727989"/>
            <a:ext cx="13335" cy="5080"/>
          </a:xfrm>
          <a:custGeom>
            <a:avLst/>
            <a:gdLst/>
            <a:ahLst/>
            <a:cxnLst/>
            <a:rect l="l" t="t" r="r" b="b"/>
            <a:pathLst>
              <a:path w="13335" h="5079">
                <a:moveTo>
                  <a:pt x="0" y="4845"/>
                </a:moveTo>
                <a:lnTo>
                  <a:pt x="128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3846144" y="4757982"/>
            <a:ext cx="25400" cy="8890"/>
          </a:xfrm>
          <a:custGeom>
            <a:avLst/>
            <a:gdLst/>
            <a:ahLst/>
            <a:cxnLst/>
            <a:rect l="l" t="t" r="r" b="b"/>
            <a:pathLst>
              <a:path w="25400" h="8889">
                <a:moveTo>
                  <a:pt x="0" y="0"/>
                </a:moveTo>
                <a:lnTo>
                  <a:pt x="24922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857162" y="472660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0"/>
                </a:moveTo>
                <a:lnTo>
                  <a:pt x="14428" y="83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784600" y="4635500"/>
            <a:ext cx="164774" cy="122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3859504" y="4683518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4" h="18414">
                <a:moveTo>
                  <a:pt x="20576" y="18256"/>
                </a:moveTo>
                <a:lnTo>
                  <a:pt x="9440" y="18256"/>
                </a:lnTo>
                <a:lnTo>
                  <a:pt x="4226" y="18256"/>
                </a:lnTo>
                <a:lnTo>
                  <a:pt x="0" y="14169"/>
                </a:lnTo>
                <a:lnTo>
                  <a:pt x="0" y="4086"/>
                </a:lnTo>
                <a:lnTo>
                  <a:pt x="4226" y="0"/>
                </a:lnTo>
                <a:lnTo>
                  <a:pt x="20576" y="0"/>
                </a:lnTo>
                <a:lnTo>
                  <a:pt x="18880" y="4086"/>
                </a:lnTo>
                <a:lnTo>
                  <a:pt x="18880" y="14169"/>
                </a:lnTo>
                <a:lnTo>
                  <a:pt x="20576" y="18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3859504" y="4683518"/>
            <a:ext cx="19050" cy="26034"/>
          </a:xfrm>
          <a:custGeom>
            <a:avLst/>
            <a:gdLst/>
            <a:ahLst/>
            <a:cxnLst/>
            <a:rect l="l" t="t" r="r" b="b"/>
            <a:pathLst>
              <a:path w="19050" h="26035">
                <a:moveTo>
                  <a:pt x="0" y="9128"/>
                </a:moveTo>
                <a:lnTo>
                  <a:pt x="2764" y="2673"/>
                </a:lnTo>
                <a:lnTo>
                  <a:pt x="9440" y="0"/>
                </a:lnTo>
                <a:lnTo>
                  <a:pt x="16115" y="2673"/>
                </a:lnTo>
                <a:lnTo>
                  <a:pt x="18880" y="9128"/>
                </a:lnTo>
                <a:lnTo>
                  <a:pt x="16115" y="25674"/>
                </a:lnTo>
                <a:lnTo>
                  <a:pt x="9440" y="18256"/>
                </a:lnTo>
                <a:lnTo>
                  <a:pt x="2764" y="25635"/>
                </a:lnTo>
                <a:lnTo>
                  <a:pt x="0" y="912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3338518" y="4132263"/>
            <a:ext cx="609600" cy="330200"/>
          </a:xfrm>
          <a:custGeom>
            <a:avLst/>
            <a:gdLst/>
            <a:ahLst/>
            <a:cxnLst/>
            <a:rect l="l" t="t" r="r" b="b"/>
            <a:pathLst>
              <a:path w="609600" h="330200">
                <a:moveTo>
                  <a:pt x="0" y="0"/>
                </a:moveTo>
                <a:lnTo>
                  <a:pt x="609600" y="0"/>
                </a:lnTo>
                <a:lnTo>
                  <a:pt x="609600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 txBox="1"/>
          <p:nvPr/>
        </p:nvSpPr>
        <p:spPr>
          <a:xfrm>
            <a:off x="3338518" y="4132263"/>
            <a:ext cx="609600" cy="330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295"/>
              </a:spcBef>
            </a:pPr>
            <a:r>
              <a:rPr dirty="0" sz="1400">
                <a:latin typeface="Arial"/>
                <a:cs typeface="Arial"/>
              </a:rPr>
              <a:t>MSC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8" name="object 30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309" name="object 30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2832" y="5045285"/>
            <a:ext cx="197485" cy="484505"/>
          </a:xfrm>
          <a:custGeom>
            <a:avLst/>
            <a:gdLst/>
            <a:ahLst/>
            <a:cxnLst/>
            <a:rect l="l" t="t" r="r" b="b"/>
            <a:pathLst>
              <a:path w="197485" h="484504">
                <a:moveTo>
                  <a:pt x="197041" y="0"/>
                </a:moveTo>
                <a:lnTo>
                  <a:pt x="0" y="4844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34376" y="5045285"/>
            <a:ext cx="197485" cy="482600"/>
          </a:xfrm>
          <a:custGeom>
            <a:avLst/>
            <a:gdLst/>
            <a:ahLst/>
            <a:cxnLst/>
            <a:rect l="l" t="t" r="r" b="b"/>
            <a:pathLst>
              <a:path w="197485" h="482600">
                <a:moveTo>
                  <a:pt x="0" y="0"/>
                </a:moveTo>
                <a:lnTo>
                  <a:pt x="197041" y="4822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37334" y="5527547"/>
            <a:ext cx="197485" cy="52705"/>
          </a:xfrm>
          <a:custGeom>
            <a:avLst/>
            <a:gdLst/>
            <a:ahLst/>
            <a:cxnLst/>
            <a:rect l="l" t="t" r="r" b="b"/>
            <a:pathLst>
              <a:path w="197485" h="52704">
                <a:moveTo>
                  <a:pt x="0" y="0"/>
                </a:moveTo>
                <a:lnTo>
                  <a:pt x="197041" y="526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43319" y="5527547"/>
            <a:ext cx="197485" cy="52705"/>
          </a:xfrm>
          <a:custGeom>
            <a:avLst/>
            <a:gdLst/>
            <a:ahLst/>
            <a:cxnLst/>
            <a:rect l="l" t="t" r="r" b="b"/>
            <a:pathLst>
              <a:path w="197485" h="52704">
                <a:moveTo>
                  <a:pt x="197041" y="0"/>
                </a:moveTo>
                <a:lnTo>
                  <a:pt x="0" y="526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34376" y="5056099"/>
            <a:ext cx="0" cy="524510"/>
          </a:xfrm>
          <a:custGeom>
            <a:avLst/>
            <a:gdLst/>
            <a:ahLst/>
            <a:cxnLst/>
            <a:rect l="l" t="t" r="r" b="b"/>
            <a:pathLst>
              <a:path w="0" h="524510">
                <a:moveTo>
                  <a:pt x="0" y="0"/>
                </a:moveTo>
                <a:lnTo>
                  <a:pt x="0" y="52407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7809" y="5309691"/>
            <a:ext cx="422076" cy="229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34376" y="5246408"/>
            <a:ext cx="75565" cy="19685"/>
          </a:xfrm>
          <a:custGeom>
            <a:avLst/>
            <a:gdLst/>
            <a:ahLst/>
            <a:cxnLst/>
            <a:rect l="l" t="t" r="r" b="b"/>
            <a:pathLst>
              <a:path w="75564" h="19685">
                <a:moveTo>
                  <a:pt x="0" y="19463"/>
                </a:moveTo>
                <a:lnTo>
                  <a:pt x="749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34376" y="5146208"/>
            <a:ext cx="47625" cy="15240"/>
          </a:xfrm>
          <a:custGeom>
            <a:avLst/>
            <a:gdLst/>
            <a:ahLst/>
            <a:cxnLst/>
            <a:rect l="l" t="t" r="r" b="b"/>
            <a:pathLst>
              <a:path w="47625" h="15239">
                <a:moveTo>
                  <a:pt x="0" y="15138"/>
                </a:moveTo>
                <a:lnTo>
                  <a:pt x="470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9792" y="5239920"/>
            <a:ext cx="91440" cy="26034"/>
          </a:xfrm>
          <a:custGeom>
            <a:avLst/>
            <a:gdLst/>
            <a:ahLst/>
            <a:cxnLst/>
            <a:rect l="l" t="t" r="r" b="b"/>
            <a:pathLst>
              <a:path w="91439" h="26035">
                <a:moveTo>
                  <a:pt x="0" y="0"/>
                </a:moveTo>
                <a:lnTo>
                  <a:pt x="91311" y="2595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90161" y="5141882"/>
            <a:ext cx="53340" cy="26034"/>
          </a:xfrm>
          <a:custGeom>
            <a:avLst/>
            <a:gdLst/>
            <a:ahLst/>
            <a:cxnLst/>
            <a:rect l="l" t="t" r="r" b="b"/>
            <a:pathLst>
              <a:path w="53339" h="26035">
                <a:moveTo>
                  <a:pt x="0" y="0"/>
                </a:moveTo>
                <a:lnTo>
                  <a:pt x="52864" y="25951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38700" y="4851400"/>
            <a:ext cx="603701" cy="383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93978" y="5002495"/>
            <a:ext cx="78699" cy="66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0528" y="257615"/>
            <a:ext cx="4952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Handling Mobility in</a:t>
            </a:r>
            <a:r>
              <a:rPr dirty="0" sz="3600" spc="-90"/>
              <a:t> </a:t>
            </a:r>
            <a:r>
              <a:rPr dirty="0" sz="3600" spc="-5"/>
              <a:t>LTE</a:t>
            </a:r>
            <a:endParaRPr sz="3600"/>
          </a:p>
        </p:txBody>
      </p:sp>
      <p:sp>
        <p:nvSpPr>
          <p:cNvPr id="15" name="object 15"/>
          <p:cNvSpPr/>
          <p:nvPr/>
        </p:nvSpPr>
        <p:spPr>
          <a:xfrm>
            <a:off x="393700" y="812800"/>
            <a:ext cx="5148884" cy="233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7470" rIns="0" bIns="0" rtlCol="0" vert="horz">
            <a:spAutoFit/>
          </a:bodyPr>
          <a:lstStyle/>
          <a:p>
            <a:pPr marL="355600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10"/>
              <a:t>Paging: </a:t>
            </a:r>
            <a:r>
              <a:rPr dirty="0" spc="-5"/>
              <a:t>idle UE </a:t>
            </a:r>
            <a:r>
              <a:rPr dirty="0"/>
              <a:t>may move </a:t>
            </a:r>
            <a:r>
              <a:rPr dirty="0" spc="-5"/>
              <a:t>from </a:t>
            </a:r>
            <a:r>
              <a:rPr dirty="0"/>
              <a:t>cell </a:t>
            </a:r>
            <a:r>
              <a:rPr dirty="0" spc="-5"/>
              <a:t>to </a:t>
            </a:r>
            <a:r>
              <a:rPr dirty="0"/>
              <a:t>cell:  </a:t>
            </a:r>
            <a:r>
              <a:rPr dirty="0" spc="-5"/>
              <a:t>network does not </a:t>
            </a:r>
            <a:r>
              <a:rPr dirty="0"/>
              <a:t>know </a:t>
            </a:r>
            <a:r>
              <a:rPr dirty="0" spc="-5"/>
              <a:t>where the idle UE is  </a:t>
            </a:r>
            <a:r>
              <a:rPr dirty="0"/>
              <a:t>resident</a:t>
            </a:r>
          </a:p>
          <a:p>
            <a:pPr lvl="1" marL="755650" indent="-28575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paging </a:t>
            </a:r>
            <a:r>
              <a:rPr dirty="0" sz="2400">
                <a:latin typeface="Arial"/>
                <a:cs typeface="Arial"/>
              </a:rPr>
              <a:t>message </a:t>
            </a:r>
            <a:r>
              <a:rPr dirty="0" sz="2400" spc="-5">
                <a:latin typeface="Arial"/>
                <a:cs typeface="Arial"/>
              </a:rPr>
              <a:t>from </a:t>
            </a:r>
            <a:r>
              <a:rPr dirty="0" sz="2400">
                <a:latin typeface="Arial"/>
                <a:cs typeface="Arial"/>
              </a:rPr>
              <a:t>MME </a:t>
            </a:r>
            <a:r>
              <a:rPr dirty="0" sz="2400" spc="-5">
                <a:latin typeface="Arial"/>
                <a:cs typeface="Arial"/>
              </a:rPr>
              <a:t>broadcast by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776" y="2805559"/>
            <a:ext cx="3611879" cy="226441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755650">
              <a:lnSpc>
                <a:spcPct val="100000"/>
              </a:lnSpc>
              <a:spcBef>
                <a:spcPts val="515"/>
              </a:spcBef>
            </a:pPr>
            <a:r>
              <a:rPr dirty="0" sz="2400" spc="-5">
                <a:latin typeface="Arial"/>
                <a:cs typeface="Arial"/>
              </a:rPr>
              <a:t>eNodeB to locate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UE</a:t>
            </a:r>
            <a:endParaRPr sz="2400">
              <a:latin typeface="Arial"/>
              <a:cs typeface="Arial"/>
            </a:endParaRPr>
          </a:p>
          <a:p>
            <a:pPr marL="355600" marR="444500" indent="-342900">
              <a:lnSpc>
                <a:spcPts val="2860"/>
              </a:lnSpc>
              <a:spcBef>
                <a:spcPts val="106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handoff: </a:t>
            </a:r>
            <a:r>
              <a:rPr dirty="0" sz="2800">
                <a:latin typeface="Arial"/>
                <a:cs typeface="Arial"/>
              </a:rPr>
              <a:t>similar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  3G: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preparation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phase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execution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phase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completion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phase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38260" y="4089630"/>
            <a:ext cx="1337945" cy="1457960"/>
          </a:xfrm>
          <a:custGeom>
            <a:avLst/>
            <a:gdLst/>
            <a:ahLst/>
            <a:cxnLst/>
            <a:rect l="l" t="t" r="r" b="b"/>
            <a:pathLst>
              <a:path w="1337945" h="1457960">
                <a:moveTo>
                  <a:pt x="0" y="1457648"/>
                </a:moveTo>
                <a:lnTo>
                  <a:pt x="13378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52360" y="5765800"/>
            <a:ext cx="1076666" cy="346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61091" y="5873512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 h="0">
                <a:moveTo>
                  <a:pt x="1945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690346" y="5818886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 h="0">
                <a:moveTo>
                  <a:pt x="31164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57070" y="3230140"/>
            <a:ext cx="986155" cy="676275"/>
          </a:xfrm>
          <a:custGeom>
            <a:avLst/>
            <a:gdLst/>
            <a:ahLst/>
            <a:cxnLst/>
            <a:rect l="l" t="t" r="r" b="b"/>
            <a:pathLst>
              <a:path w="986154" h="676275">
                <a:moveTo>
                  <a:pt x="0" y="0"/>
                </a:moveTo>
                <a:lnTo>
                  <a:pt x="985837" y="0"/>
                </a:lnTo>
                <a:lnTo>
                  <a:pt x="985837" y="676275"/>
                </a:lnTo>
                <a:lnTo>
                  <a:pt x="0" y="6762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09590" y="3266450"/>
            <a:ext cx="184150" cy="363855"/>
          </a:xfrm>
          <a:custGeom>
            <a:avLst/>
            <a:gdLst/>
            <a:ahLst/>
            <a:cxnLst/>
            <a:rect l="l" t="t" r="r" b="b"/>
            <a:pathLst>
              <a:path w="184150" h="363854">
                <a:moveTo>
                  <a:pt x="0" y="0"/>
                </a:moveTo>
                <a:lnTo>
                  <a:pt x="183819" y="0"/>
                </a:lnTo>
                <a:lnTo>
                  <a:pt x="183819" y="363853"/>
                </a:lnTo>
                <a:lnTo>
                  <a:pt x="0" y="363853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157070" y="3230140"/>
            <a:ext cx="986155" cy="6762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P-GW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41271" y="4089630"/>
            <a:ext cx="1408430" cy="1470660"/>
          </a:xfrm>
          <a:custGeom>
            <a:avLst/>
            <a:gdLst/>
            <a:ahLst/>
            <a:cxnLst/>
            <a:rect l="l" t="t" r="r" b="b"/>
            <a:pathLst>
              <a:path w="1408429" h="1470660">
                <a:moveTo>
                  <a:pt x="1408111" y="1470348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82442" y="3434530"/>
            <a:ext cx="1366520" cy="2360930"/>
          </a:xfrm>
          <a:custGeom>
            <a:avLst/>
            <a:gdLst/>
            <a:ahLst/>
            <a:cxnLst/>
            <a:rect l="l" t="t" r="r" b="b"/>
            <a:pathLst>
              <a:path w="1366520" h="2360929">
                <a:moveTo>
                  <a:pt x="1361611" y="327989"/>
                </a:moveTo>
                <a:lnTo>
                  <a:pt x="1323642" y="327989"/>
                </a:lnTo>
                <a:lnTo>
                  <a:pt x="1323562" y="326923"/>
                </a:lnTo>
                <a:lnTo>
                  <a:pt x="1305107" y="156562"/>
                </a:lnTo>
                <a:lnTo>
                  <a:pt x="1305095" y="155295"/>
                </a:lnTo>
                <a:lnTo>
                  <a:pt x="1297475" y="68029"/>
                </a:lnTo>
                <a:lnTo>
                  <a:pt x="1295443" y="1157"/>
                </a:lnTo>
                <a:lnTo>
                  <a:pt x="1333525" y="0"/>
                </a:lnTo>
                <a:lnTo>
                  <a:pt x="1335558" y="66871"/>
                </a:lnTo>
                <a:lnTo>
                  <a:pt x="1346419" y="66871"/>
                </a:lnTo>
                <a:lnTo>
                  <a:pt x="1343025" y="143940"/>
                </a:lnTo>
                <a:lnTo>
                  <a:pt x="1361589" y="324623"/>
                </a:lnTo>
                <a:lnTo>
                  <a:pt x="1361611" y="327989"/>
                </a:lnTo>
                <a:close/>
              </a:path>
              <a:path w="1366520" h="2360929">
                <a:moveTo>
                  <a:pt x="1346419" y="66871"/>
                </a:moveTo>
                <a:lnTo>
                  <a:pt x="1335558" y="66871"/>
                </a:lnTo>
                <a:lnTo>
                  <a:pt x="1346474" y="65627"/>
                </a:lnTo>
                <a:lnTo>
                  <a:pt x="1346419" y="66871"/>
                </a:lnTo>
                <a:close/>
              </a:path>
              <a:path w="1366520" h="2360929">
                <a:moveTo>
                  <a:pt x="1343020" y="144062"/>
                </a:moveTo>
                <a:close/>
              </a:path>
              <a:path w="1366520" h="2360929">
                <a:moveTo>
                  <a:pt x="1323588" y="327497"/>
                </a:moveTo>
                <a:lnTo>
                  <a:pt x="1323526" y="326923"/>
                </a:lnTo>
                <a:lnTo>
                  <a:pt x="1323588" y="327497"/>
                </a:lnTo>
                <a:close/>
              </a:path>
              <a:path w="1366520" h="2360929">
                <a:moveTo>
                  <a:pt x="1366075" y="422920"/>
                </a:moveTo>
                <a:lnTo>
                  <a:pt x="1328018" y="422920"/>
                </a:lnTo>
                <a:lnTo>
                  <a:pt x="1328008" y="421421"/>
                </a:lnTo>
                <a:lnTo>
                  <a:pt x="1323588" y="327497"/>
                </a:lnTo>
                <a:lnTo>
                  <a:pt x="1323642" y="327989"/>
                </a:lnTo>
                <a:lnTo>
                  <a:pt x="1361611" y="327989"/>
                </a:lnTo>
                <a:lnTo>
                  <a:pt x="1361621" y="329541"/>
                </a:lnTo>
                <a:lnTo>
                  <a:pt x="1366064" y="421421"/>
                </a:lnTo>
                <a:lnTo>
                  <a:pt x="1366075" y="422920"/>
                </a:lnTo>
                <a:close/>
              </a:path>
              <a:path w="1366520" h="2360929">
                <a:moveTo>
                  <a:pt x="1327984" y="422177"/>
                </a:moveTo>
                <a:lnTo>
                  <a:pt x="1327948" y="421421"/>
                </a:lnTo>
                <a:lnTo>
                  <a:pt x="1327984" y="422177"/>
                </a:lnTo>
                <a:close/>
              </a:path>
              <a:path w="1366520" h="2360929">
                <a:moveTo>
                  <a:pt x="1311285" y="607910"/>
                </a:moveTo>
                <a:lnTo>
                  <a:pt x="1325097" y="517092"/>
                </a:lnTo>
                <a:lnTo>
                  <a:pt x="1324913" y="517092"/>
                </a:lnTo>
                <a:lnTo>
                  <a:pt x="1327984" y="422177"/>
                </a:lnTo>
                <a:lnTo>
                  <a:pt x="1328018" y="422920"/>
                </a:lnTo>
                <a:lnTo>
                  <a:pt x="1366075" y="422920"/>
                </a:lnTo>
                <a:lnTo>
                  <a:pt x="1363023" y="517092"/>
                </a:lnTo>
                <a:lnTo>
                  <a:pt x="1325097" y="517092"/>
                </a:lnTo>
                <a:lnTo>
                  <a:pt x="1324898" y="517558"/>
                </a:lnTo>
                <a:lnTo>
                  <a:pt x="1363008" y="517558"/>
                </a:lnTo>
                <a:lnTo>
                  <a:pt x="1362944" y="519524"/>
                </a:lnTo>
                <a:lnTo>
                  <a:pt x="1362834" y="520622"/>
                </a:lnTo>
                <a:lnTo>
                  <a:pt x="1350120" y="605798"/>
                </a:lnTo>
                <a:lnTo>
                  <a:pt x="1311847" y="605798"/>
                </a:lnTo>
                <a:lnTo>
                  <a:pt x="1311285" y="607910"/>
                </a:lnTo>
                <a:close/>
              </a:path>
              <a:path w="1366520" h="2360929">
                <a:moveTo>
                  <a:pt x="1311153" y="608780"/>
                </a:moveTo>
                <a:lnTo>
                  <a:pt x="1311285" y="607910"/>
                </a:lnTo>
                <a:lnTo>
                  <a:pt x="1311847" y="605798"/>
                </a:lnTo>
                <a:lnTo>
                  <a:pt x="1311153" y="608780"/>
                </a:lnTo>
                <a:close/>
              </a:path>
              <a:path w="1366520" h="2360929">
                <a:moveTo>
                  <a:pt x="1349675" y="608780"/>
                </a:moveTo>
                <a:lnTo>
                  <a:pt x="1311153" y="608780"/>
                </a:lnTo>
                <a:lnTo>
                  <a:pt x="1311847" y="605798"/>
                </a:lnTo>
                <a:lnTo>
                  <a:pt x="1350120" y="605798"/>
                </a:lnTo>
                <a:lnTo>
                  <a:pt x="1349675" y="608780"/>
                </a:lnTo>
                <a:close/>
              </a:path>
              <a:path w="1366520" h="2360929">
                <a:moveTo>
                  <a:pt x="1322704" y="699686"/>
                </a:moveTo>
                <a:lnTo>
                  <a:pt x="1286891" y="699686"/>
                </a:lnTo>
                <a:lnTo>
                  <a:pt x="1311285" y="607910"/>
                </a:lnTo>
                <a:lnTo>
                  <a:pt x="1311153" y="608780"/>
                </a:lnTo>
                <a:lnTo>
                  <a:pt x="1349675" y="608780"/>
                </a:lnTo>
                <a:lnTo>
                  <a:pt x="1348760" y="614910"/>
                </a:lnTo>
                <a:lnTo>
                  <a:pt x="1348433" y="616407"/>
                </a:lnTo>
                <a:lnTo>
                  <a:pt x="1348297" y="618071"/>
                </a:lnTo>
                <a:lnTo>
                  <a:pt x="1358809" y="622939"/>
                </a:lnTo>
                <a:lnTo>
                  <a:pt x="1322704" y="699686"/>
                </a:lnTo>
                <a:close/>
              </a:path>
              <a:path w="1366520" h="2360929">
                <a:moveTo>
                  <a:pt x="1242348" y="772265"/>
                </a:moveTo>
                <a:lnTo>
                  <a:pt x="1285069" y="690605"/>
                </a:lnTo>
                <a:lnTo>
                  <a:pt x="1286891" y="699686"/>
                </a:lnTo>
                <a:lnTo>
                  <a:pt x="1322704" y="699686"/>
                </a:lnTo>
                <a:lnTo>
                  <a:pt x="1320096" y="705229"/>
                </a:lnTo>
                <a:lnTo>
                  <a:pt x="1320057" y="707282"/>
                </a:lnTo>
                <a:lnTo>
                  <a:pt x="1319316" y="707282"/>
                </a:lnTo>
                <a:lnTo>
                  <a:pt x="1318828" y="708266"/>
                </a:lnTo>
                <a:lnTo>
                  <a:pt x="1285846" y="771292"/>
                </a:lnTo>
                <a:lnTo>
                  <a:pt x="1243024" y="771292"/>
                </a:lnTo>
                <a:lnTo>
                  <a:pt x="1242348" y="772265"/>
                </a:lnTo>
                <a:close/>
              </a:path>
              <a:path w="1366520" h="2360929">
                <a:moveTo>
                  <a:pt x="1319528" y="716727"/>
                </a:moveTo>
                <a:lnTo>
                  <a:pt x="1319316" y="707282"/>
                </a:lnTo>
                <a:lnTo>
                  <a:pt x="1320057" y="707282"/>
                </a:lnTo>
                <a:lnTo>
                  <a:pt x="1319973" y="711657"/>
                </a:lnTo>
                <a:lnTo>
                  <a:pt x="1319739" y="711657"/>
                </a:lnTo>
                <a:lnTo>
                  <a:pt x="1319528" y="716727"/>
                </a:lnTo>
                <a:close/>
              </a:path>
              <a:path w="1366520" h="2360929">
                <a:moveTo>
                  <a:pt x="1319929" y="714002"/>
                </a:moveTo>
                <a:lnTo>
                  <a:pt x="1319739" y="711657"/>
                </a:lnTo>
                <a:lnTo>
                  <a:pt x="1319973" y="711657"/>
                </a:lnTo>
                <a:lnTo>
                  <a:pt x="1319929" y="714002"/>
                </a:lnTo>
                <a:close/>
              </a:path>
              <a:path w="1366520" h="2360929">
                <a:moveTo>
                  <a:pt x="1241795" y="773322"/>
                </a:moveTo>
                <a:lnTo>
                  <a:pt x="1242348" y="772265"/>
                </a:lnTo>
                <a:lnTo>
                  <a:pt x="1243024" y="771292"/>
                </a:lnTo>
                <a:lnTo>
                  <a:pt x="1241795" y="773322"/>
                </a:lnTo>
                <a:close/>
              </a:path>
              <a:path w="1366520" h="2360929">
                <a:moveTo>
                  <a:pt x="1284783" y="773322"/>
                </a:moveTo>
                <a:lnTo>
                  <a:pt x="1241795" y="773322"/>
                </a:lnTo>
                <a:lnTo>
                  <a:pt x="1243024" y="771292"/>
                </a:lnTo>
                <a:lnTo>
                  <a:pt x="1285846" y="771292"/>
                </a:lnTo>
                <a:lnTo>
                  <a:pt x="1284783" y="773322"/>
                </a:lnTo>
                <a:close/>
              </a:path>
              <a:path w="1366520" h="2360929">
                <a:moveTo>
                  <a:pt x="1233506" y="851795"/>
                </a:moveTo>
                <a:lnTo>
                  <a:pt x="1187158" y="851795"/>
                </a:lnTo>
                <a:lnTo>
                  <a:pt x="1188188" y="850443"/>
                </a:lnTo>
                <a:lnTo>
                  <a:pt x="1242348" y="772265"/>
                </a:lnTo>
                <a:lnTo>
                  <a:pt x="1241795" y="773322"/>
                </a:lnTo>
                <a:lnTo>
                  <a:pt x="1284783" y="773322"/>
                </a:lnTo>
                <a:lnTo>
                  <a:pt x="1275177" y="791679"/>
                </a:lnTo>
                <a:lnTo>
                  <a:pt x="1274552" y="792688"/>
                </a:lnTo>
                <a:lnTo>
                  <a:pt x="1233506" y="851795"/>
                </a:lnTo>
                <a:close/>
              </a:path>
              <a:path w="1366520" h="2360929">
                <a:moveTo>
                  <a:pt x="1187644" y="851094"/>
                </a:moveTo>
                <a:lnTo>
                  <a:pt x="1188096" y="850443"/>
                </a:lnTo>
                <a:lnTo>
                  <a:pt x="1187644" y="851094"/>
                </a:lnTo>
                <a:close/>
              </a:path>
              <a:path w="1366520" h="2360929">
                <a:moveTo>
                  <a:pt x="1187158" y="851795"/>
                </a:moveTo>
                <a:lnTo>
                  <a:pt x="1187644" y="851094"/>
                </a:lnTo>
                <a:lnTo>
                  <a:pt x="1188188" y="850443"/>
                </a:lnTo>
                <a:lnTo>
                  <a:pt x="1187158" y="851795"/>
                </a:lnTo>
                <a:close/>
              </a:path>
              <a:path w="1366520" h="2360929">
                <a:moveTo>
                  <a:pt x="1171704" y="929568"/>
                </a:moveTo>
                <a:lnTo>
                  <a:pt x="1122093" y="929568"/>
                </a:lnTo>
                <a:lnTo>
                  <a:pt x="1122841" y="928725"/>
                </a:lnTo>
                <a:lnTo>
                  <a:pt x="1187644" y="851094"/>
                </a:lnTo>
                <a:lnTo>
                  <a:pt x="1187158" y="851795"/>
                </a:lnTo>
                <a:lnTo>
                  <a:pt x="1233506" y="851795"/>
                </a:lnTo>
                <a:lnTo>
                  <a:pt x="1217787" y="874430"/>
                </a:lnTo>
                <a:lnTo>
                  <a:pt x="1171704" y="929568"/>
                </a:lnTo>
                <a:close/>
              </a:path>
              <a:path w="1366520" h="2360929">
                <a:moveTo>
                  <a:pt x="1122451" y="929140"/>
                </a:moveTo>
                <a:lnTo>
                  <a:pt x="1122797" y="928725"/>
                </a:lnTo>
                <a:lnTo>
                  <a:pt x="1122451" y="929140"/>
                </a:lnTo>
                <a:close/>
              </a:path>
              <a:path w="1366520" h="2360929">
                <a:moveTo>
                  <a:pt x="1122093" y="929568"/>
                </a:moveTo>
                <a:lnTo>
                  <a:pt x="1122451" y="929140"/>
                </a:lnTo>
                <a:lnTo>
                  <a:pt x="1122841" y="928725"/>
                </a:lnTo>
                <a:lnTo>
                  <a:pt x="1122093" y="929568"/>
                </a:lnTo>
                <a:close/>
              </a:path>
              <a:path w="1366520" h="2360929">
                <a:moveTo>
                  <a:pt x="1101189" y="1007309"/>
                </a:moveTo>
                <a:lnTo>
                  <a:pt x="1048884" y="1007309"/>
                </a:lnTo>
                <a:lnTo>
                  <a:pt x="1049419" y="1006762"/>
                </a:lnTo>
                <a:lnTo>
                  <a:pt x="1122451" y="929140"/>
                </a:lnTo>
                <a:lnTo>
                  <a:pt x="1122093" y="929568"/>
                </a:lnTo>
                <a:lnTo>
                  <a:pt x="1171704" y="929568"/>
                </a:lnTo>
                <a:lnTo>
                  <a:pt x="1150586" y="954837"/>
                </a:lnTo>
                <a:lnTo>
                  <a:pt x="1101189" y="1007309"/>
                </a:lnTo>
                <a:close/>
              </a:path>
              <a:path w="1366520" h="2360929">
                <a:moveTo>
                  <a:pt x="1049148" y="1007028"/>
                </a:moveTo>
                <a:lnTo>
                  <a:pt x="1049398" y="1006762"/>
                </a:lnTo>
                <a:lnTo>
                  <a:pt x="1049148" y="1007028"/>
                </a:lnTo>
                <a:close/>
              </a:path>
              <a:path w="1366520" h="2360929">
                <a:moveTo>
                  <a:pt x="775695" y="1332597"/>
                </a:moveTo>
                <a:lnTo>
                  <a:pt x="722080" y="1332597"/>
                </a:lnTo>
                <a:lnTo>
                  <a:pt x="887380" y="1165647"/>
                </a:lnTo>
                <a:lnTo>
                  <a:pt x="1049148" y="1007028"/>
                </a:lnTo>
                <a:lnTo>
                  <a:pt x="1048884" y="1007309"/>
                </a:lnTo>
                <a:lnTo>
                  <a:pt x="1101189" y="1007309"/>
                </a:lnTo>
                <a:lnTo>
                  <a:pt x="1076093" y="1033967"/>
                </a:lnTo>
                <a:lnTo>
                  <a:pt x="914057" y="1192851"/>
                </a:lnTo>
                <a:lnTo>
                  <a:pt x="775695" y="1332597"/>
                </a:lnTo>
                <a:close/>
              </a:path>
              <a:path w="1366520" h="2360929">
                <a:moveTo>
                  <a:pt x="914148" y="1192759"/>
                </a:moveTo>
                <a:close/>
              </a:path>
              <a:path w="1366520" h="2360929">
                <a:moveTo>
                  <a:pt x="914057" y="1192851"/>
                </a:moveTo>
                <a:close/>
              </a:path>
              <a:path w="1366520" h="2360929">
                <a:moveTo>
                  <a:pt x="722160" y="1332516"/>
                </a:moveTo>
                <a:close/>
              </a:path>
              <a:path w="1366520" h="2360929">
                <a:moveTo>
                  <a:pt x="683950" y="1424393"/>
                </a:moveTo>
                <a:lnTo>
                  <a:pt x="630007" y="1424393"/>
                </a:lnTo>
                <a:lnTo>
                  <a:pt x="630638" y="1423792"/>
                </a:lnTo>
                <a:lnTo>
                  <a:pt x="722160" y="1332516"/>
                </a:lnTo>
                <a:lnTo>
                  <a:pt x="775695" y="1332597"/>
                </a:lnTo>
                <a:lnTo>
                  <a:pt x="749068" y="1359491"/>
                </a:lnTo>
                <a:lnTo>
                  <a:pt x="683950" y="1424393"/>
                </a:lnTo>
                <a:close/>
              </a:path>
              <a:path w="1366520" h="2360929">
                <a:moveTo>
                  <a:pt x="630313" y="1424088"/>
                </a:moveTo>
                <a:lnTo>
                  <a:pt x="630610" y="1423792"/>
                </a:lnTo>
                <a:lnTo>
                  <a:pt x="630313" y="1424088"/>
                </a:lnTo>
                <a:close/>
              </a:path>
              <a:path w="1366520" h="2360929">
                <a:moveTo>
                  <a:pt x="577280" y="1523839"/>
                </a:moveTo>
                <a:lnTo>
                  <a:pt x="520664" y="1523839"/>
                </a:lnTo>
                <a:lnTo>
                  <a:pt x="520882" y="1523644"/>
                </a:lnTo>
                <a:lnTo>
                  <a:pt x="630313" y="1424088"/>
                </a:lnTo>
                <a:lnTo>
                  <a:pt x="630007" y="1424393"/>
                </a:lnTo>
                <a:lnTo>
                  <a:pt x="683950" y="1424393"/>
                </a:lnTo>
                <a:lnTo>
                  <a:pt x="656277" y="1451975"/>
                </a:lnTo>
                <a:lnTo>
                  <a:pt x="577280" y="1523839"/>
                </a:lnTo>
                <a:close/>
              </a:path>
              <a:path w="1366520" h="2360929">
                <a:moveTo>
                  <a:pt x="520764" y="1523748"/>
                </a:moveTo>
                <a:close/>
              </a:path>
              <a:path w="1366520" h="2360929">
                <a:moveTo>
                  <a:pt x="130380" y="1935845"/>
                </a:moveTo>
                <a:lnTo>
                  <a:pt x="87078" y="1935845"/>
                </a:lnTo>
                <a:lnTo>
                  <a:pt x="87256" y="1933989"/>
                </a:lnTo>
                <a:lnTo>
                  <a:pt x="176087" y="1833088"/>
                </a:lnTo>
                <a:lnTo>
                  <a:pt x="284605" y="1732069"/>
                </a:lnTo>
                <a:lnTo>
                  <a:pt x="520764" y="1523748"/>
                </a:lnTo>
                <a:lnTo>
                  <a:pt x="577280" y="1523839"/>
                </a:lnTo>
                <a:lnTo>
                  <a:pt x="313548" y="1765063"/>
                </a:lnTo>
                <a:lnTo>
                  <a:pt x="310187" y="1765063"/>
                </a:lnTo>
                <a:lnTo>
                  <a:pt x="203301" y="1859835"/>
                </a:lnTo>
                <a:lnTo>
                  <a:pt x="202440" y="1860599"/>
                </a:lnTo>
                <a:lnTo>
                  <a:pt x="130380" y="1935845"/>
                </a:lnTo>
                <a:close/>
              </a:path>
              <a:path w="1366520" h="2360929">
                <a:moveTo>
                  <a:pt x="309809" y="1768486"/>
                </a:moveTo>
                <a:lnTo>
                  <a:pt x="310187" y="1765063"/>
                </a:lnTo>
                <a:lnTo>
                  <a:pt x="313548" y="1765063"/>
                </a:lnTo>
                <a:lnTo>
                  <a:pt x="309809" y="1768486"/>
                </a:lnTo>
                <a:close/>
              </a:path>
              <a:path w="1366520" h="2360929">
                <a:moveTo>
                  <a:pt x="202440" y="1860599"/>
                </a:moveTo>
                <a:lnTo>
                  <a:pt x="203215" y="1859835"/>
                </a:lnTo>
                <a:lnTo>
                  <a:pt x="202724" y="1860347"/>
                </a:lnTo>
                <a:lnTo>
                  <a:pt x="202440" y="1860599"/>
                </a:lnTo>
                <a:close/>
              </a:path>
              <a:path w="1366520" h="2360929">
                <a:moveTo>
                  <a:pt x="202724" y="1860347"/>
                </a:moveTo>
                <a:lnTo>
                  <a:pt x="203215" y="1859835"/>
                </a:lnTo>
                <a:lnTo>
                  <a:pt x="202724" y="1860347"/>
                </a:lnTo>
                <a:close/>
              </a:path>
              <a:path w="1366520" h="2360929">
                <a:moveTo>
                  <a:pt x="202483" y="1860599"/>
                </a:moveTo>
                <a:lnTo>
                  <a:pt x="202724" y="1860347"/>
                </a:lnTo>
                <a:lnTo>
                  <a:pt x="202483" y="1860599"/>
                </a:lnTo>
                <a:close/>
              </a:path>
              <a:path w="1366520" h="2360929">
                <a:moveTo>
                  <a:pt x="10058" y="2119737"/>
                </a:moveTo>
                <a:lnTo>
                  <a:pt x="4121" y="2089603"/>
                </a:lnTo>
                <a:lnTo>
                  <a:pt x="560" y="2088044"/>
                </a:lnTo>
                <a:lnTo>
                  <a:pt x="231" y="2086422"/>
                </a:lnTo>
                <a:lnTo>
                  <a:pt x="0" y="2083134"/>
                </a:lnTo>
                <a:lnTo>
                  <a:pt x="97" y="2081482"/>
                </a:lnTo>
                <a:lnTo>
                  <a:pt x="6256" y="2049229"/>
                </a:lnTo>
                <a:lnTo>
                  <a:pt x="24132" y="2010636"/>
                </a:lnTo>
                <a:lnTo>
                  <a:pt x="51439" y="1969753"/>
                </a:lnTo>
                <a:lnTo>
                  <a:pt x="57022" y="1969519"/>
                </a:lnTo>
                <a:lnTo>
                  <a:pt x="53832" y="1969286"/>
                </a:lnTo>
                <a:lnTo>
                  <a:pt x="57448" y="1968831"/>
                </a:lnTo>
                <a:lnTo>
                  <a:pt x="86235" y="1926938"/>
                </a:lnTo>
                <a:lnTo>
                  <a:pt x="86904" y="1926156"/>
                </a:lnTo>
                <a:lnTo>
                  <a:pt x="87078" y="1935845"/>
                </a:lnTo>
                <a:lnTo>
                  <a:pt x="130380" y="1935845"/>
                </a:lnTo>
                <a:lnTo>
                  <a:pt x="114765" y="1952141"/>
                </a:lnTo>
                <a:lnTo>
                  <a:pt x="122355" y="1957420"/>
                </a:lnTo>
                <a:lnTo>
                  <a:pt x="83304" y="1991478"/>
                </a:lnTo>
                <a:lnTo>
                  <a:pt x="82736" y="1991478"/>
                </a:lnTo>
                <a:lnTo>
                  <a:pt x="81699" y="1992878"/>
                </a:lnTo>
                <a:lnTo>
                  <a:pt x="56951" y="2029858"/>
                </a:lnTo>
                <a:lnTo>
                  <a:pt x="58345" y="2035856"/>
                </a:lnTo>
                <a:lnTo>
                  <a:pt x="44921" y="2057170"/>
                </a:lnTo>
                <a:lnTo>
                  <a:pt x="43528" y="2057170"/>
                </a:lnTo>
                <a:lnTo>
                  <a:pt x="42024" y="2061770"/>
                </a:lnTo>
                <a:lnTo>
                  <a:pt x="42650" y="2061770"/>
                </a:lnTo>
                <a:lnTo>
                  <a:pt x="39690" y="2077270"/>
                </a:lnTo>
                <a:lnTo>
                  <a:pt x="37143" y="2077270"/>
                </a:lnTo>
                <a:lnTo>
                  <a:pt x="37830" y="2087010"/>
                </a:lnTo>
                <a:lnTo>
                  <a:pt x="39754" y="2087010"/>
                </a:lnTo>
                <a:lnTo>
                  <a:pt x="42097" y="2095749"/>
                </a:lnTo>
                <a:lnTo>
                  <a:pt x="41120" y="2095749"/>
                </a:lnTo>
                <a:lnTo>
                  <a:pt x="46107" y="2110704"/>
                </a:lnTo>
                <a:lnTo>
                  <a:pt x="57052" y="2110704"/>
                </a:lnTo>
                <a:lnTo>
                  <a:pt x="63656" y="2116902"/>
                </a:lnTo>
                <a:lnTo>
                  <a:pt x="62765" y="2116902"/>
                </a:lnTo>
                <a:lnTo>
                  <a:pt x="63275" y="2117272"/>
                </a:lnTo>
                <a:lnTo>
                  <a:pt x="10560" y="2117272"/>
                </a:lnTo>
                <a:lnTo>
                  <a:pt x="10058" y="2119737"/>
                </a:lnTo>
                <a:close/>
              </a:path>
              <a:path w="1366520" h="2360929">
                <a:moveTo>
                  <a:pt x="81699" y="1992878"/>
                </a:moveTo>
                <a:lnTo>
                  <a:pt x="82736" y="1991478"/>
                </a:lnTo>
                <a:lnTo>
                  <a:pt x="81931" y="1992675"/>
                </a:lnTo>
                <a:lnTo>
                  <a:pt x="81699" y="1992878"/>
                </a:lnTo>
                <a:close/>
              </a:path>
              <a:path w="1366520" h="2360929">
                <a:moveTo>
                  <a:pt x="81931" y="1992675"/>
                </a:moveTo>
                <a:lnTo>
                  <a:pt x="82736" y="1991478"/>
                </a:lnTo>
                <a:lnTo>
                  <a:pt x="83304" y="1991478"/>
                </a:lnTo>
                <a:lnTo>
                  <a:pt x="81931" y="1992675"/>
                </a:lnTo>
                <a:close/>
              </a:path>
              <a:path w="1366520" h="2360929">
                <a:moveTo>
                  <a:pt x="81795" y="1992878"/>
                </a:moveTo>
                <a:lnTo>
                  <a:pt x="81931" y="1992675"/>
                </a:lnTo>
                <a:lnTo>
                  <a:pt x="81795" y="1992878"/>
                </a:lnTo>
                <a:close/>
              </a:path>
              <a:path w="1366520" h="2360929">
                <a:moveTo>
                  <a:pt x="42024" y="2061770"/>
                </a:moveTo>
                <a:lnTo>
                  <a:pt x="43528" y="2057170"/>
                </a:lnTo>
                <a:lnTo>
                  <a:pt x="42922" y="2060343"/>
                </a:lnTo>
                <a:lnTo>
                  <a:pt x="42024" y="2061770"/>
                </a:lnTo>
                <a:close/>
              </a:path>
              <a:path w="1366520" h="2360929">
                <a:moveTo>
                  <a:pt x="42922" y="2060343"/>
                </a:moveTo>
                <a:lnTo>
                  <a:pt x="43528" y="2057170"/>
                </a:lnTo>
                <a:lnTo>
                  <a:pt x="44921" y="2057170"/>
                </a:lnTo>
                <a:lnTo>
                  <a:pt x="42922" y="2060343"/>
                </a:lnTo>
                <a:close/>
              </a:path>
              <a:path w="1366520" h="2360929">
                <a:moveTo>
                  <a:pt x="42650" y="2061770"/>
                </a:moveTo>
                <a:lnTo>
                  <a:pt x="42024" y="2061770"/>
                </a:lnTo>
                <a:lnTo>
                  <a:pt x="42922" y="2060343"/>
                </a:lnTo>
                <a:lnTo>
                  <a:pt x="42650" y="2061770"/>
                </a:lnTo>
                <a:close/>
              </a:path>
              <a:path w="1366520" h="2360929">
                <a:moveTo>
                  <a:pt x="37830" y="2087010"/>
                </a:moveTo>
                <a:lnTo>
                  <a:pt x="37143" y="2077270"/>
                </a:lnTo>
                <a:lnTo>
                  <a:pt x="38630" y="2082819"/>
                </a:lnTo>
                <a:lnTo>
                  <a:pt x="37830" y="2087010"/>
                </a:lnTo>
                <a:close/>
              </a:path>
              <a:path w="1366520" h="2360929">
                <a:moveTo>
                  <a:pt x="38630" y="2082819"/>
                </a:moveTo>
                <a:lnTo>
                  <a:pt x="37143" y="2077270"/>
                </a:lnTo>
                <a:lnTo>
                  <a:pt x="39690" y="2077270"/>
                </a:lnTo>
                <a:lnTo>
                  <a:pt x="38630" y="2082819"/>
                </a:lnTo>
                <a:close/>
              </a:path>
              <a:path w="1366520" h="2360929">
                <a:moveTo>
                  <a:pt x="39754" y="2087010"/>
                </a:moveTo>
                <a:lnTo>
                  <a:pt x="37830" y="2087010"/>
                </a:lnTo>
                <a:lnTo>
                  <a:pt x="38630" y="2082819"/>
                </a:lnTo>
                <a:lnTo>
                  <a:pt x="39754" y="2087010"/>
                </a:lnTo>
                <a:close/>
              </a:path>
              <a:path w="1366520" h="2360929">
                <a:moveTo>
                  <a:pt x="46107" y="2110704"/>
                </a:moveTo>
                <a:lnTo>
                  <a:pt x="41120" y="2095749"/>
                </a:lnTo>
                <a:lnTo>
                  <a:pt x="42426" y="2096975"/>
                </a:lnTo>
                <a:lnTo>
                  <a:pt x="46107" y="2110704"/>
                </a:lnTo>
                <a:close/>
              </a:path>
              <a:path w="1366520" h="2360929">
                <a:moveTo>
                  <a:pt x="42426" y="2096975"/>
                </a:moveTo>
                <a:lnTo>
                  <a:pt x="41120" y="2095749"/>
                </a:lnTo>
                <a:lnTo>
                  <a:pt x="42097" y="2095749"/>
                </a:lnTo>
                <a:lnTo>
                  <a:pt x="42426" y="2096975"/>
                </a:lnTo>
                <a:close/>
              </a:path>
              <a:path w="1366520" h="2360929">
                <a:moveTo>
                  <a:pt x="57052" y="2110704"/>
                </a:moveTo>
                <a:lnTo>
                  <a:pt x="46107" y="2110704"/>
                </a:lnTo>
                <a:lnTo>
                  <a:pt x="42426" y="2096975"/>
                </a:lnTo>
                <a:lnTo>
                  <a:pt x="57052" y="2110704"/>
                </a:lnTo>
                <a:close/>
              </a:path>
              <a:path w="1366520" h="2360929">
                <a:moveTo>
                  <a:pt x="66668" y="2119730"/>
                </a:moveTo>
                <a:lnTo>
                  <a:pt x="62765" y="2116902"/>
                </a:lnTo>
                <a:lnTo>
                  <a:pt x="64625" y="2117812"/>
                </a:lnTo>
                <a:lnTo>
                  <a:pt x="66668" y="2119730"/>
                </a:lnTo>
                <a:close/>
              </a:path>
              <a:path w="1366520" h="2360929">
                <a:moveTo>
                  <a:pt x="64625" y="2117812"/>
                </a:moveTo>
                <a:lnTo>
                  <a:pt x="62765" y="2116902"/>
                </a:lnTo>
                <a:lnTo>
                  <a:pt x="63656" y="2116902"/>
                </a:lnTo>
                <a:lnTo>
                  <a:pt x="64625" y="2117812"/>
                </a:lnTo>
                <a:close/>
              </a:path>
              <a:path w="1366520" h="2360929">
                <a:moveTo>
                  <a:pt x="906559" y="2323608"/>
                </a:moveTo>
                <a:lnTo>
                  <a:pt x="774579" y="2304898"/>
                </a:lnTo>
                <a:lnTo>
                  <a:pt x="438765" y="2258447"/>
                </a:lnTo>
                <a:lnTo>
                  <a:pt x="276978" y="2229041"/>
                </a:lnTo>
                <a:lnTo>
                  <a:pt x="276524" y="2228928"/>
                </a:lnTo>
                <a:lnTo>
                  <a:pt x="152181" y="2193989"/>
                </a:lnTo>
                <a:lnTo>
                  <a:pt x="142143" y="2193699"/>
                </a:lnTo>
                <a:lnTo>
                  <a:pt x="86571" y="2173189"/>
                </a:lnTo>
                <a:lnTo>
                  <a:pt x="43790" y="2149951"/>
                </a:lnTo>
                <a:lnTo>
                  <a:pt x="15045" y="2123529"/>
                </a:lnTo>
                <a:lnTo>
                  <a:pt x="18038" y="2122469"/>
                </a:lnTo>
                <a:lnTo>
                  <a:pt x="12919" y="2121275"/>
                </a:lnTo>
                <a:lnTo>
                  <a:pt x="11238" y="2118671"/>
                </a:lnTo>
                <a:lnTo>
                  <a:pt x="10560" y="2117272"/>
                </a:lnTo>
                <a:lnTo>
                  <a:pt x="63275" y="2117272"/>
                </a:lnTo>
                <a:lnTo>
                  <a:pt x="66668" y="2119730"/>
                </a:lnTo>
                <a:lnTo>
                  <a:pt x="68561" y="2119737"/>
                </a:lnTo>
                <a:lnTo>
                  <a:pt x="105341" y="2137728"/>
                </a:lnTo>
                <a:lnTo>
                  <a:pt x="100512" y="2137728"/>
                </a:lnTo>
                <a:lnTo>
                  <a:pt x="153029" y="2157106"/>
                </a:lnTo>
                <a:lnTo>
                  <a:pt x="151183" y="2157106"/>
                </a:lnTo>
                <a:lnTo>
                  <a:pt x="286077" y="2196325"/>
                </a:lnTo>
                <a:lnTo>
                  <a:pt x="310377" y="2196325"/>
                </a:lnTo>
                <a:lnTo>
                  <a:pt x="447700" y="2220833"/>
                </a:lnTo>
                <a:lnTo>
                  <a:pt x="444778" y="2220833"/>
                </a:lnTo>
                <a:lnTo>
                  <a:pt x="913314" y="2286085"/>
                </a:lnTo>
                <a:lnTo>
                  <a:pt x="906559" y="2323608"/>
                </a:lnTo>
                <a:close/>
              </a:path>
              <a:path w="1366520" h="2360929">
                <a:moveTo>
                  <a:pt x="68546" y="2119730"/>
                </a:moveTo>
                <a:lnTo>
                  <a:pt x="66668" y="2119730"/>
                </a:lnTo>
                <a:lnTo>
                  <a:pt x="64625" y="2117812"/>
                </a:lnTo>
                <a:lnTo>
                  <a:pt x="68546" y="2119730"/>
                </a:lnTo>
                <a:close/>
              </a:path>
              <a:path w="1366520" h="2360929">
                <a:moveTo>
                  <a:pt x="107570" y="2138819"/>
                </a:moveTo>
                <a:lnTo>
                  <a:pt x="100512" y="2137728"/>
                </a:lnTo>
                <a:lnTo>
                  <a:pt x="105341" y="2137728"/>
                </a:lnTo>
                <a:lnTo>
                  <a:pt x="107570" y="2138819"/>
                </a:lnTo>
                <a:close/>
              </a:path>
              <a:path w="1366520" h="2360929">
                <a:moveTo>
                  <a:pt x="154746" y="2157739"/>
                </a:moveTo>
                <a:lnTo>
                  <a:pt x="151183" y="2157106"/>
                </a:lnTo>
                <a:lnTo>
                  <a:pt x="153029" y="2157106"/>
                </a:lnTo>
                <a:lnTo>
                  <a:pt x="154746" y="2157739"/>
                </a:lnTo>
                <a:close/>
              </a:path>
              <a:path w="1366520" h="2360929">
                <a:moveTo>
                  <a:pt x="310377" y="2196325"/>
                </a:moveTo>
                <a:lnTo>
                  <a:pt x="286077" y="2196325"/>
                </a:lnTo>
                <a:lnTo>
                  <a:pt x="284704" y="2191743"/>
                </a:lnTo>
                <a:lnTo>
                  <a:pt x="310377" y="2196325"/>
                </a:lnTo>
                <a:close/>
              </a:path>
              <a:path w="1366520" h="2360929">
                <a:moveTo>
                  <a:pt x="448412" y="2220960"/>
                </a:moveTo>
                <a:lnTo>
                  <a:pt x="444778" y="2220833"/>
                </a:lnTo>
                <a:lnTo>
                  <a:pt x="447700" y="2220833"/>
                </a:lnTo>
                <a:lnTo>
                  <a:pt x="448412" y="2220960"/>
                </a:lnTo>
                <a:close/>
              </a:path>
              <a:path w="1366520" h="2360929">
                <a:moveTo>
                  <a:pt x="1020344" y="2325312"/>
                </a:moveTo>
                <a:lnTo>
                  <a:pt x="918584" y="2325312"/>
                </a:lnTo>
                <a:lnTo>
                  <a:pt x="923931" y="2287590"/>
                </a:lnTo>
                <a:lnTo>
                  <a:pt x="913314" y="2286085"/>
                </a:lnTo>
                <a:lnTo>
                  <a:pt x="920138" y="2248181"/>
                </a:lnTo>
                <a:lnTo>
                  <a:pt x="1022504" y="2324678"/>
                </a:lnTo>
                <a:lnTo>
                  <a:pt x="1020344" y="2325312"/>
                </a:lnTo>
                <a:close/>
              </a:path>
              <a:path w="1366520" h="2360929">
                <a:moveTo>
                  <a:pt x="918584" y="2325312"/>
                </a:moveTo>
                <a:lnTo>
                  <a:pt x="906559" y="2323608"/>
                </a:lnTo>
                <a:lnTo>
                  <a:pt x="913314" y="2286085"/>
                </a:lnTo>
                <a:lnTo>
                  <a:pt x="923931" y="2287590"/>
                </a:lnTo>
                <a:lnTo>
                  <a:pt x="918584" y="2325312"/>
                </a:lnTo>
                <a:close/>
              </a:path>
              <a:path w="1366520" h="2360929">
                <a:moveTo>
                  <a:pt x="899887" y="2360673"/>
                </a:moveTo>
                <a:lnTo>
                  <a:pt x="906559" y="2323608"/>
                </a:lnTo>
                <a:lnTo>
                  <a:pt x="918584" y="2325312"/>
                </a:lnTo>
                <a:lnTo>
                  <a:pt x="1020344" y="2325312"/>
                </a:lnTo>
                <a:lnTo>
                  <a:pt x="899887" y="23606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92192" y="3896407"/>
            <a:ext cx="1319530" cy="1929764"/>
          </a:xfrm>
          <a:custGeom>
            <a:avLst/>
            <a:gdLst/>
            <a:ahLst/>
            <a:cxnLst/>
            <a:rect l="l" t="t" r="r" b="b"/>
            <a:pathLst>
              <a:path w="1319529" h="1929764">
                <a:moveTo>
                  <a:pt x="78733" y="60559"/>
                </a:moveTo>
                <a:lnTo>
                  <a:pt x="31282" y="60559"/>
                </a:lnTo>
                <a:lnTo>
                  <a:pt x="30270" y="59315"/>
                </a:lnTo>
                <a:lnTo>
                  <a:pt x="0" y="25275"/>
                </a:lnTo>
                <a:lnTo>
                  <a:pt x="28508" y="0"/>
                </a:lnTo>
                <a:lnTo>
                  <a:pt x="60479" y="36101"/>
                </a:lnTo>
                <a:lnTo>
                  <a:pt x="78733" y="60559"/>
                </a:lnTo>
                <a:close/>
              </a:path>
              <a:path w="1319529" h="1929764">
                <a:moveTo>
                  <a:pt x="30751" y="59959"/>
                </a:moveTo>
                <a:lnTo>
                  <a:pt x="30179" y="59315"/>
                </a:lnTo>
                <a:lnTo>
                  <a:pt x="30751" y="59959"/>
                </a:lnTo>
                <a:close/>
              </a:path>
              <a:path w="1319529" h="1929764">
                <a:moveTo>
                  <a:pt x="31282" y="60559"/>
                </a:moveTo>
                <a:lnTo>
                  <a:pt x="30751" y="59959"/>
                </a:lnTo>
                <a:lnTo>
                  <a:pt x="30270" y="59315"/>
                </a:lnTo>
                <a:lnTo>
                  <a:pt x="31282" y="60559"/>
                </a:lnTo>
                <a:close/>
              </a:path>
              <a:path w="1319529" h="1929764">
                <a:moveTo>
                  <a:pt x="112168" y="133906"/>
                </a:moveTo>
                <a:lnTo>
                  <a:pt x="85942" y="133906"/>
                </a:lnTo>
                <a:lnTo>
                  <a:pt x="30751" y="59959"/>
                </a:lnTo>
                <a:lnTo>
                  <a:pt x="31282" y="60559"/>
                </a:lnTo>
                <a:lnTo>
                  <a:pt x="78733" y="60559"/>
                </a:lnTo>
                <a:lnTo>
                  <a:pt x="116754" y="111500"/>
                </a:lnTo>
                <a:lnTo>
                  <a:pt x="123788" y="121430"/>
                </a:lnTo>
                <a:lnTo>
                  <a:pt x="112168" y="133906"/>
                </a:lnTo>
                <a:close/>
              </a:path>
              <a:path w="1319529" h="1929764">
                <a:moveTo>
                  <a:pt x="92698" y="154812"/>
                </a:moveTo>
                <a:lnTo>
                  <a:pt x="85670" y="133541"/>
                </a:lnTo>
                <a:lnTo>
                  <a:pt x="85942" y="133906"/>
                </a:lnTo>
                <a:lnTo>
                  <a:pt x="112168" y="133906"/>
                </a:lnTo>
                <a:lnTo>
                  <a:pt x="92698" y="154812"/>
                </a:lnTo>
                <a:close/>
              </a:path>
              <a:path w="1319529" h="1929764">
                <a:moveTo>
                  <a:pt x="246861" y="361084"/>
                </a:moveTo>
                <a:lnTo>
                  <a:pt x="158768" y="236724"/>
                </a:lnTo>
                <a:lnTo>
                  <a:pt x="192118" y="214700"/>
                </a:lnTo>
                <a:lnTo>
                  <a:pt x="277951" y="339060"/>
                </a:lnTo>
                <a:lnTo>
                  <a:pt x="246861" y="361084"/>
                </a:lnTo>
                <a:close/>
              </a:path>
              <a:path w="1319529" h="1929764">
                <a:moveTo>
                  <a:pt x="401170" y="578625"/>
                </a:moveTo>
                <a:lnTo>
                  <a:pt x="312997" y="454322"/>
                </a:lnTo>
                <a:lnTo>
                  <a:pt x="344072" y="432279"/>
                </a:lnTo>
                <a:lnTo>
                  <a:pt x="432246" y="556581"/>
                </a:lnTo>
                <a:lnTo>
                  <a:pt x="401170" y="578625"/>
                </a:lnTo>
                <a:close/>
              </a:path>
              <a:path w="1319529" h="1929764">
                <a:moveTo>
                  <a:pt x="559821" y="793595"/>
                </a:moveTo>
                <a:lnTo>
                  <a:pt x="468463" y="671614"/>
                </a:lnTo>
                <a:lnTo>
                  <a:pt x="498959" y="648774"/>
                </a:lnTo>
                <a:lnTo>
                  <a:pt x="590317" y="770756"/>
                </a:lnTo>
                <a:lnTo>
                  <a:pt x="559821" y="793595"/>
                </a:lnTo>
                <a:close/>
              </a:path>
              <a:path w="1319529" h="1929764">
                <a:moveTo>
                  <a:pt x="730189" y="1001521"/>
                </a:moveTo>
                <a:lnTo>
                  <a:pt x="718839" y="989640"/>
                </a:lnTo>
                <a:lnTo>
                  <a:pt x="629324" y="885988"/>
                </a:lnTo>
                <a:lnTo>
                  <a:pt x="658159" y="861086"/>
                </a:lnTo>
                <a:lnTo>
                  <a:pt x="747045" y="964008"/>
                </a:lnTo>
                <a:lnTo>
                  <a:pt x="747675" y="964738"/>
                </a:lnTo>
                <a:lnTo>
                  <a:pt x="757697" y="975160"/>
                </a:lnTo>
                <a:lnTo>
                  <a:pt x="730189" y="1001521"/>
                </a:lnTo>
                <a:close/>
              </a:path>
              <a:path w="1319529" h="1929764">
                <a:moveTo>
                  <a:pt x="747675" y="964738"/>
                </a:moveTo>
                <a:lnTo>
                  <a:pt x="747011" y="964008"/>
                </a:lnTo>
                <a:lnTo>
                  <a:pt x="747355" y="964367"/>
                </a:lnTo>
                <a:lnTo>
                  <a:pt x="747675" y="964738"/>
                </a:lnTo>
                <a:close/>
              </a:path>
              <a:path w="1319529" h="1929764">
                <a:moveTo>
                  <a:pt x="747355" y="964367"/>
                </a:moveTo>
                <a:lnTo>
                  <a:pt x="747011" y="964008"/>
                </a:lnTo>
                <a:lnTo>
                  <a:pt x="747355" y="964367"/>
                </a:lnTo>
                <a:close/>
              </a:path>
              <a:path w="1319529" h="1929764">
                <a:moveTo>
                  <a:pt x="747710" y="964738"/>
                </a:moveTo>
                <a:lnTo>
                  <a:pt x="747355" y="964367"/>
                </a:lnTo>
                <a:lnTo>
                  <a:pt x="747710" y="964738"/>
                </a:lnTo>
                <a:close/>
              </a:path>
              <a:path w="1319529" h="1929764">
                <a:moveTo>
                  <a:pt x="917317" y="1192183"/>
                </a:moveTo>
                <a:lnTo>
                  <a:pt x="834846" y="1101114"/>
                </a:lnTo>
                <a:lnTo>
                  <a:pt x="831544" y="1100778"/>
                </a:lnTo>
                <a:lnTo>
                  <a:pt x="809269" y="1084048"/>
                </a:lnTo>
                <a:lnTo>
                  <a:pt x="836779" y="1067549"/>
                </a:lnTo>
                <a:lnTo>
                  <a:pt x="852810" y="1074419"/>
                </a:lnTo>
                <a:lnTo>
                  <a:pt x="944167" y="1165151"/>
                </a:lnTo>
                <a:lnTo>
                  <a:pt x="917317" y="1192183"/>
                </a:lnTo>
                <a:close/>
              </a:path>
              <a:path w="1319529" h="1929764">
                <a:moveTo>
                  <a:pt x="1115254" y="1380999"/>
                </a:moveTo>
                <a:lnTo>
                  <a:pt x="1047428" y="1321411"/>
                </a:lnTo>
                <a:lnTo>
                  <a:pt x="998412" y="1274884"/>
                </a:lnTo>
                <a:lnTo>
                  <a:pt x="1025262" y="1245700"/>
                </a:lnTo>
                <a:lnTo>
                  <a:pt x="1074798" y="1294907"/>
                </a:lnTo>
                <a:lnTo>
                  <a:pt x="1132502" y="1354494"/>
                </a:lnTo>
                <a:lnTo>
                  <a:pt x="1115254" y="1380999"/>
                </a:lnTo>
                <a:close/>
              </a:path>
              <a:path w="1319529" h="1929764">
                <a:moveTo>
                  <a:pt x="1227337" y="1516586"/>
                </a:moveTo>
                <a:lnTo>
                  <a:pt x="1181848" y="1464298"/>
                </a:lnTo>
                <a:lnTo>
                  <a:pt x="1210591" y="1439291"/>
                </a:lnTo>
                <a:lnTo>
                  <a:pt x="1260585" y="1492433"/>
                </a:lnTo>
                <a:lnTo>
                  <a:pt x="1265445" y="1493008"/>
                </a:lnTo>
                <a:lnTo>
                  <a:pt x="1267739" y="1493306"/>
                </a:lnTo>
                <a:lnTo>
                  <a:pt x="1257769" y="1493604"/>
                </a:lnTo>
                <a:lnTo>
                  <a:pt x="1272778" y="1515654"/>
                </a:lnTo>
                <a:lnTo>
                  <a:pt x="1226703" y="1515654"/>
                </a:lnTo>
                <a:lnTo>
                  <a:pt x="1227337" y="1516586"/>
                </a:lnTo>
                <a:close/>
              </a:path>
              <a:path w="1319529" h="1929764">
                <a:moveTo>
                  <a:pt x="1228080" y="1517440"/>
                </a:moveTo>
                <a:lnTo>
                  <a:pt x="1227337" y="1516586"/>
                </a:lnTo>
                <a:lnTo>
                  <a:pt x="1226703" y="1515654"/>
                </a:lnTo>
                <a:lnTo>
                  <a:pt x="1228080" y="1517440"/>
                </a:lnTo>
                <a:close/>
              </a:path>
              <a:path w="1319529" h="1929764">
                <a:moveTo>
                  <a:pt x="1273994" y="1517440"/>
                </a:moveTo>
                <a:lnTo>
                  <a:pt x="1228080" y="1517440"/>
                </a:lnTo>
                <a:lnTo>
                  <a:pt x="1226703" y="1515654"/>
                </a:lnTo>
                <a:lnTo>
                  <a:pt x="1272778" y="1515654"/>
                </a:lnTo>
                <a:lnTo>
                  <a:pt x="1273994" y="1517440"/>
                </a:lnTo>
                <a:close/>
              </a:path>
              <a:path w="1319529" h="1929764">
                <a:moveTo>
                  <a:pt x="1272813" y="1583415"/>
                </a:moveTo>
                <a:lnTo>
                  <a:pt x="1227337" y="1516586"/>
                </a:lnTo>
                <a:lnTo>
                  <a:pt x="1228080" y="1517440"/>
                </a:lnTo>
                <a:lnTo>
                  <a:pt x="1273994" y="1517440"/>
                </a:lnTo>
                <a:lnTo>
                  <a:pt x="1304311" y="1561981"/>
                </a:lnTo>
                <a:lnTo>
                  <a:pt x="1272813" y="1583415"/>
                </a:lnTo>
                <a:close/>
              </a:path>
              <a:path w="1319529" h="1929764">
                <a:moveTo>
                  <a:pt x="1310592" y="1686137"/>
                </a:moveTo>
                <a:lnTo>
                  <a:pt x="1277246" y="1686137"/>
                </a:lnTo>
                <a:lnTo>
                  <a:pt x="1293121" y="1664348"/>
                </a:lnTo>
                <a:lnTo>
                  <a:pt x="1310592" y="1686137"/>
                </a:lnTo>
                <a:close/>
              </a:path>
              <a:path w="1319529" h="1929764">
                <a:moveTo>
                  <a:pt x="1296242" y="1713734"/>
                </a:moveTo>
                <a:lnTo>
                  <a:pt x="1233707" y="1713734"/>
                </a:lnTo>
                <a:lnTo>
                  <a:pt x="1273824" y="1683307"/>
                </a:lnTo>
                <a:lnTo>
                  <a:pt x="1277246" y="1686137"/>
                </a:lnTo>
                <a:lnTo>
                  <a:pt x="1310592" y="1686137"/>
                </a:lnTo>
                <a:lnTo>
                  <a:pt x="1319203" y="1696875"/>
                </a:lnTo>
                <a:lnTo>
                  <a:pt x="1296242" y="1713734"/>
                </a:lnTo>
                <a:close/>
              </a:path>
              <a:path w="1319529" h="1929764">
                <a:moveTo>
                  <a:pt x="1184390" y="1723794"/>
                </a:moveTo>
                <a:lnTo>
                  <a:pt x="1236075" y="1704145"/>
                </a:lnTo>
                <a:lnTo>
                  <a:pt x="1233707" y="1713734"/>
                </a:lnTo>
                <a:lnTo>
                  <a:pt x="1296242" y="1713734"/>
                </a:lnTo>
                <a:lnTo>
                  <a:pt x="1296003" y="1713909"/>
                </a:lnTo>
                <a:lnTo>
                  <a:pt x="1303591" y="1714461"/>
                </a:lnTo>
                <a:lnTo>
                  <a:pt x="1297375" y="1714975"/>
                </a:lnTo>
                <a:lnTo>
                  <a:pt x="1294141" y="1715448"/>
                </a:lnTo>
                <a:lnTo>
                  <a:pt x="1293488" y="1715921"/>
                </a:lnTo>
                <a:lnTo>
                  <a:pt x="1292806" y="1716352"/>
                </a:lnTo>
                <a:lnTo>
                  <a:pt x="1279671" y="1723532"/>
                </a:lnTo>
                <a:lnTo>
                  <a:pt x="1185402" y="1723532"/>
                </a:lnTo>
                <a:lnTo>
                  <a:pt x="1184390" y="1723794"/>
                </a:lnTo>
                <a:close/>
              </a:path>
              <a:path w="1319529" h="1929764">
                <a:moveTo>
                  <a:pt x="1183411" y="1724166"/>
                </a:moveTo>
                <a:lnTo>
                  <a:pt x="1184390" y="1723794"/>
                </a:lnTo>
                <a:lnTo>
                  <a:pt x="1185402" y="1723532"/>
                </a:lnTo>
                <a:lnTo>
                  <a:pt x="1183411" y="1724166"/>
                </a:lnTo>
                <a:close/>
              </a:path>
              <a:path w="1319529" h="1929764">
                <a:moveTo>
                  <a:pt x="1278510" y="1724166"/>
                </a:moveTo>
                <a:lnTo>
                  <a:pt x="1183411" y="1724166"/>
                </a:lnTo>
                <a:lnTo>
                  <a:pt x="1185402" y="1723532"/>
                </a:lnTo>
                <a:lnTo>
                  <a:pt x="1279671" y="1723532"/>
                </a:lnTo>
                <a:lnTo>
                  <a:pt x="1278510" y="1724166"/>
                </a:lnTo>
                <a:close/>
              </a:path>
              <a:path w="1319529" h="1929764">
                <a:moveTo>
                  <a:pt x="1177039" y="1765057"/>
                </a:moveTo>
                <a:lnTo>
                  <a:pt x="1167483" y="1728175"/>
                </a:lnTo>
                <a:lnTo>
                  <a:pt x="1184390" y="1723794"/>
                </a:lnTo>
                <a:lnTo>
                  <a:pt x="1183411" y="1724166"/>
                </a:lnTo>
                <a:lnTo>
                  <a:pt x="1278510" y="1724166"/>
                </a:lnTo>
                <a:lnTo>
                  <a:pt x="1196295" y="1760018"/>
                </a:lnTo>
                <a:lnTo>
                  <a:pt x="1194958" y="1760414"/>
                </a:lnTo>
                <a:lnTo>
                  <a:pt x="1177039" y="1765057"/>
                </a:lnTo>
                <a:close/>
              </a:path>
              <a:path w="1319529" h="1929764">
                <a:moveTo>
                  <a:pt x="1051188" y="1758306"/>
                </a:moveTo>
                <a:lnTo>
                  <a:pt x="1056837" y="1756843"/>
                </a:lnTo>
                <a:lnTo>
                  <a:pt x="1057283" y="1758181"/>
                </a:lnTo>
                <a:lnTo>
                  <a:pt x="1051876" y="1758181"/>
                </a:lnTo>
                <a:lnTo>
                  <a:pt x="1051188" y="1758306"/>
                </a:lnTo>
                <a:close/>
              </a:path>
              <a:path w="1319529" h="1929764">
                <a:moveTo>
                  <a:pt x="1050504" y="1758484"/>
                </a:moveTo>
                <a:lnTo>
                  <a:pt x="1051188" y="1758306"/>
                </a:lnTo>
                <a:lnTo>
                  <a:pt x="1051876" y="1758181"/>
                </a:lnTo>
                <a:lnTo>
                  <a:pt x="1050504" y="1758484"/>
                </a:lnTo>
                <a:close/>
              </a:path>
              <a:path w="1319529" h="1929764">
                <a:moveTo>
                  <a:pt x="1057384" y="1758484"/>
                </a:moveTo>
                <a:lnTo>
                  <a:pt x="1050504" y="1758484"/>
                </a:lnTo>
                <a:lnTo>
                  <a:pt x="1051876" y="1758181"/>
                </a:lnTo>
                <a:lnTo>
                  <a:pt x="1057283" y="1758181"/>
                </a:lnTo>
                <a:lnTo>
                  <a:pt x="1057384" y="1758484"/>
                </a:lnTo>
                <a:close/>
              </a:path>
              <a:path w="1319529" h="1929764">
                <a:moveTo>
                  <a:pt x="915175" y="1821736"/>
                </a:moveTo>
                <a:lnTo>
                  <a:pt x="908367" y="1784249"/>
                </a:lnTo>
                <a:lnTo>
                  <a:pt x="1051188" y="1758306"/>
                </a:lnTo>
                <a:lnTo>
                  <a:pt x="1050504" y="1758484"/>
                </a:lnTo>
                <a:lnTo>
                  <a:pt x="1057384" y="1758484"/>
                </a:lnTo>
                <a:lnTo>
                  <a:pt x="1069698" y="1795366"/>
                </a:lnTo>
                <a:lnTo>
                  <a:pt x="1060058" y="1795366"/>
                </a:lnTo>
                <a:lnTo>
                  <a:pt x="1058685" y="1795668"/>
                </a:lnTo>
                <a:lnTo>
                  <a:pt x="915175" y="1821736"/>
                </a:lnTo>
                <a:close/>
              </a:path>
              <a:path w="1319529" h="1929764">
                <a:moveTo>
                  <a:pt x="1070751" y="1798522"/>
                </a:moveTo>
                <a:lnTo>
                  <a:pt x="1060058" y="1795366"/>
                </a:lnTo>
                <a:lnTo>
                  <a:pt x="1069698" y="1795366"/>
                </a:lnTo>
                <a:lnTo>
                  <a:pt x="1070751" y="1798522"/>
                </a:lnTo>
                <a:close/>
              </a:path>
              <a:path w="1319529" h="1929764">
                <a:moveTo>
                  <a:pt x="650310" y="1859122"/>
                </a:moveTo>
                <a:lnTo>
                  <a:pt x="645093" y="1821381"/>
                </a:lnTo>
                <a:lnTo>
                  <a:pt x="796058" y="1800511"/>
                </a:lnTo>
                <a:lnTo>
                  <a:pt x="801275" y="1838252"/>
                </a:lnTo>
                <a:lnTo>
                  <a:pt x="650310" y="1859122"/>
                </a:lnTo>
                <a:close/>
              </a:path>
              <a:path w="1319529" h="1929764">
                <a:moveTo>
                  <a:pt x="435947" y="1929751"/>
                </a:moveTo>
                <a:lnTo>
                  <a:pt x="314149" y="1891076"/>
                </a:lnTo>
                <a:lnTo>
                  <a:pt x="418168" y="1816842"/>
                </a:lnTo>
                <a:lnTo>
                  <a:pt x="424093" y="1854474"/>
                </a:lnTo>
                <a:lnTo>
                  <a:pt x="412799" y="1856252"/>
                </a:lnTo>
                <a:lnTo>
                  <a:pt x="423385" y="1893889"/>
                </a:lnTo>
                <a:lnTo>
                  <a:pt x="430300" y="1893889"/>
                </a:lnTo>
                <a:lnTo>
                  <a:pt x="435947" y="1929751"/>
                </a:lnTo>
                <a:close/>
              </a:path>
              <a:path w="1319529" h="1929764">
                <a:moveTo>
                  <a:pt x="430126" y="1892784"/>
                </a:moveTo>
                <a:lnTo>
                  <a:pt x="424093" y="1854474"/>
                </a:lnTo>
                <a:lnTo>
                  <a:pt x="531585" y="1837552"/>
                </a:lnTo>
                <a:lnTo>
                  <a:pt x="537510" y="1875188"/>
                </a:lnTo>
                <a:lnTo>
                  <a:pt x="430126" y="1892784"/>
                </a:lnTo>
                <a:close/>
              </a:path>
              <a:path w="1319529" h="1929764">
                <a:moveTo>
                  <a:pt x="423385" y="1893889"/>
                </a:moveTo>
                <a:lnTo>
                  <a:pt x="412799" y="1856252"/>
                </a:lnTo>
                <a:lnTo>
                  <a:pt x="424093" y="1854474"/>
                </a:lnTo>
                <a:lnTo>
                  <a:pt x="430126" y="1892784"/>
                </a:lnTo>
                <a:lnTo>
                  <a:pt x="423385" y="1893889"/>
                </a:lnTo>
                <a:close/>
              </a:path>
              <a:path w="1319529" h="1929764">
                <a:moveTo>
                  <a:pt x="430300" y="1893889"/>
                </a:moveTo>
                <a:lnTo>
                  <a:pt x="423385" y="1893889"/>
                </a:lnTo>
                <a:lnTo>
                  <a:pt x="430126" y="1892784"/>
                </a:lnTo>
                <a:lnTo>
                  <a:pt x="430300" y="18938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66787" y="5328462"/>
            <a:ext cx="262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6787" y="5541822"/>
            <a:ext cx="668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eNodeB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40423" y="5128203"/>
            <a:ext cx="569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old  </a:t>
            </a:r>
            <a:r>
              <a:rPr dirty="0" sz="1400"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43679" y="5115503"/>
            <a:ext cx="569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new  </a:t>
            </a:r>
            <a:r>
              <a:rPr dirty="0" sz="1400">
                <a:latin typeface="Arial"/>
                <a:cs typeface="Arial"/>
              </a:rPr>
              <a:t>routing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94734" y="5349140"/>
            <a:ext cx="351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new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78821" y="5562500"/>
            <a:ext cx="668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eNodeB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13834" y="4112991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6" y="0"/>
                </a:lnTo>
                <a:lnTo>
                  <a:pt x="412226" y="372026"/>
                </a:lnTo>
                <a:lnTo>
                  <a:pt x="0" y="37202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13834" y="4112991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6" y="0"/>
                </a:lnTo>
                <a:lnTo>
                  <a:pt x="412226" y="372026"/>
                </a:lnTo>
                <a:lnTo>
                  <a:pt x="0" y="37202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9741" y="3986574"/>
            <a:ext cx="76200" cy="133985"/>
          </a:xfrm>
          <a:custGeom>
            <a:avLst/>
            <a:gdLst/>
            <a:ahLst/>
            <a:cxnLst/>
            <a:rect l="l" t="t" r="r" b="b"/>
            <a:pathLst>
              <a:path w="76200" h="133985">
                <a:moveTo>
                  <a:pt x="44167" y="0"/>
                </a:moveTo>
                <a:lnTo>
                  <a:pt x="76065" y="114181"/>
                </a:lnTo>
                <a:lnTo>
                  <a:pt x="0" y="1336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26060" y="4094931"/>
            <a:ext cx="78740" cy="390525"/>
          </a:xfrm>
          <a:custGeom>
            <a:avLst/>
            <a:gdLst/>
            <a:ahLst/>
            <a:cxnLst/>
            <a:rect l="l" t="t" r="r" b="b"/>
            <a:pathLst>
              <a:path w="78739" h="390525">
                <a:moveTo>
                  <a:pt x="0" y="390085"/>
                </a:moveTo>
                <a:lnTo>
                  <a:pt x="2493" y="27739"/>
                </a:lnTo>
                <a:lnTo>
                  <a:pt x="78539" y="0"/>
                </a:lnTo>
                <a:lnTo>
                  <a:pt x="77292" y="351486"/>
                </a:lnTo>
                <a:lnTo>
                  <a:pt x="0" y="3900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26060" y="4094931"/>
            <a:ext cx="78740" cy="390525"/>
          </a:xfrm>
          <a:custGeom>
            <a:avLst/>
            <a:gdLst/>
            <a:ahLst/>
            <a:cxnLst/>
            <a:rect l="l" t="t" r="r" b="b"/>
            <a:pathLst>
              <a:path w="78739" h="390525">
                <a:moveTo>
                  <a:pt x="2493" y="27739"/>
                </a:moveTo>
                <a:lnTo>
                  <a:pt x="0" y="390085"/>
                </a:lnTo>
                <a:lnTo>
                  <a:pt x="77292" y="351486"/>
                </a:lnTo>
                <a:lnTo>
                  <a:pt x="78539" y="0"/>
                </a:lnTo>
                <a:lnTo>
                  <a:pt x="2493" y="2773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39700" y="3961946"/>
            <a:ext cx="99086" cy="164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83162" y="3970320"/>
            <a:ext cx="511809" cy="172085"/>
          </a:xfrm>
          <a:custGeom>
            <a:avLst/>
            <a:gdLst/>
            <a:ahLst/>
            <a:cxnLst/>
            <a:rect l="l" t="t" r="r" b="b"/>
            <a:pathLst>
              <a:path w="511810" h="172085">
                <a:moveTo>
                  <a:pt x="453940" y="171565"/>
                </a:moveTo>
                <a:lnTo>
                  <a:pt x="0" y="171565"/>
                </a:lnTo>
                <a:lnTo>
                  <a:pt x="80973" y="1805"/>
                </a:lnTo>
                <a:lnTo>
                  <a:pt x="511603" y="0"/>
                </a:lnTo>
                <a:lnTo>
                  <a:pt x="453940" y="17156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883162" y="3970320"/>
            <a:ext cx="511809" cy="172085"/>
          </a:xfrm>
          <a:custGeom>
            <a:avLst/>
            <a:gdLst/>
            <a:ahLst/>
            <a:cxnLst/>
            <a:rect l="l" t="t" r="r" b="b"/>
            <a:pathLst>
              <a:path w="511810" h="172085">
                <a:moveTo>
                  <a:pt x="0" y="171565"/>
                </a:moveTo>
                <a:lnTo>
                  <a:pt x="80973" y="1805"/>
                </a:lnTo>
                <a:lnTo>
                  <a:pt x="511603" y="0"/>
                </a:lnTo>
                <a:lnTo>
                  <a:pt x="453940" y="171565"/>
                </a:lnTo>
                <a:lnTo>
                  <a:pt x="0" y="17156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902824" y="3491682"/>
            <a:ext cx="5594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120" marR="5080" indent="-5905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source  MME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778734" y="4067303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6" y="0"/>
                </a:lnTo>
                <a:lnTo>
                  <a:pt x="412226" y="372026"/>
                </a:lnTo>
                <a:lnTo>
                  <a:pt x="0" y="37202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778734" y="4067303"/>
            <a:ext cx="412750" cy="372110"/>
          </a:xfrm>
          <a:custGeom>
            <a:avLst/>
            <a:gdLst/>
            <a:ahLst/>
            <a:cxnLst/>
            <a:rect l="l" t="t" r="r" b="b"/>
            <a:pathLst>
              <a:path w="412750" h="372110">
                <a:moveTo>
                  <a:pt x="0" y="0"/>
                </a:moveTo>
                <a:lnTo>
                  <a:pt x="412226" y="0"/>
                </a:lnTo>
                <a:lnTo>
                  <a:pt x="412226" y="372026"/>
                </a:lnTo>
                <a:lnTo>
                  <a:pt x="0" y="37202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94643" y="3940886"/>
            <a:ext cx="76200" cy="133985"/>
          </a:xfrm>
          <a:custGeom>
            <a:avLst/>
            <a:gdLst/>
            <a:ahLst/>
            <a:cxnLst/>
            <a:rect l="l" t="t" r="r" b="b"/>
            <a:pathLst>
              <a:path w="76200" h="133985">
                <a:moveTo>
                  <a:pt x="44167" y="0"/>
                </a:moveTo>
                <a:lnTo>
                  <a:pt x="76065" y="102939"/>
                </a:lnTo>
                <a:lnTo>
                  <a:pt x="0" y="1336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90962" y="4049243"/>
            <a:ext cx="82550" cy="390525"/>
          </a:xfrm>
          <a:custGeom>
            <a:avLst/>
            <a:gdLst/>
            <a:ahLst/>
            <a:cxnLst/>
            <a:rect l="l" t="t" r="r" b="b"/>
            <a:pathLst>
              <a:path w="82550" h="390525">
                <a:moveTo>
                  <a:pt x="0" y="390085"/>
                </a:moveTo>
                <a:lnTo>
                  <a:pt x="2493" y="30289"/>
                </a:lnTo>
                <a:lnTo>
                  <a:pt x="78539" y="0"/>
                </a:lnTo>
                <a:lnTo>
                  <a:pt x="82280" y="350210"/>
                </a:lnTo>
                <a:lnTo>
                  <a:pt x="0" y="39008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90962" y="4049243"/>
            <a:ext cx="82550" cy="390525"/>
          </a:xfrm>
          <a:custGeom>
            <a:avLst/>
            <a:gdLst/>
            <a:ahLst/>
            <a:cxnLst/>
            <a:rect l="l" t="t" r="r" b="b"/>
            <a:pathLst>
              <a:path w="82550" h="390525">
                <a:moveTo>
                  <a:pt x="2493" y="30289"/>
                </a:moveTo>
                <a:lnTo>
                  <a:pt x="0" y="390085"/>
                </a:lnTo>
                <a:lnTo>
                  <a:pt x="82280" y="350210"/>
                </a:lnTo>
                <a:lnTo>
                  <a:pt x="78539" y="0"/>
                </a:lnTo>
                <a:lnTo>
                  <a:pt x="2493" y="302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204602" y="3916258"/>
            <a:ext cx="99086" cy="1648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57635" y="3926439"/>
            <a:ext cx="502284" cy="170180"/>
          </a:xfrm>
          <a:custGeom>
            <a:avLst/>
            <a:gdLst/>
            <a:ahLst/>
            <a:cxnLst/>
            <a:rect l="l" t="t" r="r" b="b"/>
            <a:pathLst>
              <a:path w="502284" h="170179">
                <a:moveTo>
                  <a:pt x="444369" y="169759"/>
                </a:moveTo>
                <a:lnTo>
                  <a:pt x="0" y="169759"/>
                </a:lnTo>
                <a:lnTo>
                  <a:pt x="71401" y="0"/>
                </a:lnTo>
                <a:lnTo>
                  <a:pt x="502031" y="1190"/>
                </a:lnTo>
                <a:lnTo>
                  <a:pt x="444369" y="16975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757635" y="3926439"/>
            <a:ext cx="502284" cy="170180"/>
          </a:xfrm>
          <a:custGeom>
            <a:avLst/>
            <a:gdLst/>
            <a:ahLst/>
            <a:cxnLst/>
            <a:rect l="l" t="t" r="r" b="b"/>
            <a:pathLst>
              <a:path w="502284" h="170179">
                <a:moveTo>
                  <a:pt x="0" y="169759"/>
                </a:moveTo>
                <a:lnTo>
                  <a:pt x="71401" y="0"/>
                </a:lnTo>
                <a:lnTo>
                  <a:pt x="502031" y="1190"/>
                </a:lnTo>
                <a:lnTo>
                  <a:pt x="444369" y="169759"/>
                </a:lnTo>
                <a:lnTo>
                  <a:pt x="0" y="1697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807414" y="3445994"/>
            <a:ext cx="4794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 marR="5080" indent="-1905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target  </a:t>
            </a:r>
            <a:r>
              <a:rPr dirty="0" sz="1400">
                <a:latin typeface="Arial"/>
                <a:cs typeface="Arial"/>
              </a:rPr>
              <a:t>MME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241054" y="4338775"/>
            <a:ext cx="15875" cy="730250"/>
          </a:xfrm>
          <a:custGeom>
            <a:avLst/>
            <a:gdLst/>
            <a:ahLst/>
            <a:cxnLst/>
            <a:rect l="l" t="t" r="r" b="b"/>
            <a:pathLst>
              <a:path w="15875" h="730250">
                <a:moveTo>
                  <a:pt x="0" y="0"/>
                </a:moveTo>
                <a:lnTo>
                  <a:pt x="15714" y="730068"/>
                </a:lnTo>
              </a:path>
            </a:pathLst>
          </a:custGeom>
          <a:ln w="25400">
            <a:solidFill>
              <a:srgbClr val="00009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27886" y="4338775"/>
            <a:ext cx="15875" cy="730250"/>
          </a:xfrm>
          <a:custGeom>
            <a:avLst/>
            <a:gdLst/>
            <a:ahLst/>
            <a:cxnLst/>
            <a:rect l="l" t="t" r="r" b="b"/>
            <a:pathLst>
              <a:path w="15875" h="730250">
                <a:moveTo>
                  <a:pt x="0" y="0"/>
                </a:moveTo>
                <a:lnTo>
                  <a:pt x="15714" y="730068"/>
                </a:lnTo>
              </a:path>
            </a:pathLst>
          </a:custGeom>
          <a:ln w="25400">
            <a:solidFill>
              <a:srgbClr val="00009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02126" y="4333020"/>
            <a:ext cx="2507615" cy="36195"/>
          </a:xfrm>
          <a:custGeom>
            <a:avLst/>
            <a:gdLst/>
            <a:ahLst/>
            <a:cxnLst/>
            <a:rect l="l" t="t" r="r" b="b"/>
            <a:pathLst>
              <a:path w="2507615" h="36195">
                <a:moveTo>
                  <a:pt x="0" y="35837"/>
                </a:moveTo>
                <a:lnTo>
                  <a:pt x="2507543" y="0"/>
                </a:lnTo>
              </a:path>
            </a:pathLst>
          </a:custGeom>
          <a:ln w="25400">
            <a:solidFill>
              <a:srgbClr val="00009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25512" y="5058678"/>
            <a:ext cx="197485" cy="484505"/>
          </a:xfrm>
          <a:custGeom>
            <a:avLst/>
            <a:gdLst/>
            <a:ahLst/>
            <a:cxnLst/>
            <a:rect l="l" t="t" r="r" b="b"/>
            <a:pathLst>
              <a:path w="197484" h="484504">
                <a:moveTo>
                  <a:pt x="197041" y="0"/>
                </a:moveTo>
                <a:lnTo>
                  <a:pt x="0" y="4844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22552" y="5058678"/>
            <a:ext cx="197485" cy="482600"/>
          </a:xfrm>
          <a:custGeom>
            <a:avLst/>
            <a:gdLst/>
            <a:ahLst/>
            <a:cxnLst/>
            <a:rect l="l" t="t" r="r" b="b"/>
            <a:pathLst>
              <a:path w="197484" h="482600">
                <a:moveTo>
                  <a:pt x="0" y="0"/>
                </a:moveTo>
                <a:lnTo>
                  <a:pt x="197041" y="4822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825511" y="5540939"/>
            <a:ext cx="197485" cy="52705"/>
          </a:xfrm>
          <a:custGeom>
            <a:avLst/>
            <a:gdLst/>
            <a:ahLst/>
            <a:cxnLst/>
            <a:rect l="l" t="t" r="r" b="b"/>
            <a:pathLst>
              <a:path w="197484" h="52704">
                <a:moveTo>
                  <a:pt x="0" y="0"/>
                </a:moveTo>
                <a:lnTo>
                  <a:pt x="197041" y="5262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022553" y="5540939"/>
            <a:ext cx="197485" cy="52705"/>
          </a:xfrm>
          <a:custGeom>
            <a:avLst/>
            <a:gdLst/>
            <a:ahLst/>
            <a:cxnLst/>
            <a:rect l="l" t="t" r="r" b="b"/>
            <a:pathLst>
              <a:path w="197484" h="52704">
                <a:moveTo>
                  <a:pt x="197041" y="0"/>
                </a:moveTo>
                <a:lnTo>
                  <a:pt x="0" y="526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22552" y="5069491"/>
            <a:ext cx="0" cy="524510"/>
          </a:xfrm>
          <a:custGeom>
            <a:avLst/>
            <a:gdLst/>
            <a:ahLst/>
            <a:cxnLst/>
            <a:rect l="l" t="t" r="r" b="b"/>
            <a:pathLst>
              <a:path w="0" h="524510">
                <a:moveTo>
                  <a:pt x="0" y="0"/>
                </a:moveTo>
                <a:lnTo>
                  <a:pt x="0" y="52407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815986" y="5321681"/>
            <a:ext cx="413133" cy="2309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22552" y="5259800"/>
            <a:ext cx="75565" cy="19685"/>
          </a:xfrm>
          <a:custGeom>
            <a:avLst/>
            <a:gdLst/>
            <a:ahLst/>
            <a:cxnLst/>
            <a:rect l="l" t="t" r="r" b="b"/>
            <a:pathLst>
              <a:path w="75565" h="19685">
                <a:moveTo>
                  <a:pt x="0" y="19463"/>
                </a:moveTo>
                <a:lnTo>
                  <a:pt x="7497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22552" y="5159599"/>
            <a:ext cx="47625" cy="15240"/>
          </a:xfrm>
          <a:custGeom>
            <a:avLst/>
            <a:gdLst/>
            <a:ahLst/>
            <a:cxnLst/>
            <a:rect l="l" t="t" r="r" b="b"/>
            <a:pathLst>
              <a:path w="47625" h="15239">
                <a:moveTo>
                  <a:pt x="0" y="15138"/>
                </a:moveTo>
                <a:lnTo>
                  <a:pt x="4709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42189" y="5253312"/>
            <a:ext cx="87630" cy="26034"/>
          </a:xfrm>
          <a:custGeom>
            <a:avLst/>
            <a:gdLst/>
            <a:ahLst/>
            <a:cxnLst/>
            <a:rect l="l" t="t" r="r" b="b"/>
            <a:pathLst>
              <a:path w="87629" h="26035">
                <a:moveTo>
                  <a:pt x="0" y="0"/>
                </a:moveTo>
                <a:lnTo>
                  <a:pt x="87091" y="2595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78338" y="5155274"/>
            <a:ext cx="53340" cy="26034"/>
          </a:xfrm>
          <a:custGeom>
            <a:avLst/>
            <a:gdLst/>
            <a:ahLst/>
            <a:cxnLst/>
            <a:rect l="l" t="t" r="r" b="b"/>
            <a:pathLst>
              <a:path w="53340" h="26035">
                <a:moveTo>
                  <a:pt x="0" y="0"/>
                </a:moveTo>
                <a:lnTo>
                  <a:pt x="52864" y="2595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34300" y="4864100"/>
            <a:ext cx="603701" cy="383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82155" y="5015887"/>
            <a:ext cx="78699" cy="665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65" y="0"/>
            <a:ext cx="760412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Mobility: </a:t>
            </a:r>
            <a:r>
              <a:rPr dirty="0"/>
              <a:t>cellular versus</a:t>
            </a:r>
            <a:r>
              <a:rPr dirty="0" spc="-85"/>
              <a:t> </a:t>
            </a:r>
            <a:r>
              <a:rPr dirty="0" spc="-5"/>
              <a:t>Mobile  IP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5162" y="1290638"/>
          <a:ext cx="8225155" cy="5165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770"/>
                <a:gridCol w="4403725"/>
                <a:gridCol w="1577975"/>
              </a:tblGrid>
              <a:tr h="317506">
                <a:tc gridSpan="3">
                  <a:txBody>
                    <a:bodyPr/>
                    <a:lstStyle/>
                    <a:p>
                      <a:pPr marL="541655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3105785" algn="l"/>
                          <a:tab pos="6369685" algn="l"/>
                        </a:tabLst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cellular element	Comment on cellular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	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solidFill>
                      <a:srgbClr val="00008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3087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Home</a:t>
                      </a:r>
                      <a:r>
                        <a:rPr dirty="0" sz="1600" spc="-1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478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Network to which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user’s permanent  phone number</a:t>
                      </a:r>
                      <a:r>
                        <a:rPr dirty="0" sz="1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belongs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010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600" spc="-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Home  network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  <a:tr h="1311271">
                <a:tc>
                  <a:txBody>
                    <a:bodyPr/>
                    <a:lstStyle/>
                    <a:p>
                      <a:pPr marL="99695" marR="1454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Gateway </a:t>
                      </a:r>
                      <a:r>
                        <a:rPr dirty="0" sz="16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Mobile 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Switching Center,</a:t>
                      </a:r>
                      <a:r>
                        <a:rPr dirty="0" sz="1600" spc="-9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or  “home </a:t>
                      </a:r>
                      <a:r>
                        <a:rPr dirty="0" sz="16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MSC”.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Home  Location Register  </a:t>
                      </a:r>
                      <a:r>
                        <a:rPr dirty="0" sz="16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(HLR)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397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Home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MSC: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point of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contact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to obtain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routable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address of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user. HLR: database in  home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system containing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permanent phone  number, profile information,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current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location of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user,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subscription</a:t>
                      </a:r>
                      <a:r>
                        <a:rPr dirty="0" sz="1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information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Home</a:t>
                      </a:r>
                      <a:r>
                        <a:rPr dirty="0" sz="1600" spc="-20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agent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  <a:tr h="579436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Visited</a:t>
                      </a:r>
                      <a:r>
                        <a:rPr dirty="0" sz="1600" spc="-1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162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Network other than home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system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where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user is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currently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residing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010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Visited  network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  <a:tr h="1311271">
                <a:tc>
                  <a:txBody>
                    <a:bodyPr/>
                    <a:lstStyle/>
                    <a:p>
                      <a:pPr marL="99695" marR="2908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Visited </a:t>
                      </a:r>
                      <a:r>
                        <a:rPr dirty="0" sz="16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Mobile 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r>
                        <a:rPr dirty="0" sz="1600" spc="-9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Switching  Center.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9695" marR="586740">
                        <a:lnSpc>
                          <a:spcPct val="100000"/>
                        </a:lnSpc>
                      </a:pP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Visitor</a:t>
                      </a:r>
                      <a:r>
                        <a:rPr dirty="0" sz="1600" spc="-9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Location  Record</a:t>
                      </a:r>
                      <a:r>
                        <a:rPr dirty="0" sz="1600" spc="-2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(VLR)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82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Visited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MSC: responsible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setting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up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calls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to/from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nodes in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cells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associated with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MSC.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VLR: temporary database entry in 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visited system, containing subscription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information for each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visiting mobile</a:t>
                      </a:r>
                      <a:r>
                        <a:rPr dirty="0" sz="1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user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Foreign</a:t>
                      </a:r>
                      <a:r>
                        <a:rPr dirty="0" sz="1600" spc="-3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agent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  <a:tr h="1066806">
                <a:tc>
                  <a:txBody>
                    <a:bodyPr/>
                    <a:lstStyle/>
                    <a:p>
                      <a:pPr marL="99695" marR="1054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Station  Roaming Number  </a:t>
                      </a:r>
                      <a:r>
                        <a:rPr dirty="0" sz="1600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(MSRN),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600" spc="-7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“roaming  number”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55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Routable address for telephone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call segment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between home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MSC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visited MSC,</a:t>
                      </a:r>
                      <a:r>
                        <a:rPr dirty="0" sz="16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visible 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to neither the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mobile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nor the</a:t>
                      </a:r>
                      <a:r>
                        <a:rPr dirty="0" sz="1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correspondent.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004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600" spc="-5" b="1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Care-of-  address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80"/>
                      </a:solidFill>
                      <a:prstDash val="solid"/>
                    </a:lnL>
                    <a:lnR w="12700">
                      <a:solidFill>
                        <a:srgbClr val="000080"/>
                      </a:solidFill>
                      <a:prstDash val="solid"/>
                    </a:lnR>
                    <a:lnT w="12700">
                      <a:solidFill>
                        <a:srgbClr val="000080"/>
                      </a:solidFill>
                      <a:prstDash val="solid"/>
                    </a:lnT>
                    <a:lnB w="12700">
                      <a:solidFill>
                        <a:srgbClr val="00008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46100" y="927100"/>
            <a:ext cx="73136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65" y="223407"/>
            <a:ext cx="740092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Wireless, </a:t>
            </a:r>
            <a:r>
              <a:rPr dirty="0" sz="3200" spc="-5"/>
              <a:t>mobility: impact on higher layer  protocols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5615" y="1389046"/>
            <a:ext cx="8064500" cy="3832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logically, impact </a:t>
            </a:r>
            <a:r>
              <a:rPr dirty="0" sz="2800" i="1">
                <a:latin typeface="Arial"/>
                <a:cs typeface="Arial"/>
              </a:rPr>
              <a:t>should </a:t>
            </a:r>
            <a:r>
              <a:rPr dirty="0" sz="2800" spc="-5">
                <a:latin typeface="Arial"/>
                <a:cs typeface="Arial"/>
              </a:rPr>
              <a:t>be </a:t>
            </a:r>
            <a:r>
              <a:rPr dirty="0" sz="2800">
                <a:latin typeface="Arial"/>
                <a:cs typeface="Arial"/>
              </a:rPr>
              <a:t>minimal</a:t>
            </a:r>
            <a:r>
              <a:rPr dirty="0" sz="2800" spc="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7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best effort </a:t>
            </a:r>
            <a:r>
              <a:rPr dirty="0" sz="2400">
                <a:latin typeface="Arial"/>
                <a:cs typeface="Arial"/>
              </a:rPr>
              <a:t>service model remains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unchanged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TCP and UDP </a:t>
            </a:r>
            <a:r>
              <a:rPr dirty="0" sz="2400">
                <a:latin typeface="Arial"/>
                <a:cs typeface="Arial"/>
              </a:rPr>
              <a:t>can (and </a:t>
            </a:r>
            <a:r>
              <a:rPr dirty="0" sz="2400" spc="-5">
                <a:latin typeface="Arial"/>
                <a:cs typeface="Arial"/>
              </a:rPr>
              <a:t>do) </a:t>
            </a:r>
            <a:r>
              <a:rPr dirty="0" sz="2400">
                <a:latin typeface="Arial"/>
                <a:cs typeface="Arial"/>
              </a:rPr>
              <a:t>run </a:t>
            </a:r>
            <a:r>
              <a:rPr dirty="0" sz="2400" spc="-5">
                <a:latin typeface="Arial"/>
                <a:cs typeface="Arial"/>
              </a:rPr>
              <a:t>over wireless,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mobile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… </a:t>
            </a:r>
            <a:r>
              <a:rPr dirty="0" sz="2800" spc="-5">
                <a:latin typeface="Arial"/>
                <a:cs typeface="Arial"/>
              </a:rPr>
              <a:t>but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performance-wise:</a:t>
            </a:r>
            <a:endParaRPr sz="2800">
              <a:latin typeface="Arial"/>
              <a:cs typeface="Arial"/>
            </a:endParaRPr>
          </a:p>
          <a:p>
            <a:pPr lvl="1" marL="755015" marR="5080" indent="-28575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packet loss/delay due to bit-errors </a:t>
            </a:r>
            <a:r>
              <a:rPr dirty="0" sz="2400">
                <a:latin typeface="Arial"/>
                <a:cs typeface="Arial"/>
              </a:rPr>
              <a:t>(discarded </a:t>
            </a:r>
            <a:r>
              <a:rPr dirty="0" sz="2400" spc="-5">
                <a:latin typeface="Arial"/>
                <a:cs typeface="Arial"/>
              </a:rPr>
              <a:t>packets,  delays for link-layer </a:t>
            </a:r>
            <a:r>
              <a:rPr dirty="0" sz="2400">
                <a:latin typeface="Arial"/>
                <a:cs typeface="Arial"/>
              </a:rPr>
              <a:t>retransmissions),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handoff</a:t>
            </a:r>
            <a:endParaRPr sz="2400">
              <a:latin typeface="Arial"/>
              <a:cs typeface="Arial"/>
            </a:endParaRPr>
          </a:p>
          <a:p>
            <a:pPr lvl="1" marL="755015" marR="817880" indent="-28575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TCP interprets loss as </a:t>
            </a:r>
            <a:r>
              <a:rPr dirty="0" sz="2400">
                <a:latin typeface="Arial"/>
                <a:cs typeface="Arial"/>
              </a:rPr>
              <a:t>congestion, </a:t>
            </a:r>
            <a:r>
              <a:rPr dirty="0" sz="2400" spc="-5">
                <a:latin typeface="Arial"/>
                <a:cs typeface="Arial"/>
              </a:rPr>
              <a:t>will decrease  </a:t>
            </a:r>
            <a:r>
              <a:rPr dirty="0" sz="2400">
                <a:latin typeface="Arial"/>
                <a:cs typeface="Arial"/>
              </a:rPr>
              <a:t>congestion </a:t>
            </a:r>
            <a:r>
              <a:rPr dirty="0" sz="2400" spc="-5">
                <a:latin typeface="Arial"/>
                <a:cs typeface="Arial"/>
              </a:rPr>
              <a:t>window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un-necessarily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delay impairments for </a:t>
            </a:r>
            <a:r>
              <a:rPr dirty="0" sz="2400">
                <a:latin typeface="Arial"/>
                <a:cs typeface="Arial"/>
              </a:rPr>
              <a:t>real-time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traffic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55015" algn="l"/>
                <a:tab pos="755650" algn="l"/>
              </a:tabLst>
            </a:pPr>
            <a:r>
              <a:rPr dirty="0" sz="2400" spc="-5">
                <a:latin typeface="Arial"/>
                <a:cs typeface="Arial"/>
              </a:rPr>
              <a:t>limited bandwidth of wireless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300" y="939800"/>
            <a:ext cx="8582025" cy="179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934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7</a:t>
            </a:r>
            <a:r>
              <a:rPr dirty="0" spc="-65"/>
              <a:t> </a:t>
            </a: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39" y="1549169"/>
            <a:ext cx="3417570" cy="453453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800" spc="-5" i="1">
                <a:solidFill>
                  <a:srgbClr val="C00000"/>
                </a:solidFill>
                <a:latin typeface="Arial"/>
                <a:cs typeface="Arial"/>
              </a:rPr>
              <a:t>Wireless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wireless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links: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209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capacity,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distance</a:t>
            </a:r>
            <a:endParaRPr sz="20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channel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impairments</a:t>
            </a:r>
            <a:endParaRPr sz="20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259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CDMA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IEEE 802.11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(“Wi-Fi”)</a:t>
            </a:r>
            <a:endParaRPr sz="2400">
              <a:latin typeface="Arial"/>
              <a:cs typeface="Arial"/>
            </a:endParaRPr>
          </a:p>
          <a:p>
            <a:pPr lvl="1" marL="755015" marR="607695" indent="-285750">
              <a:lnSpc>
                <a:spcPts val="2160"/>
              </a:lnSpc>
              <a:spcBef>
                <a:spcPts val="51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CSMA/CA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reflects  </a:t>
            </a:r>
            <a:r>
              <a:rPr dirty="0" sz="2000" spc="-5">
                <a:latin typeface="Arial"/>
                <a:cs typeface="Arial"/>
              </a:rPr>
              <a:t>wireless </a:t>
            </a:r>
            <a:r>
              <a:rPr dirty="0" sz="2000">
                <a:latin typeface="Arial"/>
                <a:cs typeface="Arial"/>
              </a:rPr>
              <a:t>channel  characteristics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cellular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access</a:t>
            </a:r>
            <a:endParaRPr sz="2400">
              <a:latin typeface="Arial"/>
              <a:cs typeface="Arial"/>
            </a:endParaRPr>
          </a:p>
          <a:p>
            <a:pPr lvl="1" marL="755650" indent="-286385">
              <a:lnSpc>
                <a:spcPct val="100000"/>
              </a:lnSpc>
              <a:spcBef>
                <a:spcPts val="24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  <a:p>
            <a:pPr lvl="1" marL="755015" marR="5080" indent="-285750">
              <a:lnSpc>
                <a:spcPts val="2160"/>
              </a:lnSpc>
              <a:spcBef>
                <a:spcPts val="509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standards </a:t>
            </a:r>
            <a:r>
              <a:rPr dirty="0" sz="2000" spc="-5">
                <a:latin typeface="Arial"/>
                <a:cs typeface="Arial"/>
              </a:rPr>
              <a:t>(e.g., 3G,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4G  LTE)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/>
              <a:t>Mobility</a:t>
            </a:r>
          </a:p>
          <a:p>
            <a:pPr marL="355600" marR="5080" indent="-342900">
              <a:lnSpc>
                <a:spcPts val="2560"/>
              </a:lnSpc>
              <a:spcBef>
                <a:spcPts val="6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i="0">
                <a:solidFill>
                  <a:srgbClr val="000000"/>
                </a:solidFill>
                <a:latin typeface="Arial"/>
                <a:cs typeface="Arial"/>
              </a:rPr>
              <a:t>principles: addressing,  </a:t>
            </a:r>
            <a:r>
              <a:rPr dirty="0" sz="2400" i="0">
                <a:solidFill>
                  <a:srgbClr val="000000"/>
                </a:solidFill>
                <a:latin typeface="Arial"/>
                <a:cs typeface="Arial"/>
              </a:rPr>
              <a:t>routing </a:t>
            </a:r>
            <a:r>
              <a:rPr dirty="0" sz="2400" spc="-5" i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sz="2400" i="0">
                <a:solidFill>
                  <a:srgbClr val="000000"/>
                </a:solidFill>
                <a:latin typeface="Arial"/>
                <a:cs typeface="Arial"/>
              </a:rPr>
              <a:t>mobile</a:t>
            </a:r>
            <a:r>
              <a:rPr dirty="0" sz="2400" spc="-11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400" spc="-5" i="0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1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home, </a:t>
            </a:r>
            <a:r>
              <a:rPr dirty="0" sz="2000">
                <a:latin typeface="Arial"/>
                <a:cs typeface="Arial"/>
              </a:rPr>
              <a:t>visited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latin typeface="Arial"/>
                <a:cs typeface="Arial"/>
              </a:rPr>
              <a:t>direct, indirect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care-of-addresses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i="0">
                <a:solidFill>
                  <a:srgbClr val="000000"/>
                </a:solidFill>
                <a:latin typeface="Arial"/>
                <a:cs typeface="Arial"/>
              </a:rPr>
              <a:t>case</a:t>
            </a:r>
            <a:r>
              <a:rPr dirty="0" sz="2400" spc="-15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400" i="0">
                <a:solidFill>
                  <a:srgbClr val="000000"/>
                </a:solidFill>
                <a:latin typeface="Arial"/>
                <a:cs typeface="Arial"/>
              </a:rPr>
              <a:t>studies</a:t>
            </a:r>
            <a:endParaRPr sz="24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65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mobile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19"/>
              </a:spcBef>
              <a:buClr>
                <a:srgbClr val="000099"/>
              </a:buClr>
              <a:buSzPct val="102500"/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latin typeface="Arial"/>
                <a:cs typeface="Arial"/>
              </a:rPr>
              <a:t>mobility </a:t>
            </a:r>
            <a:r>
              <a:rPr dirty="0" sz="2000" spc="-5">
                <a:latin typeface="Arial"/>
                <a:cs typeface="Arial"/>
              </a:rPr>
              <a:t>in GSM,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LTE</a:t>
            </a:r>
            <a:endParaRPr sz="2000">
              <a:latin typeface="Arial"/>
              <a:cs typeface="Arial"/>
            </a:endParaRPr>
          </a:p>
          <a:p>
            <a:pPr marL="355600" marR="73025" indent="-342900">
              <a:lnSpc>
                <a:spcPts val="2590"/>
              </a:lnSpc>
              <a:spcBef>
                <a:spcPts val="61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i="0">
                <a:solidFill>
                  <a:srgbClr val="000000"/>
                </a:solidFill>
                <a:latin typeface="Arial"/>
                <a:cs typeface="Arial"/>
              </a:rPr>
              <a:t>impact on</a:t>
            </a:r>
            <a:r>
              <a:rPr dirty="0" sz="2400" spc="-90" i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400" spc="-5" i="0">
                <a:solidFill>
                  <a:srgbClr val="000000"/>
                </a:solidFill>
                <a:latin typeface="Arial"/>
                <a:cs typeface="Arial"/>
              </a:rPr>
              <a:t>higher-layer  protocols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5000" y="1016000"/>
            <a:ext cx="4570412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69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" y="163767"/>
            <a:ext cx="79533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Characteristics of </a:t>
            </a:r>
            <a:r>
              <a:rPr dirty="0" sz="4000"/>
              <a:t>selected</a:t>
            </a:r>
            <a:r>
              <a:rPr dirty="0" sz="4000" spc="-95"/>
              <a:t> </a:t>
            </a:r>
            <a:r>
              <a:rPr dirty="0" sz="4000" spc="-5"/>
              <a:t>wireless  links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27150" y="1468331"/>
            <a:ext cx="6567488" cy="3954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27150" y="5384800"/>
            <a:ext cx="6626225" cy="76200"/>
          </a:xfrm>
          <a:custGeom>
            <a:avLst/>
            <a:gdLst/>
            <a:ahLst/>
            <a:cxnLst/>
            <a:rect l="l" t="t" r="r" b="b"/>
            <a:pathLst>
              <a:path w="6626225" h="76200">
                <a:moveTo>
                  <a:pt x="6550025" y="76200"/>
                </a:moveTo>
                <a:lnTo>
                  <a:pt x="6550025" y="0"/>
                </a:lnTo>
                <a:lnTo>
                  <a:pt x="6613525" y="31750"/>
                </a:lnTo>
                <a:lnTo>
                  <a:pt x="6591934" y="31750"/>
                </a:lnTo>
                <a:lnTo>
                  <a:pt x="6591934" y="44450"/>
                </a:lnTo>
                <a:lnTo>
                  <a:pt x="6613525" y="44450"/>
                </a:lnTo>
                <a:lnTo>
                  <a:pt x="6550025" y="76200"/>
                </a:lnTo>
                <a:close/>
              </a:path>
              <a:path w="6626225" h="76200">
                <a:moveTo>
                  <a:pt x="6550025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6550025" y="31750"/>
                </a:lnTo>
                <a:lnTo>
                  <a:pt x="6550025" y="44450"/>
                </a:lnTo>
                <a:close/>
              </a:path>
              <a:path w="6626225" h="76200">
                <a:moveTo>
                  <a:pt x="6613525" y="44450"/>
                </a:moveTo>
                <a:lnTo>
                  <a:pt x="6591934" y="44450"/>
                </a:lnTo>
                <a:lnTo>
                  <a:pt x="6591934" y="31750"/>
                </a:lnTo>
                <a:lnTo>
                  <a:pt x="6613525" y="31750"/>
                </a:lnTo>
                <a:lnTo>
                  <a:pt x="6626225" y="38100"/>
                </a:lnTo>
                <a:lnTo>
                  <a:pt x="6613525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0064" y="5440080"/>
            <a:ext cx="672465" cy="5149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Indoor</a:t>
            </a:r>
            <a:endParaRPr sz="18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latin typeface="Arial"/>
                <a:cs typeface="Arial"/>
              </a:rPr>
              <a:t>10-30m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2953" y="5443255"/>
            <a:ext cx="850265" cy="5149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Outdoor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latin typeface="Arial"/>
                <a:cs typeface="Arial"/>
              </a:rPr>
              <a:t>50-200m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0915" y="5448018"/>
            <a:ext cx="1082040" cy="78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0" marR="190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Mid-range  </a:t>
            </a:r>
            <a:r>
              <a:rPr dirty="0" sz="1800" spc="-5">
                <a:latin typeface="Arial"/>
                <a:cs typeface="Arial"/>
              </a:rPr>
              <a:t>outdoor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latin typeface="Arial"/>
                <a:cs typeface="Arial"/>
              </a:rPr>
              <a:t>200m </a:t>
            </a:r>
            <a:r>
              <a:rPr dirty="0" sz="1400">
                <a:latin typeface="Arial"/>
                <a:cs typeface="Arial"/>
              </a:rPr>
              <a:t>– 4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Km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5865" y="5448018"/>
            <a:ext cx="1194435" cy="78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Long-range  outdoor</a:t>
            </a:r>
            <a:endParaRPr sz="1800">
              <a:latin typeface="Arial"/>
              <a:cs typeface="Arial"/>
            </a:endParaRPr>
          </a:p>
          <a:p>
            <a:pPr algn="ctr" marR="2540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latin typeface="Arial"/>
                <a:cs typeface="Arial"/>
              </a:rPr>
              <a:t>5Km </a:t>
            </a:r>
            <a:r>
              <a:rPr dirty="0" sz="1400">
                <a:latin typeface="Arial"/>
                <a:cs typeface="Arial"/>
              </a:rPr>
              <a:t>– </a:t>
            </a:r>
            <a:r>
              <a:rPr dirty="0" sz="1400" spc="-5">
                <a:latin typeface="Arial"/>
                <a:cs typeface="Arial"/>
              </a:rPr>
              <a:t>20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Km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4539" y="4238025"/>
            <a:ext cx="473075" cy="88900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340"/>
              </a:spcBef>
            </a:pPr>
            <a:r>
              <a:rPr dirty="0" sz="1800" spc="-5">
                <a:latin typeface="Arial"/>
                <a:cs typeface="Arial"/>
              </a:rPr>
              <a:t>.384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800" spc="-5">
                <a:latin typeface="Arial"/>
                <a:cs typeface="Arial"/>
              </a:rPr>
              <a:t>.056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2238" y="4852987"/>
            <a:ext cx="4676775" cy="284480"/>
          </a:xfrm>
          <a:prstGeom prst="rect">
            <a:avLst/>
          </a:prstGeom>
          <a:solidFill>
            <a:srgbClr val="3333CC"/>
          </a:solidFill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2G: IS-95, CDMA,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GSM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1125" y="4435475"/>
            <a:ext cx="4676775" cy="284480"/>
          </a:xfrm>
          <a:prstGeom prst="rect">
            <a:avLst/>
          </a:prstGeom>
          <a:solidFill>
            <a:srgbClr val="3333CC"/>
          </a:solidFill>
        </p:spPr>
        <p:txBody>
          <a:bodyPr wrap="square" lIns="0" tIns="18415" rIns="0" bIns="0" rtlCol="0" vert="horz">
            <a:spAutoFit/>
          </a:bodyPr>
          <a:lstStyle/>
          <a:p>
            <a:pPr algn="ctr" marL="358140">
              <a:lnSpc>
                <a:spcPct val="100000"/>
              </a:lnSpc>
              <a:spcBef>
                <a:spcPts val="14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2.5G: UMTS/WCDMA,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CDMA2000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39850" y="3703637"/>
            <a:ext cx="929005" cy="284480"/>
          </a:xfrm>
          <a:custGeom>
            <a:avLst/>
            <a:gdLst/>
            <a:ahLst/>
            <a:cxnLst/>
            <a:rect l="l" t="t" r="r" b="b"/>
            <a:pathLst>
              <a:path w="929005" h="284479">
                <a:moveTo>
                  <a:pt x="0" y="0"/>
                </a:moveTo>
                <a:lnTo>
                  <a:pt x="928688" y="0"/>
                </a:lnTo>
                <a:lnTo>
                  <a:pt x="928688" y="284162"/>
                </a:lnTo>
                <a:lnTo>
                  <a:pt x="0" y="284162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39850" y="3703637"/>
            <a:ext cx="929005" cy="284480"/>
          </a:xfrm>
          <a:custGeom>
            <a:avLst/>
            <a:gdLst/>
            <a:ahLst/>
            <a:cxnLst/>
            <a:rect l="l" t="t" r="r" b="b"/>
            <a:pathLst>
              <a:path w="929005" h="284479">
                <a:moveTo>
                  <a:pt x="0" y="0"/>
                </a:moveTo>
                <a:lnTo>
                  <a:pt x="928688" y="0"/>
                </a:lnTo>
                <a:lnTo>
                  <a:pt x="928688" y="284162"/>
                </a:lnTo>
                <a:lnTo>
                  <a:pt x="0" y="2841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39850" y="3739683"/>
            <a:ext cx="9290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802.15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4137" y="2865438"/>
            <a:ext cx="1363980" cy="316230"/>
          </a:xfrm>
          <a:custGeom>
            <a:avLst/>
            <a:gdLst/>
            <a:ahLst/>
            <a:cxnLst/>
            <a:rect l="l" t="t" r="r" b="b"/>
            <a:pathLst>
              <a:path w="1363980" h="316230">
                <a:moveTo>
                  <a:pt x="0" y="315911"/>
                </a:moveTo>
                <a:lnTo>
                  <a:pt x="1363661" y="315911"/>
                </a:lnTo>
                <a:lnTo>
                  <a:pt x="1363661" y="0"/>
                </a:lnTo>
                <a:lnTo>
                  <a:pt x="0" y="0"/>
                </a:lnTo>
                <a:lnTo>
                  <a:pt x="0" y="31591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54137" y="2865438"/>
            <a:ext cx="1724025" cy="316230"/>
          </a:xfrm>
          <a:custGeom>
            <a:avLst/>
            <a:gdLst/>
            <a:ahLst/>
            <a:cxnLst/>
            <a:rect l="l" t="t" r="r" b="b"/>
            <a:pathLst>
              <a:path w="1724025" h="316230">
                <a:moveTo>
                  <a:pt x="0" y="0"/>
                </a:moveTo>
                <a:lnTo>
                  <a:pt x="1724025" y="0"/>
                </a:lnTo>
                <a:lnTo>
                  <a:pt x="1724025" y="315911"/>
                </a:lnTo>
                <a:lnTo>
                  <a:pt x="0" y="31591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802764" y="2918947"/>
            <a:ext cx="6781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802.11b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57312" y="2432050"/>
            <a:ext cx="1724025" cy="316230"/>
          </a:xfrm>
          <a:custGeom>
            <a:avLst/>
            <a:gdLst/>
            <a:ahLst/>
            <a:cxnLst/>
            <a:rect l="l" t="t" r="r" b="b"/>
            <a:pathLst>
              <a:path w="1724025" h="316230">
                <a:moveTo>
                  <a:pt x="0" y="0"/>
                </a:moveTo>
                <a:lnTo>
                  <a:pt x="1724025" y="0"/>
                </a:lnTo>
                <a:lnTo>
                  <a:pt x="1724025" y="315913"/>
                </a:lnTo>
                <a:lnTo>
                  <a:pt x="0" y="315913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7312" y="2432050"/>
            <a:ext cx="1724025" cy="316230"/>
          </a:xfrm>
          <a:custGeom>
            <a:avLst/>
            <a:gdLst/>
            <a:ahLst/>
            <a:cxnLst/>
            <a:rect l="l" t="t" r="r" b="b"/>
            <a:pathLst>
              <a:path w="1724025" h="316230">
                <a:moveTo>
                  <a:pt x="0" y="0"/>
                </a:moveTo>
                <a:lnTo>
                  <a:pt x="1724025" y="0"/>
                </a:lnTo>
                <a:lnTo>
                  <a:pt x="1724025" y="315913"/>
                </a:lnTo>
                <a:lnTo>
                  <a:pt x="0" y="31591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805939" y="2485558"/>
            <a:ext cx="8261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802.11a,g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90637" y="1320257"/>
            <a:ext cx="76200" cy="4102735"/>
          </a:xfrm>
          <a:custGeom>
            <a:avLst/>
            <a:gdLst/>
            <a:ahLst/>
            <a:cxnLst/>
            <a:rect l="l" t="t" r="r" b="b"/>
            <a:pathLst>
              <a:path w="76200" h="4102735">
                <a:moveTo>
                  <a:pt x="44450" y="34290"/>
                </a:moveTo>
                <a:lnTo>
                  <a:pt x="31750" y="34290"/>
                </a:lnTo>
                <a:lnTo>
                  <a:pt x="31750" y="4102643"/>
                </a:lnTo>
                <a:lnTo>
                  <a:pt x="44450" y="4102643"/>
                </a:lnTo>
                <a:lnTo>
                  <a:pt x="44450" y="34290"/>
                </a:lnTo>
                <a:close/>
              </a:path>
              <a:path w="76200" h="410273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34290"/>
                </a:lnTo>
                <a:lnTo>
                  <a:pt x="55245" y="34290"/>
                </a:lnTo>
                <a:lnTo>
                  <a:pt x="38100" y="0"/>
                </a:lnTo>
                <a:close/>
              </a:path>
              <a:path w="76200" h="4102735">
                <a:moveTo>
                  <a:pt x="55245" y="34290"/>
                </a:moveTo>
                <a:lnTo>
                  <a:pt x="44450" y="34290"/>
                </a:lnTo>
                <a:lnTo>
                  <a:pt x="44450" y="76200"/>
                </a:lnTo>
                <a:lnTo>
                  <a:pt x="76200" y="76200"/>
                </a:lnTo>
                <a:lnTo>
                  <a:pt x="55245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17799" y="2744788"/>
            <a:ext cx="5078730" cy="596900"/>
          </a:xfrm>
          <a:custGeom>
            <a:avLst/>
            <a:gdLst/>
            <a:ahLst/>
            <a:cxnLst/>
            <a:rect l="l" t="t" r="r" b="b"/>
            <a:pathLst>
              <a:path w="5078730" h="596900">
                <a:moveTo>
                  <a:pt x="0" y="0"/>
                </a:moveTo>
                <a:lnTo>
                  <a:pt x="5078412" y="0"/>
                </a:lnTo>
                <a:lnTo>
                  <a:pt x="5078412" y="596899"/>
                </a:lnTo>
                <a:lnTo>
                  <a:pt x="0" y="596899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17799" y="2744788"/>
            <a:ext cx="5078730" cy="596900"/>
          </a:xfrm>
          <a:custGeom>
            <a:avLst/>
            <a:gdLst/>
            <a:ahLst/>
            <a:cxnLst/>
            <a:rect l="l" t="t" r="r" b="b"/>
            <a:pathLst>
              <a:path w="5078730" h="596900">
                <a:moveTo>
                  <a:pt x="0" y="0"/>
                </a:moveTo>
                <a:lnTo>
                  <a:pt x="5078412" y="0"/>
                </a:lnTo>
                <a:lnTo>
                  <a:pt x="5078412" y="596899"/>
                </a:lnTo>
                <a:lnTo>
                  <a:pt x="0" y="5968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54300" y="3297237"/>
            <a:ext cx="4676775" cy="284480"/>
          </a:xfrm>
          <a:custGeom>
            <a:avLst/>
            <a:gdLst/>
            <a:ahLst/>
            <a:cxnLst/>
            <a:rect l="l" t="t" r="r" b="b"/>
            <a:pathLst>
              <a:path w="4676775" h="284479">
                <a:moveTo>
                  <a:pt x="0" y="0"/>
                </a:moveTo>
                <a:lnTo>
                  <a:pt x="4676775" y="0"/>
                </a:lnTo>
                <a:lnTo>
                  <a:pt x="4676775" y="284162"/>
                </a:lnTo>
                <a:lnTo>
                  <a:pt x="0" y="284162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54300" y="3297237"/>
            <a:ext cx="4676775" cy="284480"/>
          </a:xfrm>
          <a:custGeom>
            <a:avLst/>
            <a:gdLst/>
            <a:ahLst/>
            <a:cxnLst/>
            <a:rect l="l" t="t" r="r" b="b"/>
            <a:pathLst>
              <a:path w="4676775" h="284479">
                <a:moveTo>
                  <a:pt x="0" y="0"/>
                </a:moveTo>
                <a:lnTo>
                  <a:pt x="4676775" y="0"/>
                </a:lnTo>
                <a:lnTo>
                  <a:pt x="4676775" y="284162"/>
                </a:lnTo>
                <a:lnTo>
                  <a:pt x="0" y="2841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044189" y="3333283"/>
            <a:ext cx="4093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3G: UMTS/WCDMA-HSPDA,</a:t>
            </a:r>
            <a:r>
              <a:rPr dirty="0" sz="14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CDMA2000-1xEVDO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2065" y="2950697"/>
            <a:ext cx="15341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4G: LTWE</a:t>
            </a:r>
            <a:r>
              <a:rPr dirty="0" sz="14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WIMAX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33724" y="2536825"/>
            <a:ext cx="4062729" cy="284480"/>
          </a:xfrm>
          <a:custGeom>
            <a:avLst/>
            <a:gdLst/>
            <a:ahLst/>
            <a:cxnLst/>
            <a:rect l="l" t="t" r="r" b="b"/>
            <a:pathLst>
              <a:path w="4062729" h="284480">
                <a:moveTo>
                  <a:pt x="0" y="0"/>
                </a:moveTo>
                <a:lnTo>
                  <a:pt x="4062412" y="0"/>
                </a:lnTo>
                <a:lnTo>
                  <a:pt x="4062412" y="284163"/>
                </a:lnTo>
                <a:lnTo>
                  <a:pt x="0" y="284163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3724" y="2536825"/>
            <a:ext cx="4062729" cy="284480"/>
          </a:xfrm>
          <a:custGeom>
            <a:avLst/>
            <a:gdLst/>
            <a:ahLst/>
            <a:cxnLst/>
            <a:rect l="l" t="t" r="r" b="b"/>
            <a:pathLst>
              <a:path w="4062729" h="284480">
                <a:moveTo>
                  <a:pt x="0" y="0"/>
                </a:moveTo>
                <a:lnTo>
                  <a:pt x="4062412" y="0"/>
                </a:lnTo>
                <a:lnTo>
                  <a:pt x="4062412" y="284163"/>
                </a:lnTo>
                <a:lnTo>
                  <a:pt x="0" y="2841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51326" y="2542708"/>
            <a:ext cx="202818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802.11a,g</a:t>
            </a:r>
            <a:r>
              <a:rPr dirty="0" sz="14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point-to-point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23656" y="2037720"/>
            <a:ext cx="1534160" cy="311150"/>
          </a:xfrm>
          <a:custGeom>
            <a:avLst/>
            <a:gdLst/>
            <a:ahLst/>
            <a:cxnLst/>
            <a:rect l="l" t="t" r="r" b="b"/>
            <a:pathLst>
              <a:path w="1534160" h="311150">
                <a:moveTo>
                  <a:pt x="0" y="0"/>
                </a:moveTo>
                <a:lnTo>
                  <a:pt x="1533823" y="0"/>
                </a:lnTo>
                <a:lnTo>
                  <a:pt x="1533823" y="310763"/>
                </a:lnTo>
                <a:lnTo>
                  <a:pt x="0" y="310763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23656" y="2037720"/>
            <a:ext cx="1534160" cy="311150"/>
          </a:xfrm>
          <a:custGeom>
            <a:avLst/>
            <a:gdLst/>
            <a:ahLst/>
            <a:cxnLst/>
            <a:rect l="l" t="t" r="r" b="b"/>
            <a:pathLst>
              <a:path w="1534160" h="311150">
                <a:moveTo>
                  <a:pt x="0" y="0"/>
                </a:moveTo>
                <a:lnTo>
                  <a:pt x="1533823" y="0"/>
                </a:lnTo>
                <a:lnTo>
                  <a:pt x="1533823" y="310763"/>
                </a:lnTo>
                <a:lnTo>
                  <a:pt x="0" y="3107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355725" y="2064872"/>
            <a:ext cx="15017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802.11n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7448" y="2737006"/>
            <a:ext cx="281305" cy="17399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5">
                <a:latin typeface="Arial"/>
                <a:cs typeface="Arial"/>
              </a:rPr>
              <a:t>Data </a:t>
            </a:r>
            <a:r>
              <a:rPr dirty="0" sz="1800">
                <a:latin typeface="Arial"/>
                <a:cs typeface="Arial"/>
              </a:rPr>
              <a:t>rate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(Mbps)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0200" y="1028700"/>
            <a:ext cx="8228012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38335" y="1481734"/>
            <a:ext cx="562610" cy="252349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algn="r" marR="33020">
              <a:lnSpc>
                <a:spcPct val="100000"/>
              </a:lnSpc>
              <a:spcBef>
                <a:spcPts val="1255"/>
              </a:spcBef>
            </a:pPr>
            <a:r>
              <a:rPr dirty="0" sz="1800" spc="-5">
                <a:latin typeface="Arial"/>
                <a:cs typeface="Arial"/>
              </a:rPr>
              <a:t>1300</a:t>
            </a:r>
            <a:endParaRPr sz="1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150"/>
              </a:spcBef>
            </a:pPr>
            <a:r>
              <a:rPr dirty="0" sz="1800" spc="-5">
                <a:latin typeface="Arial"/>
                <a:cs typeface="Arial"/>
              </a:rPr>
              <a:t>450</a:t>
            </a:r>
            <a:endParaRPr sz="1800">
              <a:latin typeface="Arial"/>
              <a:cs typeface="Arial"/>
            </a:endParaRPr>
          </a:p>
          <a:p>
            <a:pPr algn="r" marR="26034">
              <a:lnSpc>
                <a:spcPct val="100000"/>
              </a:lnSpc>
              <a:spcBef>
                <a:spcPts val="1090"/>
              </a:spcBef>
            </a:pPr>
            <a:r>
              <a:rPr dirty="0" sz="1800" spc="-5">
                <a:latin typeface="Arial"/>
                <a:cs typeface="Arial"/>
              </a:rPr>
              <a:t>54</a:t>
            </a:r>
            <a:endParaRPr sz="1800">
              <a:latin typeface="Arial"/>
              <a:cs typeface="Arial"/>
            </a:endParaRPr>
          </a:p>
          <a:p>
            <a:pPr algn="r" marR="12065">
              <a:lnSpc>
                <a:spcPct val="100000"/>
              </a:lnSpc>
              <a:spcBef>
                <a:spcPts val="1115"/>
              </a:spcBef>
            </a:pPr>
            <a:r>
              <a:rPr dirty="0" sz="1800" spc="-5">
                <a:latin typeface="Arial"/>
                <a:cs typeface="Arial"/>
              </a:rPr>
              <a:t>5-11</a:t>
            </a:r>
            <a:endParaRPr sz="1800">
              <a:latin typeface="Arial"/>
              <a:cs typeface="Arial"/>
            </a:endParaRPr>
          </a:p>
          <a:p>
            <a:pPr algn="r" marR="45085">
              <a:lnSpc>
                <a:spcPct val="100000"/>
              </a:lnSpc>
              <a:spcBef>
                <a:spcPts val="955"/>
              </a:spcBef>
            </a:pPr>
            <a:r>
              <a:rPr dirty="0" sz="180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algn="r" marR="43815">
              <a:lnSpc>
                <a:spcPct val="100000"/>
              </a:lnSpc>
              <a:spcBef>
                <a:spcPts val="124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25166" y="1652677"/>
            <a:ext cx="1522730" cy="325120"/>
          </a:xfrm>
          <a:custGeom>
            <a:avLst/>
            <a:gdLst/>
            <a:ahLst/>
            <a:cxnLst/>
            <a:rect l="l" t="t" r="r" b="b"/>
            <a:pathLst>
              <a:path w="1522730" h="325119">
                <a:moveTo>
                  <a:pt x="0" y="0"/>
                </a:moveTo>
                <a:lnTo>
                  <a:pt x="1522412" y="0"/>
                </a:lnTo>
                <a:lnTo>
                  <a:pt x="1522412" y="324813"/>
                </a:lnTo>
                <a:lnTo>
                  <a:pt x="0" y="3248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355725" y="1652677"/>
            <a:ext cx="1501775" cy="325120"/>
          </a:xfrm>
          <a:prstGeom prst="rect">
            <a:avLst/>
          </a:prstGeom>
          <a:solidFill>
            <a:srgbClr val="3333CC"/>
          </a:solidFill>
        </p:spPr>
        <p:txBody>
          <a:bodyPr wrap="square" lIns="0" tIns="36195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285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802.11</a:t>
            </a:r>
            <a:r>
              <a:rPr dirty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ac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6475" y="4378325"/>
            <a:ext cx="2152650" cy="2094230"/>
          </a:xfrm>
          <a:custGeom>
            <a:avLst/>
            <a:gdLst/>
            <a:ahLst/>
            <a:cxnLst/>
            <a:rect l="l" t="t" r="r" b="b"/>
            <a:pathLst>
              <a:path w="2152650" h="2094229">
                <a:moveTo>
                  <a:pt x="1076325" y="2093913"/>
                </a:moveTo>
                <a:lnTo>
                  <a:pt x="1027056" y="2092835"/>
                </a:lnTo>
                <a:lnTo>
                  <a:pt x="978357" y="2089634"/>
                </a:lnTo>
                <a:lnTo>
                  <a:pt x="930274" y="2084355"/>
                </a:lnTo>
                <a:lnTo>
                  <a:pt x="882854" y="2077045"/>
                </a:lnTo>
                <a:lnTo>
                  <a:pt x="836145" y="2067749"/>
                </a:lnTo>
                <a:lnTo>
                  <a:pt x="790195" y="2056514"/>
                </a:lnTo>
                <a:lnTo>
                  <a:pt x="745051" y="2043387"/>
                </a:lnTo>
                <a:lnTo>
                  <a:pt x="700760" y="2028413"/>
                </a:lnTo>
                <a:lnTo>
                  <a:pt x="657370" y="2011638"/>
                </a:lnTo>
                <a:lnTo>
                  <a:pt x="614929" y="1993109"/>
                </a:lnTo>
                <a:lnTo>
                  <a:pt x="573484" y="1972872"/>
                </a:lnTo>
                <a:lnTo>
                  <a:pt x="533083" y="1950973"/>
                </a:lnTo>
                <a:lnTo>
                  <a:pt x="493772" y="1927458"/>
                </a:lnTo>
                <a:lnTo>
                  <a:pt x="455600" y="1902374"/>
                </a:lnTo>
                <a:lnTo>
                  <a:pt x="418614" y="1875766"/>
                </a:lnTo>
                <a:lnTo>
                  <a:pt x="382862" y="1847682"/>
                </a:lnTo>
                <a:lnTo>
                  <a:pt x="348391" y="1818166"/>
                </a:lnTo>
                <a:lnTo>
                  <a:pt x="315248" y="1787266"/>
                </a:lnTo>
                <a:lnTo>
                  <a:pt x="283481" y="1755028"/>
                </a:lnTo>
                <a:lnTo>
                  <a:pt x="253138" y="1721497"/>
                </a:lnTo>
                <a:lnTo>
                  <a:pt x="224265" y="1686720"/>
                </a:lnTo>
                <a:lnTo>
                  <a:pt x="196912" y="1650743"/>
                </a:lnTo>
                <a:lnTo>
                  <a:pt x="171124" y="1613613"/>
                </a:lnTo>
                <a:lnTo>
                  <a:pt x="146949" y="1575375"/>
                </a:lnTo>
                <a:lnTo>
                  <a:pt x="124436" y="1536076"/>
                </a:lnTo>
                <a:lnTo>
                  <a:pt x="103631" y="1495762"/>
                </a:lnTo>
                <a:lnTo>
                  <a:pt x="84582" y="1454479"/>
                </a:lnTo>
                <a:lnTo>
                  <a:pt x="67337" y="1412273"/>
                </a:lnTo>
                <a:lnTo>
                  <a:pt x="51943" y="1369191"/>
                </a:lnTo>
                <a:lnTo>
                  <a:pt x="38447" y="1325279"/>
                </a:lnTo>
                <a:lnTo>
                  <a:pt x="26897" y="1280582"/>
                </a:lnTo>
                <a:lnTo>
                  <a:pt x="17341" y="1235148"/>
                </a:lnTo>
                <a:lnTo>
                  <a:pt x="9825" y="1189022"/>
                </a:lnTo>
                <a:lnTo>
                  <a:pt x="4398" y="1142251"/>
                </a:lnTo>
                <a:lnTo>
                  <a:pt x="1107" y="1094880"/>
                </a:lnTo>
                <a:lnTo>
                  <a:pt x="0" y="1046956"/>
                </a:lnTo>
                <a:lnTo>
                  <a:pt x="1107" y="999032"/>
                </a:lnTo>
                <a:lnTo>
                  <a:pt x="4398" y="951662"/>
                </a:lnTo>
                <a:lnTo>
                  <a:pt x="9825" y="904890"/>
                </a:lnTo>
                <a:lnTo>
                  <a:pt x="17341" y="858764"/>
                </a:lnTo>
                <a:lnTo>
                  <a:pt x="26897" y="813330"/>
                </a:lnTo>
                <a:lnTo>
                  <a:pt x="38447" y="768634"/>
                </a:lnTo>
                <a:lnTo>
                  <a:pt x="51943" y="724721"/>
                </a:lnTo>
                <a:lnTo>
                  <a:pt x="67337" y="681639"/>
                </a:lnTo>
                <a:lnTo>
                  <a:pt x="84582" y="639433"/>
                </a:lnTo>
                <a:lnTo>
                  <a:pt x="103631" y="598150"/>
                </a:lnTo>
                <a:lnTo>
                  <a:pt x="124436" y="557836"/>
                </a:lnTo>
                <a:lnTo>
                  <a:pt x="146949" y="518537"/>
                </a:lnTo>
                <a:lnTo>
                  <a:pt x="171124" y="480299"/>
                </a:lnTo>
                <a:lnTo>
                  <a:pt x="196912" y="443169"/>
                </a:lnTo>
                <a:lnTo>
                  <a:pt x="224265" y="407192"/>
                </a:lnTo>
                <a:lnTo>
                  <a:pt x="253138" y="372415"/>
                </a:lnTo>
                <a:lnTo>
                  <a:pt x="283481" y="338885"/>
                </a:lnTo>
                <a:lnTo>
                  <a:pt x="315248" y="306646"/>
                </a:lnTo>
                <a:lnTo>
                  <a:pt x="348391" y="275746"/>
                </a:lnTo>
                <a:lnTo>
                  <a:pt x="382862" y="246231"/>
                </a:lnTo>
                <a:lnTo>
                  <a:pt x="418614" y="218146"/>
                </a:lnTo>
                <a:lnTo>
                  <a:pt x="455600" y="191539"/>
                </a:lnTo>
                <a:lnTo>
                  <a:pt x="493772" y="166454"/>
                </a:lnTo>
                <a:lnTo>
                  <a:pt x="533083" y="142940"/>
                </a:lnTo>
                <a:lnTo>
                  <a:pt x="573484" y="121041"/>
                </a:lnTo>
                <a:lnTo>
                  <a:pt x="614929" y="100804"/>
                </a:lnTo>
                <a:lnTo>
                  <a:pt x="657370" y="82275"/>
                </a:lnTo>
                <a:lnTo>
                  <a:pt x="700760" y="65500"/>
                </a:lnTo>
                <a:lnTo>
                  <a:pt x="745051" y="50525"/>
                </a:lnTo>
                <a:lnTo>
                  <a:pt x="790195" y="37398"/>
                </a:lnTo>
                <a:lnTo>
                  <a:pt x="836145" y="26163"/>
                </a:lnTo>
                <a:lnTo>
                  <a:pt x="882854" y="16867"/>
                </a:lnTo>
                <a:lnTo>
                  <a:pt x="930274" y="9557"/>
                </a:lnTo>
                <a:lnTo>
                  <a:pt x="978357" y="4278"/>
                </a:lnTo>
                <a:lnTo>
                  <a:pt x="1027056" y="1077"/>
                </a:lnTo>
                <a:lnTo>
                  <a:pt x="1076325" y="0"/>
                </a:lnTo>
                <a:lnTo>
                  <a:pt x="1125593" y="1077"/>
                </a:lnTo>
                <a:lnTo>
                  <a:pt x="1174292" y="4278"/>
                </a:lnTo>
                <a:lnTo>
                  <a:pt x="1222375" y="9557"/>
                </a:lnTo>
                <a:lnTo>
                  <a:pt x="1269795" y="16867"/>
                </a:lnTo>
                <a:lnTo>
                  <a:pt x="1316504" y="26163"/>
                </a:lnTo>
                <a:lnTo>
                  <a:pt x="1362454" y="37398"/>
                </a:lnTo>
                <a:lnTo>
                  <a:pt x="1407598" y="50525"/>
                </a:lnTo>
                <a:lnTo>
                  <a:pt x="1451889" y="65500"/>
                </a:lnTo>
                <a:lnTo>
                  <a:pt x="1495279" y="82275"/>
                </a:lnTo>
                <a:lnTo>
                  <a:pt x="1537720" y="100804"/>
                </a:lnTo>
                <a:lnTo>
                  <a:pt x="1579165" y="121041"/>
                </a:lnTo>
                <a:lnTo>
                  <a:pt x="1619566" y="142940"/>
                </a:lnTo>
                <a:lnTo>
                  <a:pt x="1658877" y="166454"/>
                </a:lnTo>
                <a:lnTo>
                  <a:pt x="1697049" y="191539"/>
                </a:lnTo>
                <a:lnTo>
                  <a:pt x="1734035" y="218146"/>
                </a:lnTo>
                <a:lnTo>
                  <a:pt x="1769787" y="246231"/>
                </a:lnTo>
                <a:lnTo>
                  <a:pt x="1804258" y="275746"/>
                </a:lnTo>
                <a:lnTo>
                  <a:pt x="1837401" y="306646"/>
                </a:lnTo>
                <a:lnTo>
                  <a:pt x="1869168" y="338885"/>
                </a:lnTo>
                <a:lnTo>
                  <a:pt x="1899511" y="372415"/>
                </a:lnTo>
                <a:lnTo>
                  <a:pt x="1928384" y="407192"/>
                </a:lnTo>
                <a:lnTo>
                  <a:pt x="1955737" y="443169"/>
                </a:lnTo>
                <a:lnTo>
                  <a:pt x="1981525" y="480299"/>
                </a:lnTo>
                <a:lnTo>
                  <a:pt x="2005700" y="518537"/>
                </a:lnTo>
                <a:lnTo>
                  <a:pt x="2028213" y="557836"/>
                </a:lnTo>
                <a:lnTo>
                  <a:pt x="2049018" y="598150"/>
                </a:lnTo>
                <a:lnTo>
                  <a:pt x="2068067" y="639433"/>
                </a:lnTo>
                <a:lnTo>
                  <a:pt x="2085312" y="681639"/>
                </a:lnTo>
                <a:lnTo>
                  <a:pt x="2100706" y="724721"/>
                </a:lnTo>
                <a:lnTo>
                  <a:pt x="2114202" y="768634"/>
                </a:lnTo>
                <a:lnTo>
                  <a:pt x="2125752" y="813330"/>
                </a:lnTo>
                <a:lnTo>
                  <a:pt x="2135308" y="858764"/>
                </a:lnTo>
                <a:lnTo>
                  <a:pt x="2142824" y="904890"/>
                </a:lnTo>
                <a:lnTo>
                  <a:pt x="2148251" y="951662"/>
                </a:lnTo>
                <a:lnTo>
                  <a:pt x="2151542" y="999032"/>
                </a:lnTo>
                <a:lnTo>
                  <a:pt x="2152650" y="1046956"/>
                </a:lnTo>
                <a:lnTo>
                  <a:pt x="2151542" y="1094880"/>
                </a:lnTo>
                <a:lnTo>
                  <a:pt x="2148251" y="1142251"/>
                </a:lnTo>
                <a:lnTo>
                  <a:pt x="2142824" y="1189022"/>
                </a:lnTo>
                <a:lnTo>
                  <a:pt x="2135308" y="1235148"/>
                </a:lnTo>
                <a:lnTo>
                  <a:pt x="2125752" y="1280582"/>
                </a:lnTo>
                <a:lnTo>
                  <a:pt x="2114202" y="1325279"/>
                </a:lnTo>
                <a:lnTo>
                  <a:pt x="2100706" y="1369191"/>
                </a:lnTo>
                <a:lnTo>
                  <a:pt x="2085312" y="1412273"/>
                </a:lnTo>
                <a:lnTo>
                  <a:pt x="2068067" y="1454479"/>
                </a:lnTo>
                <a:lnTo>
                  <a:pt x="2049018" y="1495762"/>
                </a:lnTo>
                <a:lnTo>
                  <a:pt x="2028213" y="1536076"/>
                </a:lnTo>
                <a:lnTo>
                  <a:pt x="2005700" y="1575375"/>
                </a:lnTo>
                <a:lnTo>
                  <a:pt x="1981525" y="1613613"/>
                </a:lnTo>
                <a:lnTo>
                  <a:pt x="1955737" y="1650743"/>
                </a:lnTo>
                <a:lnTo>
                  <a:pt x="1928384" y="1686720"/>
                </a:lnTo>
                <a:lnTo>
                  <a:pt x="1899511" y="1721497"/>
                </a:lnTo>
                <a:lnTo>
                  <a:pt x="1869168" y="1755028"/>
                </a:lnTo>
                <a:lnTo>
                  <a:pt x="1837401" y="1787266"/>
                </a:lnTo>
                <a:lnTo>
                  <a:pt x="1804258" y="1818166"/>
                </a:lnTo>
                <a:lnTo>
                  <a:pt x="1769787" y="1847682"/>
                </a:lnTo>
                <a:lnTo>
                  <a:pt x="1734035" y="1875766"/>
                </a:lnTo>
                <a:lnTo>
                  <a:pt x="1697049" y="1902374"/>
                </a:lnTo>
                <a:lnTo>
                  <a:pt x="1658877" y="1927458"/>
                </a:lnTo>
                <a:lnTo>
                  <a:pt x="1619566" y="1950973"/>
                </a:lnTo>
                <a:lnTo>
                  <a:pt x="1579165" y="1972872"/>
                </a:lnTo>
                <a:lnTo>
                  <a:pt x="1537720" y="1993109"/>
                </a:lnTo>
                <a:lnTo>
                  <a:pt x="1495279" y="2011638"/>
                </a:lnTo>
                <a:lnTo>
                  <a:pt x="1451889" y="2028413"/>
                </a:lnTo>
                <a:lnTo>
                  <a:pt x="1407598" y="2043387"/>
                </a:lnTo>
                <a:lnTo>
                  <a:pt x="1362454" y="2056514"/>
                </a:lnTo>
                <a:lnTo>
                  <a:pt x="1316504" y="2067749"/>
                </a:lnTo>
                <a:lnTo>
                  <a:pt x="1269795" y="2077045"/>
                </a:lnTo>
                <a:lnTo>
                  <a:pt x="1222375" y="2084355"/>
                </a:lnTo>
                <a:lnTo>
                  <a:pt x="1174292" y="2089634"/>
                </a:lnTo>
                <a:lnTo>
                  <a:pt x="1125593" y="2092835"/>
                </a:lnTo>
                <a:lnTo>
                  <a:pt x="1076325" y="2093913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0875" y="1290637"/>
            <a:ext cx="2252980" cy="2286000"/>
          </a:xfrm>
          <a:custGeom>
            <a:avLst/>
            <a:gdLst/>
            <a:ahLst/>
            <a:cxnLst/>
            <a:rect l="l" t="t" r="r" b="b"/>
            <a:pathLst>
              <a:path w="2252980" h="2286000">
                <a:moveTo>
                  <a:pt x="1126331" y="2286000"/>
                </a:moveTo>
                <a:lnTo>
                  <a:pt x="1078719" y="2284997"/>
                </a:lnTo>
                <a:lnTo>
                  <a:pt x="1031612" y="2282015"/>
                </a:lnTo>
                <a:lnTo>
                  <a:pt x="985046" y="2277094"/>
                </a:lnTo>
                <a:lnTo>
                  <a:pt x="939063" y="2270273"/>
                </a:lnTo>
                <a:lnTo>
                  <a:pt x="893701" y="2261592"/>
                </a:lnTo>
                <a:lnTo>
                  <a:pt x="848999" y="2251091"/>
                </a:lnTo>
                <a:lnTo>
                  <a:pt x="804996" y="2238809"/>
                </a:lnTo>
                <a:lnTo>
                  <a:pt x="761731" y="2224787"/>
                </a:lnTo>
                <a:lnTo>
                  <a:pt x="719244" y="2209063"/>
                </a:lnTo>
                <a:lnTo>
                  <a:pt x="677573" y="2191677"/>
                </a:lnTo>
                <a:lnTo>
                  <a:pt x="636758" y="2172669"/>
                </a:lnTo>
                <a:lnTo>
                  <a:pt x="596837" y="2152079"/>
                </a:lnTo>
                <a:lnTo>
                  <a:pt x="557850" y="2129946"/>
                </a:lnTo>
                <a:lnTo>
                  <a:pt x="519836" y="2106311"/>
                </a:lnTo>
                <a:lnTo>
                  <a:pt x="482834" y="2081212"/>
                </a:lnTo>
                <a:lnTo>
                  <a:pt x="446882" y="2054690"/>
                </a:lnTo>
                <a:lnTo>
                  <a:pt x="412021" y="2026783"/>
                </a:lnTo>
                <a:lnTo>
                  <a:pt x="378289" y="1997532"/>
                </a:lnTo>
                <a:lnTo>
                  <a:pt x="345726" y="1966977"/>
                </a:lnTo>
                <a:lnTo>
                  <a:pt x="314370" y="1935157"/>
                </a:lnTo>
                <a:lnTo>
                  <a:pt x="284260" y="1902111"/>
                </a:lnTo>
                <a:lnTo>
                  <a:pt x="255436" y="1867880"/>
                </a:lnTo>
                <a:lnTo>
                  <a:pt x="227936" y="1832503"/>
                </a:lnTo>
                <a:lnTo>
                  <a:pt x="201801" y="1796020"/>
                </a:lnTo>
                <a:lnTo>
                  <a:pt x="177068" y="1758470"/>
                </a:lnTo>
                <a:lnTo>
                  <a:pt x="153777" y="1719893"/>
                </a:lnTo>
                <a:lnTo>
                  <a:pt x="131967" y="1680330"/>
                </a:lnTo>
                <a:lnTo>
                  <a:pt x="111677" y="1639818"/>
                </a:lnTo>
                <a:lnTo>
                  <a:pt x="92947" y="1598399"/>
                </a:lnTo>
                <a:lnTo>
                  <a:pt x="75814" y="1556111"/>
                </a:lnTo>
                <a:lnTo>
                  <a:pt x="60320" y="1512995"/>
                </a:lnTo>
                <a:lnTo>
                  <a:pt x="46501" y="1469090"/>
                </a:lnTo>
                <a:lnTo>
                  <a:pt x="34399" y="1424436"/>
                </a:lnTo>
                <a:lnTo>
                  <a:pt x="24051" y="1379072"/>
                </a:lnTo>
                <a:lnTo>
                  <a:pt x="15497" y="1333039"/>
                </a:lnTo>
                <a:lnTo>
                  <a:pt x="8775" y="1286375"/>
                </a:lnTo>
                <a:lnTo>
                  <a:pt x="3926" y="1239121"/>
                </a:lnTo>
                <a:lnTo>
                  <a:pt x="988" y="1191316"/>
                </a:lnTo>
                <a:lnTo>
                  <a:pt x="0" y="1143000"/>
                </a:lnTo>
                <a:lnTo>
                  <a:pt x="988" y="1094683"/>
                </a:lnTo>
                <a:lnTo>
                  <a:pt x="3926" y="1046878"/>
                </a:lnTo>
                <a:lnTo>
                  <a:pt x="8775" y="999624"/>
                </a:lnTo>
                <a:lnTo>
                  <a:pt x="15497" y="952960"/>
                </a:lnTo>
                <a:lnTo>
                  <a:pt x="24051" y="906927"/>
                </a:lnTo>
                <a:lnTo>
                  <a:pt x="34399" y="861563"/>
                </a:lnTo>
                <a:lnTo>
                  <a:pt x="46501" y="816909"/>
                </a:lnTo>
                <a:lnTo>
                  <a:pt x="60320" y="773004"/>
                </a:lnTo>
                <a:lnTo>
                  <a:pt x="75814" y="729888"/>
                </a:lnTo>
                <a:lnTo>
                  <a:pt x="92947" y="687600"/>
                </a:lnTo>
                <a:lnTo>
                  <a:pt x="111677" y="646181"/>
                </a:lnTo>
                <a:lnTo>
                  <a:pt x="131967" y="605669"/>
                </a:lnTo>
                <a:lnTo>
                  <a:pt x="153777" y="566106"/>
                </a:lnTo>
                <a:lnTo>
                  <a:pt x="177068" y="527529"/>
                </a:lnTo>
                <a:lnTo>
                  <a:pt x="201801" y="489979"/>
                </a:lnTo>
                <a:lnTo>
                  <a:pt x="227936" y="453496"/>
                </a:lnTo>
                <a:lnTo>
                  <a:pt x="255436" y="418119"/>
                </a:lnTo>
                <a:lnTo>
                  <a:pt x="284260" y="383888"/>
                </a:lnTo>
                <a:lnTo>
                  <a:pt x="314370" y="350842"/>
                </a:lnTo>
                <a:lnTo>
                  <a:pt x="345726" y="319022"/>
                </a:lnTo>
                <a:lnTo>
                  <a:pt x="378289" y="288467"/>
                </a:lnTo>
                <a:lnTo>
                  <a:pt x="412021" y="259216"/>
                </a:lnTo>
                <a:lnTo>
                  <a:pt x="446882" y="231309"/>
                </a:lnTo>
                <a:lnTo>
                  <a:pt x="482834" y="204787"/>
                </a:lnTo>
                <a:lnTo>
                  <a:pt x="519836" y="179688"/>
                </a:lnTo>
                <a:lnTo>
                  <a:pt x="557850" y="156053"/>
                </a:lnTo>
                <a:lnTo>
                  <a:pt x="596837" y="133920"/>
                </a:lnTo>
                <a:lnTo>
                  <a:pt x="636758" y="113330"/>
                </a:lnTo>
                <a:lnTo>
                  <a:pt x="677573" y="94322"/>
                </a:lnTo>
                <a:lnTo>
                  <a:pt x="719244" y="76936"/>
                </a:lnTo>
                <a:lnTo>
                  <a:pt x="761731" y="61212"/>
                </a:lnTo>
                <a:lnTo>
                  <a:pt x="804996" y="47190"/>
                </a:lnTo>
                <a:lnTo>
                  <a:pt x="848999" y="34908"/>
                </a:lnTo>
                <a:lnTo>
                  <a:pt x="893701" y="24407"/>
                </a:lnTo>
                <a:lnTo>
                  <a:pt x="939063" y="15726"/>
                </a:lnTo>
                <a:lnTo>
                  <a:pt x="985046" y="8905"/>
                </a:lnTo>
                <a:lnTo>
                  <a:pt x="1031612" y="3984"/>
                </a:lnTo>
                <a:lnTo>
                  <a:pt x="1078719" y="1002"/>
                </a:lnTo>
                <a:lnTo>
                  <a:pt x="1126331" y="0"/>
                </a:lnTo>
                <a:lnTo>
                  <a:pt x="1173943" y="1002"/>
                </a:lnTo>
                <a:lnTo>
                  <a:pt x="1221051" y="3984"/>
                </a:lnTo>
                <a:lnTo>
                  <a:pt x="1267616" y="8905"/>
                </a:lnTo>
                <a:lnTo>
                  <a:pt x="1313599" y="15726"/>
                </a:lnTo>
                <a:lnTo>
                  <a:pt x="1358961" y="24407"/>
                </a:lnTo>
                <a:lnTo>
                  <a:pt x="1403663" y="34908"/>
                </a:lnTo>
                <a:lnTo>
                  <a:pt x="1447666" y="47190"/>
                </a:lnTo>
                <a:lnTo>
                  <a:pt x="1490931" y="61212"/>
                </a:lnTo>
                <a:lnTo>
                  <a:pt x="1533418" y="76936"/>
                </a:lnTo>
                <a:lnTo>
                  <a:pt x="1575089" y="94322"/>
                </a:lnTo>
                <a:lnTo>
                  <a:pt x="1615905" y="113330"/>
                </a:lnTo>
                <a:lnTo>
                  <a:pt x="1655825" y="133920"/>
                </a:lnTo>
                <a:lnTo>
                  <a:pt x="1694812" y="156053"/>
                </a:lnTo>
                <a:lnTo>
                  <a:pt x="1732826" y="179688"/>
                </a:lnTo>
                <a:lnTo>
                  <a:pt x="1769829" y="204787"/>
                </a:lnTo>
                <a:lnTo>
                  <a:pt x="1805780" y="231309"/>
                </a:lnTo>
                <a:lnTo>
                  <a:pt x="1840641" y="259216"/>
                </a:lnTo>
                <a:lnTo>
                  <a:pt x="1874373" y="288467"/>
                </a:lnTo>
                <a:lnTo>
                  <a:pt x="1906936" y="319022"/>
                </a:lnTo>
                <a:lnTo>
                  <a:pt x="1938293" y="350842"/>
                </a:lnTo>
                <a:lnTo>
                  <a:pt x="1968402" y="383888"/>
                </a:lnTo>
                <a:lnTo>
                  <a:pt x="1997226" y="418119"/>
                </a:lnTo>
                <a:lnTo>
                  <a:pt x="2024726" y="453496"/>
                </a:lnTo>
                <a:lnTo>
                  <a:pt x="2050862" y="489979"/>
                </a:lnTo>
                <a:lnTo>
                  <a:pt x="2075594" y="527529"/>
                </a:lnTo>
                <a:lnTo>
                  <a:pt x="2098885" y="566106"/>
                </a:lnTo>
                <a:lnTo>
                  <a:pt x="2120695" y="605669"/>
                </a:lnTo>
                <a:lnTo>
                  <a:pt x="2140985" y="646181"/>
                </a:lnTo>
                <a:lnTo>
                  <a:pt x="2159716" y="687600"/>
                </a:lnTo>
                <a:lnTo>
                  <a:pt x="2176848" y="729888"/>
                </a:lnTo>
                <a:lnTo>
                  <a:pt x="2192343" y="773004"/>
                </a:lnTo>
                <a:lnTo>
                  <a:pt x="2206161" y="816909"/>
                </a:lnTo>
                <a:lnTo>
                  <a:pt x="2218263" y="861563"/>
                </a:lnTo>
                <a:lnTo>
                  <a:pt x="2228611" y="906927"/>
                </a:lnTo>
                <a:lnTo>
                  <a:pt x="2237166" y="952960"/>
                </a:lnTo>
                <a:lnTo>
                  <a:pt x="2243887" y="999624"/>
                </a:lnTo>
                <a:lnTo>
                  <a:pt x="2248736" y="1046878"/>
                </a:lnTo>
                <a:lnTo>
                  <a:pt x="2251675" y="1094683"/>
                </a:lnTo>
                <a:lnTo>
                  <a:pt x="2252663" y="1143000"/>
                </a:lnTo>
                <a:lnTo>
                  <a:pt x="2251675" y="1191316"/>
                </a:lnTo>
                <a:lnTo>
                  <a:pt x="2248736" y="1239121"/>
                </a:lnTo>
                <a:lnTo>
                  <a:pt x="2243887" y="1286375"/>
                </a:lnTo>
                <a:lnTo>
                  <a:pt x="2237166" y="1333039"/>
                </a:lnTo>
                <a:lnTo>
                  <a:pt x="2228611" y="1379072"/>
                </a:lnTo>
                <a:lnTo>
                  <a:pt x="2218263" y="1424436"/>
                </a:lnTo>
                <a:lnTo>
                  <a:pt x="2206161" y="1469090"/>
                </a:lnTo>
                <a:lnTo>
                  <a:pt x="2192343" y="1512995"/>
                </a:lnTo>
                <a:lnTo>
                  <a:pt x="2176848" y="1556111"/>
                </a:lnTo>
                <a:lnTo>
                  <a:pt x="2159716" y="1598399"/>
                </a:lnTo>
                <a:lnTo>
                  <a:pt x="2140985" y="1639818"/>
                </a:lnTo>
                <a:lnTo>
                  <a:pt x="2120695" y="1680330"/>
                </a:lnTo>
                <a:lnTo>
                  <a:pt x="2098885" y="1719893"/>
                </a:lnTo>
                <a:lnTo>
                  <a:pt x="2075594" y="1758470"/>
                </a:lnTo>
                <a:lnTo>
                  <a:pt x="2050862" y="1796020"/>
                </a:lnTo>
                <a:lnTo>
                  <a:pt x="2024726" y="1832503"/>
                </a:lnTo>
                <a:lnTo>
                  <a:pt x="1997226" y="1867880"/>
                </a:lnTo>
                <a:lnTo>
                  <a:pt x="1968402" y="1902111"/>
                </a:lnTo>
                <a:lnTo>
                  <a:pt x="1938293" y="1935157"/>
                </a:lnTo>
                <a:lnTo>
                  <a:pt x="1906936" y="1966977"/>
                </a:lnTo>
                <a:lnTo>
                  <a:pt x="1874373" y="1997532"/>
                </a:lnTo>
                <a:lnTo>
                  <a:pt x="1840641" y="2026783"/>
                </a:lnTo>
                <a:lnTo>
                  <a:pt x="1805780" y="2054690"/>
                </a:lnTo>
                <a:lnTo>
                  <a:pt x="1769829" y="2081212"/>
                </a:lnTo>
                <a:lnTo>
                  <a:pt x="1732826" y="2106311"/>
                </a:lnTo>
                <a:lnTo>
                  <a:pt x="1694812" y="2129946"/>
                </a:lnTo>
                <a:lnTo>
                  <a:pt x="1655825" y="2152079"/>
                </a:lnTo>
                <a:lnTo>
                  <a:pt x="1615905" y="2172669"/>
                </a:lnTo>
                <a:lnTo>
                  <a:pt x="1575089" y="2191677"/>
                </a:lnTo>
                <a:lnTo>
                  <a:pt x="1533418" y="2209063"/>
                </a:lnTo>
                <a:lnTo>
                  <a:pt x="1490931" y="2224787"/>
                </a:lnTo>
                <a:lnTo>
                  <a:pt x="1447666" y="2238809"/>
                </a:lnTo>
                <a:lnTo>
                  <a:pt x="1403663" y="2251091"/>
                </a:lnTo>
                <a:lnTo>
                  <a:pt x="1358961" y="2261592"/>
                </a:lnTo>
                <a:lnTo>
                  <a:pt x="1313599" y="2270273"/>
                </a:lnTo>
                <a:lnTo>
                  <a:pt x="1267616" y="2277094"/>
                </a:lnTo>
                <a:lnTo>
                  <a:pt x="1221051" y="2282015"/>
                </a:lnTo>
                <a:lnTo>
                  <a:pt x="1173943" y="2284997"/>
                </a:lnTo>
                <a:lnTo>
                  <a:pt x="1126331" y="2286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8638" y="2447925"/>
            <a:ext cx="1278255" cy="655955"/>
          </a:xfrm>
          <a:custGeom>
            <a:avLst/>
            <a:gdLst/>
            <a:ahLst/>
            <a:cxnLst/>
            <a:rect l="l" t="t" r="r" b="b"/>
            <a:pathLst>
              <a:path w="1278255" h="655955">
                <a:moveTo>
                  <a:pt x="0" y="0"/>
                </a:moveTo>
                <a:lnTo>
                  <a:pt x="1277937" y="65563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4000" y="4033838"/>
            <a:ext cx="1038225" cy="1005205"/>
          </a:xfrm>
          <a:custGeom>
            <a:avLst/>
            <a:gdLst/>
            <a:ahLst/>
            <a:cxnLst/>
            <a:rect l="l" t="t" r="r" b="b"/>
            <a:pathLst>
              <a:path w="1038225" h="1005204">
                <a:moveTo>
                  <a:pt x="519112" y="1004887"/>
                </a:moveTo>
                <a:lnTo>
                  <a:pt x="469115" y="1002628"/>
                </a:lnTo>
                <a:lnTo>
                  <a:pt x="420466" y="995983"/>
                </a:lnTo>
                <a:lnTo>
                  <a:pt x="373379" y="985146"/>
                </a:lnTo>
                <a:lnTo>
                  <a:pt x="328071" y="970312"/>
                </a:lnTo>
                <a:lnTo>
                  <a:pt x="284761" y="951676"/>
                </a:lnTo>
                <a:lnTo>
                  <a:pt x="243665" y="929432"/>
                </a:lnTo>
                <a:lnTo>
                  <a:pt x="205001" y="903777"/>
                </a:lnTo>
                <a:lnTo>
                  <a:pt x="168988" y="874904"/>
                </a:lnTo>
                <a:lnTo>
                  <a:pt x="135841" y="843010"/>
                </a:lnTo>
                <a:lnTo>
                  <a:pt x="105780" y="808288"/>
                </a:lnTo>
                <a:lnTo>
                  <a:pt x="79021" y="770933"/>
                </a:lnTo>
                <a:lnTo>
                  <a:pt x="55782" y="731141"/>
                </a:lnTo>
                <a:lnTo>
                  <a:pt x="36280" y="689107"/>
                </a:lnTo>
                <a:lnTo>
                  <a:pt x="20734" y="645025"/>
                </a:lnTo>
                <a:lnTo>
                  <a:pt x="9360" y="599090"/>
                </a:lnTo>
                <a:lnTo>
                  <a:pt x="2376" y="551498"/>
                </a:lnTo>
                <a:lnTo>
                  <a:pt x="0" y="502443"/>
                </a:lnTo>
                <a:lnTo>
                  <a:pt x="2376" y="454054"/>
                </a:lnTo>
                <a:lnTo>
                  <a:pt x="9360" y="406967"/>
                </a:lnTo>
                <a:lnTo>
                  <a:pt x="20734" y="361392"/>
                </a:lnTo>
                <a:lnTo>
                  <a:pt x="36281" y="317539"/>
                </a:lnTo>
                <a:lnTo>
                  <a:pt x="55783" y="275619"/>
                </a:lnTo>
                <a:lnTo>
                  <a:pt x="79022" y="235843"/>
                </a:lnTo>
                <a:lnTo>
                  <a:pt x="105781" y="198420"/>
                </a:lnTo>
                <a:lnTo>
                  <a:pt x="135843" y="163563"/>
                </a:lnTo>
                <a:lnTo>
                  <a:pt x="168989" y="131481"/>
                </a:lnTo>
                <a:lnTo>
                  <a:pt x="205003" y="102384"/>
                </a:lnTo>
                <a:lnTo>
                  <a:pt x="243667" y="76484"/>
                </a:lnTo>
                <a:lnTo>
                  <a:pt x="284763" y="53991"/>
                </a:lnTo>
                <a:lnTo>
                  <a:pt x="328073" y="35116"/>
                </a:lnTo>
                <a:lnTo>
                  <a:pt x="373381" y="20068"/>
                </a:lnTo>
                <a:lnTo>
                  <a:pt x="420469" y="9059"/>
                </a:lnTo>
                <a:lnTo>
                  <a:pt x="469118" y="2300"/>
                </a:lnTo>
                <a:lnTo>
                  <a:pt x="519112" y="0"/>
                </a:lnTo>
                <a:lnTo>
                  <a:pt x="569106" y="2300"/>
                </a:lnTo>
                <a:lnTo>
                  <a:pt x="617755" y="9059"/>
                </a:lnTo>
                <a:lnTo>
                  <a:pt x="664843" y="20068"/>
                </a:lnTo>
                <a:lnTo>
                  <a:pt x="710151" y="35116"/>
                </a:lnTo>
                <a:lnTo>
                  <a:pt x="753461" y="53991"/>
                </a:lnTo>
                <a:lnTo>
                  <a:pt x="794557" y="76484"/>
                </a:lnTo>
                <a:lnTo>
                  <a:pt x="833221" y="102384"/>
                </a:lnTo>
                <a:lnTo>
                  <a:pt x="869235" y="131481"/>
                </a:lnTo>
                <a:lnTo>
                  <a:pt x="902381" y="163563"/>
                </a:lnTo>
                <a:lnTo>
                  <a:pt x="932443" y="198420"/>
                </a:lnTo>
                <a:lnTo>
                  <a:pt x="959202" y="235843"/>
                </a:lnTo>
                <a:lnTo>
                  <a:pt x="982441" y="275619"/>
                </a:lnTo>
                <a:lnTo>
                  <a:pt x="1001943" y="317539"/>
                </a:lnTo>
                <a:lnTo>
                  <a:pt x="1017490" y="361392"/>
                </a:lnTo>
                <a:lnTo>
                  <a:pt x="1028864" y="406967"/>
                </a:lnTo>
                <a:lnTo>
                  <a:pt x="1035848" y="454054"/>
                </a:lnTo>
                <a:lnTo>
                  <a:pt x="1038224" y="502443"/>
                </a:lnTo>
                <a:lnTo>
                  <a:pt x="1035848" y="551499"/>
                </a:lnTo>
                <a:lnTo>
                  <a:pt x="1028864" y="599091"/>
                </a:lnTo>
                <a:lnTo>
                  <a:pt x="1017489" y="645026"/>
                </a:lnTo>
                <a:lnTo>
                  <a:pt x="1001942" y="689109"/>
                </a:lnTo>
                <a:lnTo>
                  <a:pt x="982440" y="731143"/>
                </a:lnTo>
                <a:lnTo>
                  <a:pt x="959201" y="770935"/>
                </a:lnTo>
                <a:lnTo>
                  <a:pt x="932441" y="808289"/>
                </a:lnTo>
                <a:lnTo>
                  <a:pt x="902379" y="843011"/>
                </a:lnTo>
                <a:lnTo>
                  <a:pt x="869233" y="874906"/>
                </a:lnTo>
                <a:lnTo>
                  <a:pt x="833219" y="903778"/>
                </a:lnTo>
                <a:lnTo>
                  <a:pt x="794555" y="929434"/>
                </a:lnTo>
                <a:lnTo>
                  <a:pt x="753459" y="951677"/>
                </a:lnTo>
                <a:lnTo>
                  <a:pt x="710148" y="970313"/>
                </a:lnTo>
                <a:lnTo>
                  <a:pt x="664840" y="985146"/>
                </a:lnTo>
                <a:lnTo>
                  <a:pt x="617752" y="995983"/>
                </a:lnTo>
                <a:lnTo>
                  <a:pt x="569097" y="1002629"/>
                </a:lnTo>
                <a:lnTo>
                  <a:pt x="519112" y="100488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97100" y="3636962"/>
            <a:ext cx="1257300" cy="809625"/>
          </a:xfrm>
          <a:custGeom>
            <a:avLst/>
            <a:gdLst/>
            <a:ahLst/>
            <a:cxnLst/>
            <a:rect l="l" t="t" r="r" b="b"/>
            <a:pathLst>
              <a:path w="1257300" h="809625">
                <a:moveTo>
                  <a:pt x="0" y="809625"/>
                </a:moveTo>
                <a:lnTo>
                  <a:pt x="1257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8325" y="4440237"/>
            <a:ext cx="2278380" cy="2052955"/>
          </a:xfrm>
          <a:custGeom>
            <a:avLst/>
            <a:gdLst/>
            <a:ahLst/>
            <a:cxnLst/>
            <a:rect l="l" t="t" r="r" b="b"/>
            <a:pathLst>
              <a:path w="2278379" h="2052954">
                <a:moveTo>
                  <a:pt x="1139031" y="2052637"/>
                </a:moveTo>
                <a:lnTo>
                  <a:pt x="1088294" y="2051653"/>
                </a:lnTo>
                <a:lnTo>
                  <a:pt x="1038125" y="2048730"/>
                </a:lnTo>
                <a:lnTo>
                  <a:pt x="988571" y="2043905"/>
                </a:lnTo>
                <a:lnTo>
                  <a:pt x="939678" y="2037217"/>
                </a:lnTo>
                <a:lnTo>
                  <a:pt x="891492" y="2028706"/>
                </a:lnTo>
                <a:lnTo>
                  <a:pt x="844059" y="2018410"/>
                </a:lnTo>
                <a:lnTo>
                  <a:pt x="797427" y="2006368"/>
                </a:lnTo>
                <a:lnTo>
                  <a:pt x="751640" y="1992619"/>
                </a:lnTo>
                <a:lnTo>
                  <a:pt x="706746" y="1977203"/>
                </a:lnTo>
                <a:lnTo>
                  <a:pt x="662791" y="1960157"/>
                </a:lnTo>
                <a:lnTo>
                  <a:pt x="619820" y="1941521"/>
                </a:lnTo>
                <a:lnTo>
                  <a:pt x="577881" y="1921334"/>
                </a:lnTo>
                <a:lnTo>
                  <a:pt x="537020" y="1899634"/>
                </a:lnTo>
                <a:lnTo>
                  <a:pt x="497282" y="1876461"/>
                </a:lnTo>
                <a:lnTo>
                  <a:pt x="458715" y="1851854"/>
                </a:lnTo>
                <a:lnTo>
                  <a:pt x="421364" y="1825850"/>
                </a:lnTo>
                <a:lnTo>
                  <a:pt x="385276" y="1798491"/>
                </a:lnTo>
                <a:lnTo>
                  <a:pt x="350497" y="1769813"/>
                </a:lnTo>
                <a:lnTo>
                  <a:pt x="317073" y="1739857"/>
                </a:lnTo>
                <a:lnTo>
                  <a:pt x="285051" y="1708660"/>
                </a:lnTo>
                <a:lnTo>
                  <a:pt x="254477" y="1676263"/>
                </a:lnTo>
                <a:lnTo>
                  <a:pt x="225398" y="1642703"/>
                </a:lnTo>
                <a:lnTo>
                  <a:pt x="197859" y="1608021"/>
                </a:lnTo>
                <a:lnTo>
                  <a:pt x="171907" y="1572254"/>
                </a:lnTo>
                <a:lnTo>
                  <a:pt x="147588" y="1535441"/>
                </a:lnTo>
                <a:lnTo>
                  <a:pt x="124948" y="1497622"/>
                </a:lnTo>
                <a:lnTo>
                  <a:pt x="104034" y="1458836"/>
                </a:lnTo>
                <a:lnTo>
                  <a:pt x="84893" y="1419121"/>
                </a:lnTo>
                <a:lnTo>
                  <a:pt x="67569" y="1378516"/>
                </a:lnTo>
                <a:lnTo>
                  <a:pt x="52111" y="1337061"/>
                </a:lnTo>
                <a:lnTo>
                  <a:pt x="38563" y="1294793"/>
                </a:lnTo>
                <a:lnTo>
                  <a:pt x="26973" y="1251753"/>
                </a:lnTo>
                <a:lnTo>
                  <a:pt x="17386" y="1207978"/>
                </a:lnTo>
                <a:lnTo>
                  <a:pt x="9849" y="1163509"/>
                </a:lnTo>
                <a:lnTo>
                  <a:pt x="4408" y="1118383"/>
                </a:lnTo>
                <a:lnTo>
                  <a:pt x="1109" y="1072639"/>
                </a:lnTo>
                <a:lnTo>
                  <a:pt x="0" y="1026318"/>
                </a:lnTo>
                <a:lnTo>
                  <a:pt x="1109" y="980602"/>
                </a:lnTo>
                <a:lnTo>
                  <a:pt x="4408" y="935397"/>
                </a:lnTo>
                <a:lnTo>
                  <a:pt x="9849" y="890747"/>
                </a:lnTo>
                <a:lnTo>
                  <a:pt x="17386" y="846692"/>
                </a:lnTo>
                <a:lnTo>
                  <a:pt x="26973" y="803275"/>
                </a:lnTo>
                <a:lnTo>
                  <a:pt x="38564" y="760536"/>
                </a:lnTo>
                <a:lnTo>
                  <a:pt x="52111" y="718518"/>
                </a:lnTo>
                <a:lnTo>
                  <a:pt x="67570" y="677262"/>
                </a:lnTo>
                <a:lnTo>
                  <a:pt x="84893" y="636811"/>
                </a:lnTo>
                <a:lnTo>
                  <a:pt x="104035" y="597205"/>
                </a:lnTo>
                <a:lnTo>
                  <a:pt x="124949" y="558487"/>
                </a:lnTo>
                <a:lnTo>
                  <a:pt x="147589" y="520698"/>
                </a:lnTo>
                <a:lnTo>
                  <a:pt x="171908" y="483880"/>
                </a:lnTo>
                <a:lnTo>
                  <a:pt x="197860" y="448075"/>
                </a:lnTo>
                <a:lnTo>
                  <a:pt x="225399" y="413324"/>
                </a:lnTo>
                <a:lnTo>
                  <a:pt x="254479" y="379669"/>
                </a:lnTo>
                <a:lnTo>
                  <a:pt x="285053" y="347152"/>
                </a:lnTo>
                <a:lnTo>
                  <a:pt x="317075" y="315815"/>
                </a:lnTo>
                <a:lnTo>
                  <a:pt x="350498" y="285698"/>
                </a:lnTo>
                <a:lnTo>
                  <a:pt x="385277" y="256845"/>
                </a:lnTo>
                <a:lnTo>
                  <a:pt x="421365" y="229297"/>
                </a:lnTo>
                <a:lnTo>
                  <a:pt x="458716" y="203095"/>
                </a:lnTo>
                <a:lnTo>
                  <a:pt x="497284" y="178281"/>
                </a:lnTo>
                <a:lnTo>
                  <a:pt x="537021" y="154896"/>
                </a:lnTo>
                <a:lnTo>
                  <a:pt x="577883" y="132984"/>
                </a:lnTo>
                <a:lnTo>
                  <a:pt x="619822" y="112585"/>
                </a:lnTo>
                <a:lnTo>
                  <a:pt x="662792" y="93740"/>
                </a:lnTo>
                <a:lnTo>
                  <a:pt x="706747" y="76493"/>
                </a:lnTo>
                <a:lnTo>
                  <a:pt x="751641" y="60884"/>
                </a:lnTo>
                <a:lnTo>
                  <a:pt x="797428" y="46955"/>
                </a:lnTo>
                <a:lnTo>
                  <a:pt x="844060" y="34747"/>
                </a:lnTo>
                <a:lnTo>
                  <a:pt x="891493" y="24304"/>
                </a:lnTo>
                <a:lnTo>
                  <a:pt x="939679" y="15665"/>
                </a:lnTo>
                <a:lnTo>
                  <a:pt x="988572" y="8874"/>
                </a:lnTo>
                <a:lnTo>
                  <a:pt x="1038126" y="3972"/>
                </a:lnTo>
                <a:lnTo>
                  <a:pt x="1088294" y="999"/>
                </a:lnTo>
                <a:lnTo>
                  <a:pt x="1139031" y="0"/>
                </a:lnTo>
                <a:lnTo>
                  <a:pt x="1189768" y="999"/>
                </a:lnTo>
                <a:lnTo>
                  <a:pt x="1239937" y="3972"/>
                </a:lnTo>
                <a:lnTo>
                  <a:pt x="1289491" y="8874"/>
                </a:lnTo>
                <a:lnTo>
                  <a:pt x="1338384" y="15665"/>
                </a:lnTo>
                <a:lnTo>
                  <a:pt x="1386570" y="24304"/>
                </a:lnTo>
                <a:lnTo>
                  <a:pt x="1434002" y="34747"/>
                </a:lnTo>
                <a:lnTo>
                  <a:pt x="1480635" y="46955"/>
                </a:lnTo>
                <a:lnTo>
                  <a:pt x="1526421" y="60884"/>
                </a:lnTo>
                <a:lnTo>
                  <a:pt x="1571315" y="76493"/>
                </a:lnTo>
                <a:lnTo>
                  <a:pt x="1615270" y="93740"/>
                </a:lnTo>
                <a:lnTo>
                  <a:pt x="1658241" y="112585"/>
                </a:lnTo>
                <a:lnTo>
                  <a:pt x="1700180" y="132984"/>
                </a:lnTo>
                <a:lnTo>
                  <a:pt x="1741041" y="154896"/>
                </a:lnTo>
                <a:lnTo>
                  <a:pt x="1780779" y="178281"/>
                </a:lnTo>
                <a:lnTo>
                  <a:pt x="1819346" y="203095"/>
                </a:lnTo>
                <a:lnTo>
                  <a:pt x="1856697" y="229297"/>
                </a:lnTo>
                <a:lnTo>
                  <a:pt x="1892785" y="256845"/>
                </a:lnTo>
                <a:lnTo>
                  <a:pt x="1927564" y="285698"/>
                </a:lnTo>
                <a:lnTo>
                  <a:pt x="1960988" y="315815"/>
                </a:lnTo>
                <a:lnTo>
                  <a:pt x="1993010" y="347152"/>
                </a:lnTo>
                <a:lnTo>
                  <a:pt x="2023583" y="379669"/>
                </a:lnTo>
                <a:lnTo>
                  <a:pt x="2052663" y="413324"/>
                </a:lnTo>
                <a:lnTo>
                  <a:pt x="2080202" y="448075"/>
                </a:lnTo>
                <a:lnTo>
                  <a:pt x="2106155" y="483880"/>
                </a:lnTo>
                <a:lnTo>
                  <a:pt x="2130474" y="520698"/>
                </a:lnTo>
                <a:lnTo>
                  <a:pt x="2153113" y="558487"/>
                </a:lnTo>
                <a:lnTo>
                  <a:pt x="2174027" y="597205"/>
                </a:lnTo>
                <a:lnTo>
                  <a:pt x="2193169" y="636811"/>
                </a:lnTo>
                <a:lnTo>
                  <a:pt x="2210492" y="677262"/>
                </a:lnTo>
                <a:lnTo>
                  <a:pt x="2225951" y="718518"/>
                </a:lnTo>
                <a:lnTo>
                  <a:pt x="2239499" y="760536"/>
                </a:lnTo>
                <a:lnTo>
                  <a:pt x="2251089" y="803275"/>
                </a:lnTo>
                <a:lnTo>
                  <a:pt x="2260676" y="846692"/>
                </a:lnTo>
                <a:lnTo>
                  <a:pt x="2268213" y="890747"/>
                </a:lnTo>
                <a:lnTo>
                  <a:pt x="2273654" y="935397"/>
                </a:lnTo>
                <a:lnTo>
                  <a:pt x="2276953" y="980602"/>
                </a:lnTo>
                <a:lnTo>
                  <a:pt x="2278063" y="1026318"/>
                </a:lnTo>
                <a:lnTo>
                  <a:pt x="2276953" y="1072640"/>
                </a:lnTo>
                <a:lnTo>
                  <a:pt x="2273654" y="1118384"/>
                </a:lnTo>
                <a:lnTo>
                  <a:pt x="2268213" y="1163510"/>
                </a:lnTo>
                <a:lnTo>
                  <a:pt x="2260676" y="1207979"/>
                </a:lnTo>
                <a:lnTo>
                  <a:pt x="2251089" y="1251754"/>
                </a:lnTo>
                <a:lnTo>
                  <a:pt x="2239498" y="1294795"/>
                </a:lnTo>
                <a:lnTo>
                  <a:pt x="2225950" y="1337062"/>
                </a:lnTo>
                <a:lnTo>
                  <a:pt x="2210491" y="1378518"/>
                </a:lnTo>
                <a:lnTo>
                  <a:pt x="2193168" y="1419123"/>
                </a:lnTo>
                <a:lnTo>
                  <a:pt x="2174026" y="1458838"/>
                </a:lnTo>
                <a:lnTo>
                  <a:pt x="2153112" y="1497624"/>
                </a:lnTo>
                <a:lnTo>
                  <a:pt x="2130472" y="1535443"/>
                </a:lnTo>
                <a:lnTo>
                  <a:pt x="2106153" y="1572255"/>
                </a:lnTo>
                <a:lnTo>
                  <a:pt x="2080201" y="1608022"/>
                </a:lnTo>
                <a:lnTo>
                  <a:pt x="2052662" y="1642705"/>
                </a:lnTo>
                <a:lnTo>
                  <a:pt x="2023582" y="1676265"/>
                </a:lnTo>
                <a:lnTo>
                  <a:pt x="1993008" y="1708662"/>
                </a:lnTo>
                <a:lnTo>
                  <a:pt x="1960986" y="1739858"/>
                </a:lnTo>
                <a:lnTo>
                  <a:pt x="1927562" y="1769815"/>
                </a:lnTo>
                <a:lnTo>
                  <a:pt x="1892783" y="1798492"/>
                </a:lnTo>
                <a:lnTo>
                  <a:pt x="1856695" y="1825852"/>
                </a:lnTo>
                <a:lnTo>
                  <a:pt x="1819344" y="1851855"/>
                </a:lnTo>
                <a:lnTo>
                  <a:pt x="1780777" y="1876462"/>
                </a:lnTo>
                <a:lnTo>
                  <a:pt x="1741039" y="1899635"/>
                </a:lnTo>
                <a:lnTo>
                  <a:pt x="1700178" y="1921335"/>
                </a:lnTo>
                <a:lnTo>
                  <a:pt x="1658239" y="1941522"/>
                </a:lnTo>
                <a:lnTo>
                  <a:pt x="1615269" y="1960158"/>
                </a:lnTo>
                <a:lnTo>
                  <a:pt x="1571313" y="1977203"/>
                </a:lnTo>
                <a:lnTo>
                  <a:pt x="1526420" y="1992620"/>
                </a:lnTo>
                <a:lnTo>
                  <a:pt x="1480633" y="2006368"/>
                </a:lnTo>
                <a:lnTo>
                  <a:pt x="1434001" y="2018410"/>
                </a:lnTo>
                <a:lnTo>
                  <a:pt x="1386569" y="2028706"/>
                </a:lnTo>
                <a:lnTo>
                  <a:pt x="1338383" y="2037217"/>
                </a:lnTo>
                <a:lnTo>
                  <a:pt x="1289490" y="2043905"/>
                </a:lnTo>
                <a:lnTo>
                  <a:pt x="1239936" y="2048730"/>
                </a:lnTo>
                <a:lnTo>
                  <a:pt x="1189768" y="2051653"/>
                </a:lnTo>
                <a:lnTo>
                  <a:pt x="1139031" y="2052637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60987" y="5386387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31749"/>
                </a:moveTo>
                <a:lnTo>
                  <a:pt x="228600" y="0"/>
                </a:lnTo>
                <a:lnTo>
                  <a:pt x="292099" y="31749"/>
                </a:lnTo>
                <a:lnTo>
                  <a:pt x="228600" y="31749"/>
                </a:lnTo>
                <a:close/>
              </a:path>
              <a:path w="304800" h="76200">
                <a:moveTo>
                  <a:pt x="228600" y="44449"/>
                </a:moveTo>
                <a:lnTo>
                  <a:pt x="228600" y="31749"/>
                </a:lnTo>
                <a:lnTo>
                  <a:pt x="270519" y="31749"/>
                </a:lnTo>
                <a:lnTo>
                  <a:pt x="270519" y="44449"/>
                </a:lnTo>
                <a:lnTo>
                  <a:pt x="228600" y="44449"/>
                </a:lnTo>
                <a:close/>
              </a:path>
              <a:path w="304800" h="76200">
                <a:moveTo>
                  <a:pt x="228600" y="76200"/>
                </a:moveTo>
                <a:lnTo>
                  <a:pt x="228600" y="44449"/>
                </a:lnTo>
                <a:lnTo>
                  <a:pt x="270519" y="44449"/>
                </a:lnTo>
                <a:lnTo>
                  <a:pt x="270519" y="31749"/>
                </a:lnTo>
                <a:lnTo>
                  <a:pt x="292100" y="31750"/>
                </a:lnTo>
                <a:lnTo>
                  <a:pt x="304800" y="38100"/>
                </a:lnTo>
                <a:lnTo>
                  <a:pt x="228600" y="76200"/>
                </a:lnTo>
                <a:close/>
              </a:path>
              <a:path w="304800" h="76200">
                <a:moveTo>
                  <a:pt x="0" y="44450"/>
                </a:moveTo>
                <a:lnTo>
                  <a:pt x="0" y="31750"/>
                </a:lnTo>
                <a:lnTo>
                  <a:pt x="228600" y="31749"/>
                </a:lnTo>
                <a:lnTo>
                  <a:pt x="228600" y="44449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3625" y="53276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7912" y="54038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30762" y="5470525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1905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67275" y="4105275"/>
            <a:ext cx="949325" cy="1294130"/>
          </a:xfrm>
          <a:custGeom>
            <a:avLst/>
            <a:gdLst/>
            <a:ahLst/>
            <a:cxnLst/>
            <a:rect l="l" t="t" r="r" b="b"/>
            <a:pathLst>
              <a:path w="949325" h="1294129">
                <a:moveTo>
                  <a:pt x="949325" y="129381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8475" y="4144962"/>
            <a:ext cx="50800" cy="1117600"/>
          </a:xfrm>
          <a:custGeom>
            <a:avLst/>
            <a:gdLst/>
            <a:ahLst/>
            <a:cxnLst/>
            <a:rect l="l" t="t" r="r" b="b"/>
            <a:pathLst>
              <a:path w="50800" h="1117600">
                <a:moveTo>
                  <a:pt x="0" y="1117600"/>
                </a:moveTo>
                <a:lnTo>
                  <a:pt x="5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38900" y="4953000"/>
            <a:ext cx="331787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51600" y="4864100"/>
            <a:ext cx="320555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95500" y="4241800"/>
            <a:ext cx="290101" cy="338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70100" y="4191000"/>
            <a:ext cx="396875" cy="116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40648" y="5122628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90391" y="5122629"/>
            <a:ext cx="149860" cy="411480"/>
          </a:xfrm>
          <a:custGeom>
            <a:avLst/>
            <a:gdLst/>
            <a:ahLst/>
            <a:cxnLst/>
            <a:rect l="l" t="t" r="r" b="b"/>
            <a:pathLst>
              <a:path w="149860" h="411479">
                <a:moveTo>
                  <a:pt x="0" y="0"/>
                </a:moveTo>
                <a:lnTo>
                  <a:pt x="149742" y="41099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42888" y="5533627"/>
            <a:ext cx="147955" cy="45085"/>
          </a:xfrm>
          <a:custGeom>
            <a:avLst/>
            <a:gdLst/>
            <a:ahLst/>
            <a:cxnLst/>
            <a:rect l="l" t="t" r="r" b="b"/>
            <a:pathLst>
              <a:path w="147954" h="45085">
                <a:moveTo>
                  <a:pt x="0" y="0"/>
                </a:moveTo>
                <a:lnTo>
                  <a:pt x="147503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90391" y="553362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2" y="0"/>
                </a:moveTo>
                <a:lnTo>
                  <a:pt x="0" y="448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90391" y="5141241"/>
            <a:ext cx="0" cy="437515"/>
          </a:xfrm>
          <a:custGeom>
            <a:avLst/>
            <a:gdLst/>
            <a:ahLst/>
            <a:cxnLst/>
            <a:rect l="l" t="t" r="r" b="b"/>
            <a:pathLst>
              <a:path w="0" h="437514">
                <a:moveTo>
                  <a:pt x="0" y="0"/>
                </a:moveTo>
                <a:lnTo>
                  <a:pt x="0" y="4372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33363" y="5346555"/>
            <a:ext cx="316296" cy="2079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90391" y="5295392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90391" y="5208637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26111" y="5288503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56790" y="520495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64200" y="49530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06800" y="5410200"/>
            <a:ext cx="173401" cy="3338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03600" y="5359400"/>
            <a:ext cx="527050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65848" y="5152791"/>
            <a:ext cx="147955" cy="413384"/>
          </a:xfrm>
          <a:custGeom>
            <a:avLst/>
            <a:gdLst/>
            <a:ahLst/>
            <a:cxnLst/>
            <a:rect l="l" t="t" r="r" b="b"/>
            <a:pathLst>
              <a:path w="147954" h="413385">
                <a:moveTo>
                  <a:pt x="147503" y="0"/>
                </a:moveTo>
                <a:lnTo>
                  <a:pt x="0" y="4128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15591" y="5152791"/>
            <a:ext cx="149860" cy="422275"/>
          </a:xfrm>
          <a:custGeom>
            <a:avLst/>
            <a:gdLst/>
            <a:ahLst/>
            <a:cxnLst/>
            <a:rect l="l" t="t" r="r" b="b"/>
            <a:pathLst>
              <a:path w="149860" h="422275">
                <a:moveTo>
                  <a:pt x="0" y="0"/>
                </a:moveTo>
                <a:lnTo>
                  <a:pt x="149742" y="42171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68088" y="5574510"/>
            <a:ext cx="147955" cy="34290"/>
          </a:xfrm>
          <a:custGeom>
            <a:avLst/>
            <a:gdLst/>
            <a:ahLst/>
            <a:cxnLst/>
            <a:rect l="l" t="t" r="r" b="b"/>
            <a:pathLst>
              <a:path w="147954" h="34289">
                <a:moveTo>
                  <a:pt x="0" y="0"/>
                </a:moveTo>
                <a:lnTo>
                  <a:pt x="147503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15591" y="5574510"/>
            <a:ext cx="149860" cy="34290"/>
          </a:xfrm>
          <a:custGeom>
            <a:avLst/>
            <a:gdLst/>
            <a:ahLst/>
            <a:cxnLst/>
            <a:rect l="l" t="t" r="r" b="b"/>
            <a:pathLst>
              <a:path w="149860" h="34289">
                <a:moveTo>
                  <a:pt x="149742" y="0"/>
                </a:moveTo>
                <a:lnTo>
                  <a:pt x="0" y="3412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15591" y="5162006"/>
            <a:ext cx="0" cy="447040"/>
          </a:xfrm>
          <a:custGeom>
            <a:avLst/>
            <a:gdLst/>
            <a:ahLst/>
            <a:cxnLst/>
            <a:rect l="l" t="t" r="r" b="b"/>
            <a:pathLst>
              <a:path w="0" h="447039">
                <a:moveTo>
                  <a:pt x="0" y="0"/>
                </a:moveTo>
                <a:lnTo>
                  <a:pt x="0" y="4466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58563" y="5376718"/>
            <a:ext cx="316296" cy="1984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15591" y="532419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0" y="16587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15591" y="5241521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2901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51311" y="5318665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1990" y="5235114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4" y="2211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89400" y="4991100"/>
            <a:ext cx="458787" cy="3269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78500" y="5867400"/>
            <a:ext cx="361950" cy="26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91200" y="5791200"/>
            <a:ext cx="349696" cy="224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546600" y="5892800"/>
            <a:ext cx="376237" cy="2688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59300" y="5816600"/>
            <a:ext cx="363499" cy="2228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35400" y="5930900"/>
            <a:ext cx="382587" cy="3375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835400" y="5829300"/>
            <a:ext cx="369634" cy="283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11600" y="4737100"/>
            <a:ext cx="159822" cy="3472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33800" y="4673600"/>
            <a:ext cx="485775" cy="927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89700" y="5397500"/>
            <a:ext cx="172879" cy="333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86500" y="5334000"/>
            <a:ext cx="525462" cy="902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91100" y="5270500"/>
            <a:ext cx="376237" cy="2700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91100" y="5194300"/>
            <a:ext cx="363500" cy="2238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05000" y="4724400"/>
            <a:ext cx="282575" cy="2663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17700" y="46482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790700" y="4368800"/>
            <a:ext cx="146242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12900" y="4305300"/>
            <a:ext cx="444500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655621" y="2136119"/>
            <a:ext cx="149860" cy="412115"/>
          </a:xfrm>
          <a:custGeom>
            <a:avLst/>
            <a:gdLst/>
            <a:ahLst/>
            <a:cxnLst/>
            <a:rect l="l" t="t" r="r" b="b"/>
            <a:pathLst>
              <a:path w="149860" h="412114">
                <a:moveTo>
                  <a:pt x="149743" y="0"/>
                </a:moveTo>
                <a:lnTo>
                  <a:pt x="0" y="41178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796228" y="2136119"/>
            <a:ext cx="149860" cy="410209"/>
          </a:xfrm>
          <a:custGeom>
            <a:avLst/>
            <a:gdLst/>
            <a:ahLst/>
            <a:cxnLst/>
            <a:rect l="l" t="t" r="r" b="b"/>
            <a:pathLst>
              <a:path w="149860" h="410210">
                <a:moveTo>
                  <a:pt x="0" y="0"/>
                </a:moveTo>
                <a:lnTo>
                  <a:pt x="149743" y="40994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646485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0" y="0"/>
                </a:moveTo>
                <a:lnTo>
                  <a:pt x="149743" y="44732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796228" y="2546067"/>
            <a:ext cx="149860" cy="45085"/>
          </a:xfrm>
          <a:custGeom>
            <a:avLst/>
            <a:gdLst/>
            <a:ahLst/>
            <a:cxnLst/>
            <a:rect l="l" t="t" r="r" b="b"/>
            <a:pathLst>
              <a:path w="149860" h="45085">
                <a:moveTo>
                  <a:pt x="149743" y="0"/>
                </a:moveTo>
                <a:lnTo>
                  <a:pt x="0" y="447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96228" y="2145310"/>
            <a:ext cx="0" cy="445770"/>
          </a:xfrm>
          <a:custGeom>
            <a:avLst/>
            <a:gdLst/>
            <a:ahLst/>
            <a:cxnLst/>
            <a:rect l="l" t="t" r="r" b="b"/>
            <a:pathLst>
              <a:path w="0" h="445769">
                <a:moveTo>
                  <a:pt x="0" y="0"/>
                </a:moveTo>
                <a:lnTo>
                  <a:pt x="0" y="44548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36960" y="2359449"/>
            <a:ext cx="318535" cy="1979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96228" y="2307084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4">
                <a:moveTo>
                  <a:pt x="0" y="16544"/>
                </a:moveTo>
                <a:lnTo>
                  <a:pt x="56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96228" y="2221908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4" h="13335">
                <a:moveTo>
                  <a:pt x="0" y="12868"/>
                </a:moveTo>
                <a:lnTo>
                  <a:pt x="357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31948" y="2301569"/>
            <a:ext cx="69850" cy="22225"/>
          </a:xfrm>
          <a:custGeom>
            <a:avLst/>
            <a:gdLst/>
            <a:ahLst/>
            <a:cxnLst/>
            <a:rect l="l" t="t" r="r" b="b"/>
            <a:pathLst>
              <a:path w="69850" h="22225">
                <a:moveTo>
                  <a:pt x="0" y="0"/>
                </a:moveTo>
                <a:lnTo>
                  <a:pt x="69393" y="220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62627" y="2218231"/>
            <a:ext cx="40640" cy="22225"/>
          </a:xfrm>
          <a:custGeom>
            <a:avLst/>
            <a:gdLst/>
            <a:ahLst/>
            <a:cxnLst/>
            <a:rect l="l" t="t" r="r" b="b"/>
            <a:pathLst>
              <a:path w="40639" h="22225">
                <a:moveTo>
                  <a:pt x="0" y="0"/>
                </a:moveTo>
                <a:lnTo>
                  <a:pt x="40175" y="2206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74800" y="1968500"/>
            <a:ext cx="458787" cy="326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08200" y="2209800"/>
            <a:ext cx="465136" cy="3719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120900" y="2108200"/>
            <a:ext cx="449390" cy="3083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006600" y="2984500"/>
            <a:ext cx="333375" cy="28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006600" y="2908300"/>
            <a:ext cx="322088" cy="236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485900" y="3060699"/>
            <a:ext cx="282575" cy="26634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485900" y="2984500"/>
            <a:ext cx="273008" cy="2208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358900" y="2705100"/>
            <a:ext cx="146242" cy="32576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193800" y="2654300"/>
            <a:ext cx="444500" cy="880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562100" y="1485899"/>
            <a:ext cx="446087" cy="2982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574800" y="1397000"/>
            <a:ext cx="430986" cy="2472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27100" y="2590800"/>
            <a:ext cx="146764" cy="32440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2000" y="2527300"/>
            <a:ext cx="446088" cy="8767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84812" y="1557337"/>
            <a:ext cx="3346450" cy="2324100"/>
          </a:xfrm>
          <a:custGeom>
            <a:avLst/>
            <a:gdLst/>
            <a:ahLst/>
            <a:cxnLst/>
            <a:rect l="l" t="t" r="r" b="b"/>
            <a:pathLst>
              <a:path w="3346450" h="2324100">
                <a:moveTo>
                  <a:pt x="0" y="0"/>
                </a:moveTo>
                <a:lnTo>
                  <a:pt x="3346451" y="0"/>
                </a:lnTo>
                <a:lnTo>
                  <a:pt x="3346451" y="2324099"/>
                </a:lnTo>
                <a:lnTo>
                  <a:pt x="0" y="23240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538788" y="1403350"/>
            <a:ext cx="2729230" cy="252729"/>
          </a:xfrm>
          <a:custGeom>
            <a:avLst/>
            <a:gdLst/>
            <a:ahLst/>
            <a:cxnLst/>
            <a:rect l="l" t="t" r="r" b="b"/>
            <a:pathLst>
              <a:path w="2729229" h="252730">
                <a:moveTo>
                  <a:pt x="0" y="0"/>
                </a:moveTo>
                <a:lnTo>
                  <a:pt x="2728912" y="0"/>
                </a:lnTo>
                <a:lnTo>
                  <a:pt x="2728912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700077" y="1361256"/>
            <a:ext cx="2649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infrastructure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15940" y="1753524"/>
            <a:ext cx="2719705" cy="20370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50825" marR="5080" indent="-238125">
              <a:lnSpc>
                <a:spcPts val="2160"/>
              </a:lnSpc>
              <a:spcBef>
                <a:spcPts val="37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50825" algn="l"/>
              </a:tabLst>
            </a:pPr>
            <a:r>
              <a:rPr dirty="0" sz="2000" spc="-5">
                <a:latin typeface="Arial"/>
                <a:cs typeface="Arial"/>
              </a:rPr>
              <a:t>base </a:t>
            </a:r>
            <a:r>
              <a:rPr dirty="0" sz="2000">
                <a:latin typeface="Arial"/>
                <a:cs typeface="Arial"/>
              </a:rPr>
              <a:t>station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connects  mobiles </a:t>
            </a:r>
            <a:r>
              <a:rPr dirty="0" sz="2000" spc="-5">
                <a:latin typeface="Arial"/>
                <a:cs typeface="Arial"/>
              </a:rPr>
              <a:t>into wired  network</a:t>
            </a:r>
            <a:endParaRPr sz="2000">
              <a:latin typeface="Arial"/>
              <a:cs typeface="Arial"/>
            </a:endParaRPr>
          </a:p>
          <a:p>
            <a:pPr marL="250825" marR="60960" indent="-238125">
              <a:lnSpc>
                <a:spcPct val="90000"/>
              </a:lnSpc>
              <a:spcBef>
                <a:spcPts val="450"/>
              </a:spcBef>
              <a:buClr>
                <a:srgbClr val="000099"/>
              </a:buClr>
              <a:buSzPct val="102500"/>
              <a:buFont typeface="Wingdings"/>
              <a:buChar char=""/>
              <a:tabLst>
                <a:tab pos="250825" algn="l"/>
              </a:tabLst>
            </a:pPr>
            <a:r>
              <a:rPr dirty="0" sz="2000" spc="-5">
                <a:latin typeface="Arial"/>
                <a:cs typeface="Arial"/>
              </a:rPr>
              <a:t>handoff: </a:t>
            </a:r>
            <a:r>
              <a:rPr dirty="0" sz="2000">
                <a:latin typeface="Arial"/>
                <a:cs typeface="Arial"/>
              </a:rPr>
              <a:t>mobile  changes </a:t>
            </a:r>
            <a:r>
              <a:rPr dirty="0" sz="2000" spc="-5">
                <a:latin typeface="Arial"/>
                <a:cs typeface="Arial"/>
              </a:rPr>
              <a:t>base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station  </a:t>
            </a:r>
            <a:r>
              <a:rPr dirty="0" sz="2000" spc="-5">
                <a:latin typeface="Arial"/>
                <a:cs typeface="Arial"/>
              </a:rPr>
              <a:t>providing </a:t>
            </a:r>
            <a:r>
              <a:rPr dirty="0" sz="2000">
                <a:latin typeface="Arial"/>
                <a:cs typeface="Arial"/>
              </a:rPr>
              <a:t>connection  </a:t>
            </a:r>
            <a:r>
              <a:rPr dirty="0" sz="2000" spc="-5">
                <a:latin typeface="Arial"/>
                <a:cs typeface="Arial"/>
              </a:rPr>
              <a:t>into wired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60974" y="3883025"/>
            <a:ext cx="1701800" cy="1406525"/>
          </a:xfrm>
          <a:custGeom>
            <a:avLst/>
            <a:gdLst/>
            <a:ahLst/>
            <a:cxnLst/>
            <a:rect l="l" t="t" r="r" b="b"/>
            <a:pathLst>
              <a:path w="1701800" h="1406525">
                <a:moveTo>
                  <a:pt x="1701800" y="0"/>
                </a:moveTo>
                <a:lnTo>
                  <a:pt x="0" y="1406525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948362" y="3881437"/>
            <a:ext cx="1011555" cy="1433830"/>
          </a:xfrm>
          <a:custGeom>
            <a:avLst/>
            <a:gdLst/>
            <a:ahLst/>
            <a:cxnLst/>
            <a:rect l="l" t="t" r="r" b="b"/>
            <a:pathLst>
              <a:path w="1011554" h="1433829">
                <a:moveTo>
                  <a:pt x="1011237" y="0"/>
                </a:moveTo>
                <a:lnTo>
                  <a:pt x="0" y="1433512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597399" y="3894137"/>
            <a:ext cx="2333625" cy="1532255"/>
          </a:xfrm>
          <a:custGeom>
            <a:avLst/>
            <a:gdLst/>
            <a:ahLst/>
            <a:cxnLst/>
            <a:rect l="l" t="t" r="r" b="b"/>
            <a:pathLst>
              <a:path w="2333625" h="1532254">
                <a:moveTo>
                  <a:pt x="2333625" y="0"/>
                </a:moveTo>
                <a:lnTo>
                  <a:pt x="0" y="1531937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Elements </a:t>
            </a:r>
            <a:r>
              <a:rPr dirty="0" spc="-5"/>
              <a:t>of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5"/>
              <a:t>wireless  network</a:t>
            </a:r>
          </a:p>
        </p:txBody>
      </p:sp>
      <p:sp>
        <p:nvSpPr>
          <p:cNvPr id="89" name="object 89"/>
          <p:cNvSpPr/>
          <p:nvPr/>
        </p:nvSpPr>
        <p:spPr>
          <a:xfrm>
            <a:off x="546100" y="876300"/>
            <a:ext cx="7313610" cy="1730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058725" y="2619494"/>
            <a:ext cx="2286000" cy="1656714"/>
          </a:xfrm>
          <a:custGeom>
            <a:avLst/>
            <a:gdLst/>
            <a:ahLst/>
            <a:cxnLst/>
            <a:rect l="l" t="t" r="r" b="b"/>
            <a:pathLst>
              <a:path w="2286000" h="1656714">
                <a:moveTo>
                  <a:pt x="1544069" y="1656426"/>
                </a:moveTo>
                <a:lnTo>
                  <a:pt x="1491137" y="1655359"/>
                </a:lnTo>
                <a:lnTo>
                  <a:pt x="1436616" y="1652148"/>
                </a:lnTo>
                <a:lnTo>
                  <a:pt x="1381052" y="1647038"/>
                </a:lnTo>
                <a:lnTo>
                  <a:pt x="1324992" y="1640272"/>
                </a:lnTo>
                <a:lnTo>
                  <a:pt x="1268981" y="1632097"/>
                </a:lnTo>
                <a:lnTo>
                  <a:pt x="1213566" y="1622756"/>
                </a:lnTo>
                <a:lnTo>
                  <a:pt x="1159291" y="1612494"/>
                </a:lnTo>
                <a:lnTo>
                  <a:pt x="1106704" y="1601557"/>
                </a:lnTo>
                <a:lnTo>
                  <a:pt x="1056351" y="1590188"/>
                </a:lnTo>
                <a:lnTo>
                  <a:pt x="1008776" y="1578633"/>
                </a:lnTo>
                <a:lnTo>
                  <a:pt x="964527" y="1567137"/>
                </a:lnTo>
                <a:lnTo>
                  <a:pt x="924149" y="1555943"/>
                </a:lnTo>
                <a:lnTo>
                  <a:pt x="830983" y="1525971"/>
                </a:lnTo>
                <a:lnTo>
                  <a:pt x="783096" y="1503413"/>
                </a:lnTo>
                <a:lnTo>
                  <a:pt x="742849" y="1478273"/>
                </a:lnTo>
                <a:lnTo>
                  <a:pt x="708564" y="1451198"/>
                </a:lnTo>
                <a:lnTo>
                  <a:pt x="678562" y="1422839"/>
                </a:lnTo>
                <a:lnTo>
                  <a:pt x="651165" y="1393843"/>
                </a:lnTo>
                <a:lnTo>
                  <a:pt x="624695" y="1364861"/>
                </a:lnTo>
                <a:lnTo>
                  <a:pt x="597474" y="1336539"/>
                </a:lnTo>
                <a:lnTo>
                  <a:pt x="567822" y="1309529"/>
                </a:lnTo>
                <a:lnTo>
                  <a:pt x="534063" y="1284477"/>
                </a:lnTo>
                <a:lnTo>
                  <a:pt x="489528" y="1256832"/>
                </a:lnTo>
                <a:lnTo>
                  <a:pt x="443578" y="1232492"/>
                </a:lnTo>
                <a:lnTo>
                  <a:pt x="350581" y="1187465"/>
                </a:lnTo>
                <a:lnTo>
                  <a:pt x="305107" y="1163647"/>
                </a:lnTo>
                <a:lnTo>
                  <a:pt x="261364" y="1136871"/>
                </a:lnTo>
                <a:lnTo>
                  <a:pt x="220141" y="1105573"/>
                </a:lnTo>
                <a:lnTo>
                  <a:pt x="182223" y="1068187"/>
                </a:lnTo>
                <a:lnTo>
                  <a:pt x="156090" y="1034141"/>
                </a:lnTo>
                <a:lnTo>
                  <a:pt x="130495" y="997600"/>
                </a:lnTo>
                <a:lnTo>
                  <a:pt x="105976" y="958681"/>
                </a:lnTo>
                <a:lnTo>
                  <a:pt x="83070" y="917497"/>
                </a:lnTo>
                <a:lnTo>
                  <a:pt x="62315" y="874163"/>
                </a:lnTo>
                <a:lnTo>
                  <a:pt x="44248" y="828793"/>
                </a:lnTo>
                <a:lnTo>
                  <a:pt x="29408" y="781502"/>
                </a:lnTo>
                <a:lnTo>
                  <a:pt x="18331" y="732404"/>
                </a:lnTo>
                <a:lnTo>
                  <a:pt x="11557" y="681614"/>
                </a:lnTo>
                <a:lnTo>
                  <a:pt x="9622" y="629246"/>
                </a:lnTo>
                <a:lnTo>
                  <a:pt x="6343" y="586715"/>
                </a:lnTo>
                <a:lnTo>
                  <a:pt x="3388" y="539001"/>
                </a:lnTo>
                <a:lnTo>
                  <a:pt x="1119" y="487316"/>
                </a:lnTo>
                <a:lnTo>
                  <a:pt x="88" y="441330"/>
                </a:lnTo>
                <a:lnTo>
                  <a:pt x="0" y="403007"/>
                </a:lnTo>
                <a:lnTo>
                  <a:pt x="88" y="376878"/>
                </a:lnTo>
                <a:lnTo>
                  <a:pt x="2052" y="320547"/>
                </a:lnTo>
                <a:lnTo>
                  <a:pt x="6153" y="265091"/>
                </a:lnTo>
                <a:lnTo>
                  <a:pt x="12752" y="211720"/>
                </a:lnTo>
                <a:lnTo>
                  <a:pt x="22213" y="161647"/>
                </a:lnTo>
                <a:lnTo>
                  <a:pt x="34897" y="116081"/>
                </a:lnTo>
                <a:lnTo>
                  <a:pt x="51169" y="76235"/>
                </a:lnTo>
                <a:lnTo>
                  <a:pt x="71390" y="43319"/>
                </a:lnTo>
                <a:lnTo>
                  <a:pt x="123397" y="5452"/>
                </a:lnTo>
                <a:lnTo>
                  <a:pt x="155649" y="0"/>
                </a:lnTo>
                <a:lnTo>
                  <a:pt x="192107" y="1131"/>
                </a:lnTo>
                <a:lnTo>
                  <a:pt x="232195" y="7789"/>
                </a:lnTo>
                <a:lnTo>
                  <a:pt x="275342" y="18917"/>
                </a:lnTo>
                <a:lnTo>
                  <a:pt x="320973" y="33457"/>
                </a:lnTo>
                <a:lnTo>
                  <a:pt x="368640" y="50400"/>
                </a:lnTo>
                <a:lnTo>
                  <a:pt x="467041" y="86983"/>
                </a:lnTo>
                <a:lnTo>
                  <a:pt x="516877" y="104602"/>
                </a:lnTo>
                <a:lnTo>
                  <a:pt x="566330" y="120348"/>
                </a:lnTo>
                <a:lnTo>
                  <a:pt x="614828" y="133164"/>
                </a:lnTo>
                <a:lnTo>
                  <a:pt x="661797" y="141992"/>
                </a:lnTo>
                <a:lnTo>
                  <a:pt x="706664" y="145775"/>
                </a:lnTo>
                <a:lnTo>
                  <a:pt x="1780360" y="145901"/>
                </a:lnTo>
                <a:lnTo>
                  <a:pt x="1823277" y="159530"/>
                </a:lnTo>
                <a:lnTo>
                  <a:pt x="1875239" y="177629"/>
                </a:lnTo>
                <a:lnTo>
                  <a:pt x="1925587" y="196973"/>
                </a:lnTo>
                <a:lnTo>
                  <a:pt x="1973855" y="217577"/>
                </a:lnTo>
                <a:lnTo>
                  <a:pt x="2019577" y="239454"/>
                </a:lnTo>
                <a:lnTo>
                  <a:pt x="2062287" y="262618"/>
                </a:lnTo>
                <a:lnTo>
                  <a:pt x="2101519" y="287083"/>
                </a:lnTo>
                <a:lnTo>
                  <a:pt x="2136807" y="312864"/>
                </a:lnTo>
                <a:lnTo>
                  <a:pt x="2167686" y="339974"/>
                </a:lnTo>
                <a:lnTo>
                  <a:pt x="2193688" y="368426"/>
                </a:lnTo>
                <a:lnTo>
                  <a:pt x="2217754" y="403007"/>
                </a:lnTo>
                <a:lnTo>
                  <a:pt x="2237773" y="441330"/>
                </a:lnTo>
                <a:lnTo>
                  <a:pt x="2253974" y="482933"/>
                </a:lnTo>
                <a:lnTo>
                  <a:pt x="2266584" y="527353"/>
                </a:lnTo>
                <a:lnTo>
                  <a:pt x="2275829" y="574128"/>
                </a:lnTo>
                <a:lnTo>
                  <a:pt x="2281936" y="622797"/>
                </a:lnTo>
                <a:lnTo>
                  <a:pt x="2285133" y="672896"/>
                </a:lnTo>
                <a:lnTo>
                  <a:pt x="2285647" y="723964"/>
                </a:lnTo>
                <a:lnTo>
                  <a:pt x="2283704" y="775538"/>
                </a:lnTo>
                <a:lnTo>
                  <a:pt x="2279531" y="827156"/>
                </a:lnTo>
                <a:lnTo>
                  <a:pt x="2273356" y="878356"/>
                </a:lnTo>
                <a:lnTo>
                  <a:pt x="2265405" y="928675"/>
                </a:lnTo>
                <a:lnTo>
                  <a:pt x="2255906" y="977652"/>
                </a:lnTo>
                <a:lnTo>
                  <a:pt x="2245086" y="1024824"/>
                </a:lnTo>
                <a:lnTo>
                  <a:pt x="2233171" y="1069728"/>
                </a:lnTo>
                <a:lnTo>
                  <a:pt x="2220388" y="1111903"/>
                </a:lnTo>
                <a:lnTo>
                  <a:pt x="2206966" y="1150886"/>
                </a:lnTo>
                <a:lnTo>
                  <a:pt x="2188833" y="1195983"/>
                </a:lnTo>
                <a:lnTo>
                  <a:pt x="2167715" y="1240652"/>
                </a:lnTo>
                <a:lnTo>
                  <a:pt x="2143743" y="1284592"/>
                </a:lnTo>
                <a:lnTo>
                  <a:pt x="2117046" y="1327505"/>
                </a:lnTo>
                <a:lnTo>
                  <a:pt x="2087756" y="1369092"/>
                </a:lnTo>
                <a:lnTo>
                  <a:pt x="2056002" y="1409054"/>
                </a:lnTo>
                <a:lnTo>
                  <a:pt x="2021917" y="1447092"/>
                </a:lnTo>
                <a:lnTo>
                  <a:pt x="1985630" y="1482906"/>
                </a:lnTo>
                <a:lnTo>
                  <a:pt x="1947273" y="1516198"/>
                </a:lnTo>
                <a:lnTo>
                  <a:pt x="1906975" y="1546669"/>
                </a:lnTo>
                <a:lnTo>
                  <a:pt x="1864867" y="1574020"/>
                </a:lnTo>
                <a:lnTo>
                  <a:pt x="1821081" y="1597950"/>
                </a:lnTo>
                <a:lnTo>
                  <a:pt x="1775746" y="1618163"/>
                </a:lnTo>
                <a:lnTo>
                  <a:pt x="1728993" y="1634357"/>
                </a:lnTo>
                <a:lnTo>
                  <a:pt x="1687875" y="1644314"/>
                </a:lnTo>
                <a:lnTo>
                  <a:pt x="1642984" y="1651149"/>
                </a:lnTo>
                <a:lnTo>
                  <a:pt x="1594867" y="1655104"/>
                </a:lnTo>
                <a:lnTo>
                  <a:pt x="1544069" y="1656426"/>
                </a:lnTo>
                <a:close/>
              </a:path>
              <a:path w="2286000" h="1656714">
                <a:moveTo>
                  <a:pt x="1780360" y="145901"/>
                </a:moveTo>
                <a:lnTo>
                  <a:pt x="753036" y="145901"/>
                </a:lnTo>
                <a:lnTo>
                  <a:pt x="798395" y="141173"/>
                </a:lnTo>
                <a:lnTo>
                  <a:pt x="843045" y="132554"/>
                </a:lnTo>
                <a:lnTo>
                  <a:pt x="887290" y="121006"/>
                </a:lnTo>
                <a:lnTo>
                  <a:pt x="931433" y="107492"/>
                </a:lnTo>
                <a:lnTo>
                  <a:pt x="1020632" y="78409"/>
                </a:lnTo>
                <a:lnTo>
                  <a:pt x="1066295" y="64764"/>
                </a:lnTo>
                <a:lnTo>
                  <a:pt x="1113072" y="53001"/>
                </a:lnTo>
                <a:lnTo>
                  <a:pt x="1161268" y="44080"/>
                </a:lnTo>
                <a:lnTo>
                  <a:pt x="1211187" y="38963"/>
                </a:lnTo>
                <a:lnTo>
                  <a:pt x="1263131" y="38613"/>
                </a:lnTo>
                <a:lnTo>
                  <a:pt x="1317406" y="43992"/>
                </a:lnTo>
                <a:lnTo>
                  <a:pt x="1359879" y="50400"/>
                </a:lnTo>
                <a:lnTo>
                  <a:pt x="1405397" y="57914"/>
                </a:lnTo>
                <a:lnTo>
                  <a:pt x="1453496" y="66549"/>
                </a:lnTo>
                <a:lnTo>
                  <a:pt x="1503708" y="76318"/>
                </a:lnTo>
                <a:lnTo>
                  <a:pt x="1555568" y="87235"/>
                </a:lnTo>
                <a:lnTo>
                  <a:pt x="1608610" y="99314"/>
                </a:lnTo>
                <a:lnTo>
                  <a:pt x="1662368" y="112569"/>
                </a:lnTo>
                <a:lnTo>
                  <a:pt x="1716375" y="127015"/>
                </a:lnTo>
                <a:lnTo>
                  <a:pt x="1770167" y="142664"/>
                </a:lnTo>
                <a:lnTo>
                  <a:pt x="1780360" y="14590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 txBox="1"/>
          <p:nvPr/>
        </p:nvSpPr>
        <p:spPr>
          <a:xfrm>
            <a:off x="3612356" y="3049306"/>
            <a:ext cx="1358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49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network  infrastructure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Wireless and </a:t>
            </a:r>
            <a:r>
              <a:rPr dirty="0"/>
              <a:t>Mobile</a:t>
            </a:r>
            <a:r>
              <a:rPr dirty="0" spc="-85"/>
              <a:t> </a:t>
            </a:r>
            <a:r>
              <a:rPr dirty="0" spc="-5"/>
              <a:t>Networks</a:t>
            </a:r>
          </a:p>
        </p:txBody>
      </p:sp>
      <p:sp>
        <p:nvSpPr>
          <p:cNvPr id="93" name="object 9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pc="-5"/>
              <a:t>7-</a:t>
            </a:r>
            <a:fld id="{81D60167-4931-47E6-BA6A-407CBD079E47}" type="slidenum">
              <a:rPr dirty="0" spc="-5"/>
              <a:t>13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Jim Kurose and Keith Ross</dc:creator>
  <dc:title>3rd Edition: Chapter 4</dc:title>
  <dcterms:created xsi:type="dcterms:W3CDTF">2019-12-12T02:08:02Z</dcterms:created>
  <dcterms:modified xsi:type="dcterms:W3CDTF">2019-12-12T02:08:02Z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1999-10-08T00:00:00Z</vt:filetime>
  </property>
  <property fmtid="{D5CDD505-2E9C-101B-9397-08002B2CF9AE}" pid="3" name="Creator">
    <vt:lpwstr>Aspose Ltd.</vt:lpwstr>
  </property>
  <property fmtid="{D5CDD505-2E9C-101B-9397-08002B2CF9AE}" pid="4" name="LastSaved">
    <vt:filetime>2019-12-12T00:00:00Z</vt:filetime>
  </property>
</Properties>
</file>